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10" r:id="rId4"/>
    <p:sldMasterId id="2147483722" r:id="rId5"/>
    <p:sldMasterId id="2147483734" r:id="rId6"/>
  </p:sldMasterIdLst>
  <p:notesMasterIdLst>
    <p:notesMasterId r:id="rId27"/>
  </p:notesMasterIdLst>
  <p:sldIdLst>
    <p:sldId id="286" r:id="rId7"/>
    <p:sldId id="314" r:id="rId8"/>
    <p:sldId id="256" r:id="rId9"/>
    <p:sldId id="277" r:id="rId10"/>
    <p:sldId id="1705" r:id="rId11"/>
    <p:sldId id="1707" r:id="rId12"/>
    <p:sldId id="1737" r:id="rId13"/>
    <p:sldId id="1745" r:id="rId14"/>
    <p:sldId id="1748" r:id="rId15"/>
    <p:sldId id="1742" r:id="rId16"/>
    <p:sldId id="1746" r:id="rId17"/>
    <p:sldId id="1741" r:id="rId18"/>
    <p:sldId id="1448" r:id="rId19"/>
    <p:sldId id="1747" r:id="rId20"/>
    <p:sldId id="1740" r:id="rId21"/>
    <p:sldId id="1709" r:id="rId22"/>
    <p:sldId id="1743" r:id="rId23"/>
    <p:sldId id="1699" r:id="rId24"/>
    <p:sldId id="1619" r:id="rId25"/>
    <p:sldId id="1447" r:id="rId26"/>
  </p:sldIdLst>
  <p:sldSz cx="12192000" cy="6858000"/>
  <p:notesSz cx="6858000" cy="1638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461D2B04-9CAA-4916-9908-E688617EC88E}">
          <p14:sldIdLst>
            <p14:sldId id="286"/>
            <p14:sldId id="314"/>
            <p14:sldId id="256"/>
            <p14:sldId id="277"/>
          </p14:sldIdLst>
        </p14:section>
        <p14:section name="Bakgrund" id="{F53EA9EB-E1A5-4964-803F-F99F522DBBFF}">
          <p14:sldIdLst>
            <p14:sldId id="1705"/>
            <p14:sldId id="1707"/>
          </p14:sldIdLst>
        </p14:section>
        <p14:section name="2020 upplägg" id="{75E5A949-FA65-45D9-9DF8-624F925192B9}">
          <p14:sldIdLst>
            <p14:sldId id="1737"/>
            <p14:sldId id="1745"/>
            <p14:sldId id="1748"/>
            <p14:sldId id="1742"/>
            <p14:sldId id="1746"/>
            <p14:sldId id="1741"/>
            <p14:sldId id="1448"/>
            <p14:sldId id="1747"/>
            <p14:sldId id="1740"/>
            <p14:sldId id="1709"/>
            <p14:sldId id="1743"/>
            <p14:sldId id="1699"/>
            <p14:sldId id="1619"/>
            <p14:sldId id="14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86640" autoAdjust="0"/>
  </p:normalViewPr>
  <p:slideViewPr>
    <p:cSldViewPr snapToGrid="0">
      <p:cViewPr varScale="1">
        <p:scale>
          <a:sx n="58" d="100"/>
          <a:sy n="58" d="100"/>
        </p:scale>
        <p:origin x="1012" y="40"/>
      </p:cViewPr>
      <p:guideLst/>
    </p:cSldViewPr>
  </p:slideViewPr>
  <p:notesTextViewPr>
    <p:cViewPr>
      <p:scale>
        <a:sx n="1" d="1"/>
        <a:sy n="1" d="1"/>
      </p:scale>
      <p:origin x="0" y="0"/>
    </p:cViewPr>
  </p:notesTextViewPr>
  <p:sorterViewPr>
    <p:cViewPr>
      <p:scale>
        <a:sx n="100" d="100"/>
        <a:sy n="100" d="100"/>
      </p:scale>
      <p:origin x="0" y="-59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image" Target="../media/image21.jpg"/><Relationship Id="rId4" Type="http://schemas.openxmlformats.org/officeDocument/2006/relationships/image" Target="../media/image24.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image" Target="../media/image21.jpg"/><Relationship Id="rId4" Type="http://schemas.openxmlformats.org/officeDocument/2006/relationships/image" Target="../media/image24.jp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F8D78A-DF6D-422D-9C99-B33A4A9D95B5}"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sv-SE"/>
        </a:p>
      </dgm:t>
    </dgm:pt>
    <dgm:pt modelId="{1B0489B6-7F61-4F1D-AF91-443250083026}">
      <dgm:prSet phldrT="[Text]" custT="1"/>
      <dgm:spPr>
        <a:ln>
          <a:solidFill>
            <a:srgbClr val="00B0F0"/>
          </a:solidFill>
        </a:ln>
      </dgm:spPr>
      <dgm:t>
        <a:bodyPr/>
        <a:lstStyle/>
        <a:p>
          <a:r>
            <a:rPr lang="sv-SE" sz="3000" dirty="0">
              <a:latin typeface="+mn-lt"/>
              <a:cs typeface="Arial" panose="020B0604020202020204" pitchFamily="34" charset="0"/>
            </a:rPr>
            <a:t>Tema och budskap</a:t>
          </a:r>
        </a:p>
      </dgm:t>
    </dgm:pt>
    <dgm:pt modelId="{241964AC-6063-4CF6-B11C-CC2AF3D3E55A}" type="parTrans" cxnId="{06CE174F-8AB5-4F80-9EFA-D630F9D81590}">
      <dgm:prSet/>
      <dgm:spPr/>
      <dgm:t>
        <a:bodyPr/>
        <a:lstStyle/>
        <a:p>
          <a:endParaRPr lang="sv-SE"/>
        </a:p>
      </dgm:t>
    </dgm:pt>
    <dgm:pt modelId="{0E0C026B-4649-4EED-8BE9-F380C979ACAE}" type="sibTrans" cxnId="{06CE174F-8AB5-4F80-9EFA-D630F9D81590}">
      <dgm:prSet/>
      <dgm:spPr/>
      <dgm:t>
        <a:bodyPr/>
        <a:lstStyle/>
        <a:p>
          <a:endParaRPr lang="sv-SE"/>
        </a:p>
      </dgm:t>
    </dgm:pt>
    <dgm:pt modelId="{EB4CC698-A070-4B30-BEE9-153483D59FA5}">
      <dgm:prSet phldrT="[Text]" custT="1"/>
      <dgm:spPr>
        <a:ln>
          <a:solidFill>
            <a:srgbClr val="00B0F0"/>
          </a:solidFill>
        </a:ln>
      </dgm:spPr>
      <dgm:t>
        <a:bodyPr/>
        <a:lstStyle/>
        <a:p>
          <a:r>
            <a:rPr lang="sv-SE" sz="3000" dirty="0"/>
            <a:t>Stödmaterial</a:t>
          </a:r>
        </a:p>
      </dgm:t>
    </dgm:pt>
    <dgm:pt modelId="{6F06E7ED-421E-4C95-AEE3-BD359A844C9D}" type="parTrans" cxnId="{B6E56A13-8275-4739-BE10-03F332D8D21B}">
      <dgm:prSet/>
      <dgm:spPr/>
      <dgm:t>
        <a:bodyPr/>
        <a:lstStyle/>
        <a:p>
          <a:endParaRPr lang="sv-SE"/>
        </a:p>
      </dgm:t>
    </dgm:pt>
    <dgm:pt modelId="{53DE2F37-808F-4916-BF78-8FA52DB7C57F}" type="sibTrans" cxnId="{B6E56A13-8275-4739-BE10-03F332D8D21B}">
      <dgm:prSet/>
      <dgm:spPr/>
      <dgm:t>
        <a:bodyPr/>
        <a:lstStyle/>
        <a:p>
          <a:endParaRPr lang="sv-SE"/>
        </a:p>
      </dgm:t>
    </dgm:pt>
    <dgm:pt modelId="{7B316E83-BFC2-417B-8ACC-1122D3CCC7AE}">
      <dgm:prSet phldrT="[Text]" custT="1"/>
      <dgm:spPr>
        <a:ln>
          <a:solidFill>
            <a:srgbClr val="00B0F0"/>
          </a:solidFill>
        </a:ln>
      </dgm:spPr>
      <dgm:t>
        <a:bodyPr/>
        <a:lstStyle/>
        <a:p>
          <a:r>
            <a:rPr lang="sv-SE" sz="3000" dirty="0"/>
            <a:t>Covid-19</a:t>
          </a:r>
        </a:p>
      </dgm:t>
    </dgm:pt>
    <dgm:pt modelId="{F782847C-4877-45E2-BAD4-17FED08D2520}" type="parTrans" cxnId="{B67199C3-0587-406B-878C-73A9BD499034}">
      <dgm:prSet/>
      <dgm:spPr/>
      <dgm:t>
        <a:bodyPr/>
        <a:lstStyle/>
        <a:p>
          <a:endParaRPr lang="sv-SE"/>
        </a:p>
      </dgm:t>
    </dgm:pt>
    <dgm:pt modelId="{B3B84BD5-E1C8-4F58-9230-1FB9F79A708E}" type="sibTrans" cxnId="{B67199C3-0587-406B-878C-73A9BD499034}">
      <dgm:prSet/>
      <dgm:spPr/>
      <dgm:t>
        <a:bodyPr/>
        <a:lstStyle/>
        <a:p>
          <a:endParaRPr lang="sv-SE"/>
        </a:p>
      </dgm:t>
    </dgm:pt>
    <dgm:pt modelId="{DC40F312-B820-4D38-8DE7-2093757143A1}">
      <dgm:prSet phldrT="[Text]" custT="1"/>
      <dgm:spPr>
        <a:ln>
          <a:solidFill>
            <a:srgbClr val="00B0F0"/>
          </a:solidFill>
        </a:ln>
      </dgm:spPr>
      <dgm:t>
        <a:bodyPr/>
        <a:lstStyle/>
        <a:p>
          <a:r>
            <a:rPr lang="sv-SE" sz="3000" dirty="0"/>
            <a:t>Genomföra i HNs regi</a:t>
          </a:r>
        </a:p>
      </dgm:t>
    </dgm:pt>
    <dgm:pt modelId="{3B870B61-840E-4D3A-B685-2ADA52C7E1E1}" type="parTrans" cxnId="{1B2CEA9D-CDAA-4415-80D0-E3E6350A81CF}">
      <dgm:prSet/>
      <dgm:spPr/>
      <dgm:t>
        <a:bodyPr/>
        <a:lstStyle/>
        <a:p>
          <a:endParaRPr lang="sv-SE"/>
        </a:p>
      </dgm:t>
    </dgm:pt>
    <dgm:pt modelId="{B36C7F70-F4D7-4B23-86CE-908451F7395F}" type="sibTrans" cxnId="{1B2CEA9D-CDAA-4415-80D0-E3E6350A81CF}">
      <dgm:prSet/>
      <dgm:spPr/>
      <dgm:t>
        <a:bodyPr/>
        <a:lstStyle/>
        <a:p>
          <a:endParaRPr lang="sv-SE"/>
        </a:p>
      </dgm:t>
    </dgm:pt>
    <dgm:pt modelId="{0FC490E6-EA21-4D37-8A4A-CB373AF75AA3}">
      <dgm:prSet phldrT="[Text]" custT="1"/>
      <dgm:spPr>
        <a:ln>
          <a:solidFill>
            <a:srgbClr val="00B0F0"/>
          </a:solidFill>
        </a:ln>
      </dgm:spPr>
      <dgm:t>
        <a:bodyPr/>
        <a:lstStyle/>
        <a:p>
          <a:r>
            <a:rPr lang="sv-SE" sz="3000" dirty="0"/>
            <a:t>Genomföra i egen regi</a:t>
          </a:r>
        </a:p>
      </dgm:t>
    </dgm:pt>
    <dgm:pt modelId="{AED5CBBE-A130-4C82-AAEF-352C2EA8E18F}" type="parTrans" cxnId="{611F7E1F-1612-4666-898F-35C9DF0B88E3}">
      <dgm:prSet/>
      <dgm:spPr/>
      <dgm:t>
        <a:bodyPr/>
        <a:lstStyle/>
        <a:p>
          <a:endParaRPr lang="sv-SE"/>
        </a:p>
      </dgm:t>
    </dgm:pt>
    <dgm:pt modelId="{285ECFC6-AB4C-4D64-BCCD-CF2F08C256E9}" type="sibTrans" cxnId="{611F7E1F-1612-4666-898F-35C9DF0B88E3}">
      <dgm:prSet/>
      <dgm:spPr/>
      <dgm:t>
        <a:bodyPr/>
        <a:lstStyle/>
        <a:p>
          <a:endParaRPr lang="sv-SE"/>
        </a:p>
      </dgm:t>
    </dgm:pt>
    <dgm:pt modelId="{C6D661C0-0619-4F01-A5C3-F06273E58B36}">
      <dgm:prSet phldrT="[Text]" custT="1"/>
      <dgm:spPr>
        <a:ln>
          <a:solidFill>
            <a:srgbClr val="00B0F0"/>
          </a:solidFill>
        </a:ln>
      </dgm:spPr>
      <dgm:t>
        <a:bodyPr/>
        <a:lstStyle/>
        <a:p>
          <a:r>
            <a:rPr lang="sv-SE" sz="3000" dirty="0">
              <a:latin typeface="+mn-lt"/>
              <a:cs typeface="Arial" panose="020B0604020202020204" pitchFamily="34" charset="0"/>
            </a:rPr>
            <a:t>Bakgrund</a:t>
          </a:r>
        </a:p>
      </dgm:t>
    </dgm:pt>
    <dgm:pt modelId="{C1A7005B-9E73-4C91-8278-BFEC498CC0D0}" type="parTrans" cxnId="{A4B877DA-ACC5-4A66-BE03-513F046F4D13}">
      <dgm:prSet/>
      <dgm:spPr/>
      <dgm:t>
        <a:bodyPr/>
        <a:lstStyle/>
        <a:p>
          <a:endParaRPr lang="sv-SE"/>
        </a:p>
      </dgm:t>
    </dgm:pt>
    <dgm:pt modelId="{CF84A209-1E60-4970-869E-F98DC23A47CE}" type="sibTrans" cxnId="{A4B877DA-ACC5-4A66-BE03-513F046F4D13}">
      <dgm:prSet/>
      <dgm:spPr/>
      <dgm:t>
        <a:bodyPr/>
        <a:lstStyle/>
        <a:p>
          <a:endParaRPr lang="sv-SE"/>
        </a:p>
      </dgm:t>
    </dgm:pt>
    <dgm:pt modelId="{8ED92DC1-B436-4E09-A4EA-3A0240880F82}" type="pres">
      <dgm:prSet presAssocID="{7CF8D78A-DF6D-422D-9C99-B33A4A9D95B5}" presName="Name0" presStyleCnt="0">
        <dgm:presLayoutVars>
          <dgm:dir/>
          <dgm:animLvl val="lvl"/>
          <dgm:resizeHandles val="exact"/>
        </dgm:presLayoutVars>
      </dgm:prSet>
      <dgm:spPr/>
    </dgm:pt>
    <dgm:pt modelId="{3A5159FF-1717-4F49-B898-0081CEA7FE66}" type="pres">
      <dgm:prSet presAssocID="{C6D661C0-0619-4F01-A5C3-F06273E58B36}" presName="linNode" presStyleCnt="0"/>
      <dgm:spPr/>
    </dgm:pt>
    <dgm:pt modelId="{E24A51F0-9253-445F-B0E5-FBD5A1EE2ECD}" type="pres">
      <dgm:prSet presAssocID="{C6D661C0-0619-4F01-A5C3-F06273E58B36}" presName="parentText" presStyleLbl="node1" presStyleIdx="0" presStyleCnt="6">
        <dgm:presLayoutVars>
          <dgm:chMax val="1"/>
          <dgm:bulletEnabled val="1"/>
        </dgm:presLayoutVars>
      </dgm:prSet>
      <dgm:spPr/>
    </dgm:pt>
    <dgm:pt modelId="{DCFC2FED-9A83-4555-8FC0-6D14D36AF8BF}" type="pres">
      <dgm:prSet presAssocID="{CF84A209-1E60-4970-869E-F98DC23A47CE}" presName="sp" presStyleCnt="0"/>
      <dgm:spPr/>
    </dgm:pt>
    <dgm:pt modelId="{A90449E6-C263-4DAD-A081-951E7C8CC81C}" type="pres">
      <dgm:prSet presAssocID="{1B0489B6-7F61-4F1D-AF91-443250083026}" presName="linNode" presStyleCnt="0"/>
      <dgm:spPr/>
    </dgm:pt>
    <dgm:pt modelId="{6B824F15-8332-4A54-B792-7CB0F34B34D7}" type="pres">
      <dgm:prSet presAssocID="{1B0489B6-7F61-4F1D-AF91-443250083026}" presName="parentText" presStyleLbl="node1" presStyleIdx="1" presStyleCnt="6">
        <dgm:presLayoutVars>
          <dgm:chMax val="1"/>
          <dgm:bulletEnabled val="1"/>
        </dgm:presLayoutVars>
      </dgm:prSet>
      <dgm:spPr/>
    </dgm:pt>
    <dgm:pt modelId="{971C2457-596E-4565-AABC-473690C0C42F}" type="pres">
      <dgm:prSet presAssocID="{0E0C026B-4649-4EED-8BE9-F380C979ACAE}" presName="sp" presStyleCnt="0"/>
      <dgm:spPr/>
    </dgm:pt>
    <dgm:pt modelId="{6F93BAAF-6A68-4581-AB4C-059EC0831C42}" type="pres">
      <dgm:prSet presAssocID="{EB4CC698-A070-4B30-BEE9-153483D59FA5}" presName="linNode" presStyleCnt="0"/>
      <dgm:spPr/>
    </dgm:pt>
    <dgm:pt modelId="{E04D9DEE-E035-441C-B65E-9AD45000CEFB}" type="pres">
      <dgm:prSet presAssocID="{EB4CC698-A070-4B30-BEE9-153483D59FA5}" presName="parentText" presStyleLbl="node1" presStyleIdx="2" presStyleCnt="6" custLinFactY="100000" custLinFactNeighborX="675" custLinFactNeighborY="111595">
        <dgm:presLayoutVars>
          <dgm:chMax val="1"/>
          <dgm:bulletEnabled val="1"/>
        </dgm:presLayoutVars>
      </dgm:prSet>
      <dgm:spPr/>
    </dgm:pt>
    <dgm:pt modelId="{0C2540B1-5500-4ED6-8D05-4C6379936A79}" type="pres">
      <dgm:prSet presAssocID="{53DE2F37-808F-4916-BF78-8FA52DB7C57F}" presName="sp" presStyleCnt="0"/>
      <dgm:spPr/>
    </dgm:pt>
    <dgm:pt modelId="{05F9A559-8B50-4D33-856B-D8B4765914BF}" type="pres">
      <dgm:prSet presAssocID="{7B316E83-BFC2-417B-8ACC-1122D3CCC7AE}" presName="linNode" presStyleCnt="0"/>
      <dgm:spPr/>
    </dgm:pt>
    <dgm:pt modelId="{9333B927-EF8E-4FCC-9650-C804AB31536E}" type="pres">
      <dgm:prSet presAssocID="{7B316E83-BFC2-417B-8ACC-1122D3CCC7AE}" presName="parentText" presStyleLbl="node1" presStyleIdx="3" presStyleCnt="6" custLinFactY="100000" custLinFactNeighborX="1899" custLinFactNeighborY="107603">
        <dgm:presLayoutVars>
          <dgm:chMax val="1"/>
          <dgm:bulletEnabled val="1"/>
        </dgm:presLayoutVars>
      </dgm:prSet>
      <dgm:spPr/>
    </dgm:pt>
    <dgm:pt modelId="{AD375D9E-D19D-4D8B-9CFF-EE06DD8B46C9}" type="pres">
      <dgm:prSet presAssocID="{B3B84BD5-E1C8-4F58-9230-1FB9F79A708E}" presName="sp" presStyleCnt="0"/>
      <dgm:spPr/>
    </dgm:pt>
    <dgm:pt modelId="{6AAC5481-95C5-4382-91E7-4CF55D472282}" type="pres">
      <dgm:prSet presAssocID="{DC40F312-B820-4D38-8DE7-2093757143A1}" presName="linNode" presStyleCnt="0"/>
      <dgm:spPr/>
    </dgm:pt>
    <dgm:pt modelId="{2D26A825-B440-4321-979E-4CA1E7E4891B}" type="pres">
      <dgm:prSet presAssocID="{DC40F312-B820-4D38-8DE7-2093757143A1}" presName="parentText" presStyleLbl="node1" presStyleIdx="4" presStyleCnt="6" custLinFactY="-100000" custLinFactNeighborX="1172" custLinFactNeighborY="-112947">
        <dgm:presLayoutVars>
          <dgm:chMax val="1"/>
          <dgm:bulletEnabled val="1"/>
        </dgm:presLayoutVars>
      </dgm:prSet>
      <dgm:spPr/>
    </dgm:pt>
    <dgm:pt modelId="{36974ED1-3A21-40D6-92E8-FC936247BA14}" type="pres">
      <dgm:prSet presAssocID="{B36C7F70-F4D7-4B23-86CE-908451F7395F}" presName="sp" presStyleCnt="0"/>
      <dgm:spPr/>
    </dgm:pt>
    <dgm:pt modelId="{67B12724-4E16-4790-9A97-768C401CAC38}" type="pres">
      <dgm:prSet presAssocID="{0FC490E6-EA21-4D37-8A4A-CB373AF75AA3}" presName="linNode" presStyleCnt="0"/>
      <dgm:spPr/>
    </dgm:pt>
    <dgm:pt modelId="{DF2D7A8F-82A9-419D-9B81-24BCD9101E4E}" type="pres">
      <dgm:prSet presAssocID="{0FC490E6-EA21-4D37-8A4A-CB373AF75AA3}" presName="parentText" presStyleLbl="node1" presStyleIdx="5" presStyleCnt="6" custLinFactY="-100000" custLinFactNeighborX="676" custLinFactNeighborY="-111596">
        <dgm:presLayoutVars>
          <dgm:chMax val="1"/>
          <dgm:bulletEnabled val="1"/>
        </dgm:presLayoutVars>
      </dgm:prSet>
      <dgm:spPr/>
    </dgm:pt>
  </dgm:ptLst>
  <dgm:cxnLst>
    <dgm:cxn modelId="{B6E56A13-8275-4739-BE10-03F332D8D21B}" srcId="{7CF8D78A-DF6D-422D-9C99-B33A4A9D95B5}" destId="{EB4CC698-A070-4B30-BEE9-153483D59FA5}" srcOrd="2" destOrd="0" parTransId="{6F06E7ED-421E-4C95-AEE3-BD359A844C9D}" sibTransId="{53DE2F37-808F-4916-BF78-8FA52DB7C57F}"/>
    <dgm:cxn modelId="{611F7E1F-1612-4666-898F-35C9DF0B88E3}" srcId="{7CF8D78A-DF6D-422D-9C99-B33A4A9D95B5}" destId="{0FC490E6-EA21-4D37-8A4A-CB373AF75AA3}" srcOrd="5" destOrd="0" parTransId="{AED5CBBE-A130-4C82-AAEF-352C2EA8E18F}" sibTransId="{285ECFC6-AB4C-4D64-BCCD-CF2F08C256E9}"/>
    <dgm:cxn modelId="{31C3B423-4C06-4510-B7F9-7F3B6EC87265}" type="presOf" srcId="{7CF8D78A-DF6D-422D-9C99-B33A4A9D95B5}" destId="{8ED92DC1-B436-4E09-A4EA-3A0240880F82}" srcOrd="0" destOrd="0" presId="urn:microsoft.com/office/officeart/2005/8/layout/vList5"/>
    <dgm:cxn modelId="{0EDB002E-29DF-42E1-9F40-FB484AE57759}" type="presOf" srcId="{1B0489B6-7F61-4F1D-AF91-443250083026}" destId="{6B824F15-8332-4A54-B792-7CB0F34B34D7}" srcOrd="0" destOrd="0" presId="urn:microsoft.com/office/officeart/2005/8/layout/vList5"/>
    <dgm:cxn modelId="{3F8A8B3C-5804-4CB4-A43A-D460F3495812}" type="presOf" srcId="{EB4CC698-A070-4B30-BEE9-153483D59FA5}" destId="{E04D9DEE-E035-441C-B65E-9AD45000CEFB}" srcOrd="0" destOrd="0" presId="urn:microsoft.com/office/officeart/2005/8/layout/vList5"/>
    <dgm:cxn modelId="{06CE174F-8AB5-4F80-9EFA-D630F9D81590}" srcId="{7CF8D78A-DF6D-422D-9C99-B33A4A9D95B5}" destId="{1B0489B6-7F61-4F1D-AF91-443250083026}" srcOrd="1" destOrd="0" parTransId="{241964AC-6063-4CF6-B11C-CC2AF3D3E55A}" sibTransId="{0E0C026B-4649-4EED-8BE9-F380C979ACAE}"/>
    <dgm:cxn modelId="{0877777D-8E6A-41FF-93E5-1C0FB8E8AA4A}" type="presOf" srcId="{C6D661C0-0619-4F01-A5C3-F06273E58B36}" destId="{E24A51F0-9253-445F-B0E5-FBD5A1EE2ECD}" srcOrd="0" destOrd="0" presId="urn:microsoft.com/office/officeart/2005/8/layout/vList5"/>
    <dgm:cxn modelId="{81DDC181-46E5-4373-A970-8DB11DFE6BD0}" type="presOf" srcId="{DC40F312-B820-4D38-8DE7-2093757143A1}" destId="{2D26A825-B440-4321-979E-4CA1E7E4891B}" srcOrd="0" destOrd="0" presId="urn:microsoft.com/office/officeart/2005/8/layout/vList5"/>
    <dgm:cxn modelId="{8F09579C-911C-4743-9F7B-8E6F1F6C8F25}" type="presOf" srcId="{0FC490E6-EA21-4D37-8A4A-CB373AF75AA3}" destId="{DF2D7A8F-82A9-419D-9B81-24BCD9101E4E}" srcOrd="0" destOrd="0" presId="urn:microsoft.com/office/officeart/2005/8/layout/vList5"/>
    <dgm:cxn modelId="{1B2CEA9D-CDAA-4415-80D0-E3E6350A81CF}" srcId="{7CF8D78A-DF6D-422D-9C99-B33A4A9D95B5}" destId="{DC40F312-B820-4D38-8DE7-2093757143A1}" srcOrd="4" destOrd="0" parTransId="{3B870B61-840E-4D3A-B685-2ADA52C7E1E1}" sibTransId="{B36C7F70-F4D7-4B23-86CE-908451F7395F}"/>
    <dgm:cxn modelId="{B67199C3-0587-406B-878C-73A9BD499034}" srcId="{7CF8D78A-DF6D-422D-9C99-B33A4A9D95B5}" destId="{7B316E83-BFC2-417B-8ACC-1122D3CCC7AE}" srcOrd="3" destOrd="0" parTransId="{F782847C-4877-45E2-BAD4-17FED08D2520}" sibTransId="{B3B84BD5-E1C8-4F58-9230-1FB9F79A708E}"/>
    <dgm:cxn modelId="{D3BD4BC8-E576-4AF7-959F-D491BB135649}" type="presOf" srcId="{7B316E83-BFC2-417B-8ACC-1122D3CCC7AE}" destId="{9333B927-EF8E-4FCC-9650-C804AB31536E}" srcOrd="0" destOrd="0" presId="urn:microsoft.com/office/officeart/2005/8/layout/vList5"/>
    <dgm:cxn modelId="{A4B877DA-ACC5-4A66-BE03-513F046F4D13}" srcId="{7CF8D78A-DF6D-422D-9C99-B33A4A9D95B5}" destId="{C6D661C0-0619-4F01-A5C3-F06273E58B36}" srcOrd="0" destOrd="0" parTransId="{C1A7005B-9E73-4C91-8278-BFEC498CC0D0}" sibTransId="{CF84A209-1E60-4970-869E-F98DC23A47CE}"/>
    <dgm:cxn modelId="{C25C0E7E-2BB0-439D-BE42-B8EE485BE2EA}" type="presParOf" srcId="{8ED92DC1-B436-4E09-A4EA-3A0240880F82}" destId="{3A5159FF-1717-4F49-B898-0081CEA7FE66}" srcOrd="0" destOrd="0" presId="urn:microsoft.com/office/officeart/2005/8/layout/vList5"/>
    <dgm:cxn modelId="{E3C4C7FA-7E76-45EA-8A2B-AE3F3595B793}" type="presParOf" srcId="{3A5159FF-1717-4F49-B898-0081CEA7FE66}" destId="{E24A51F0-9253-445F-B0E5-FBD5A1EE2ECD}" srcOrd="0" destOrd="0" presId="urn:microsoft.com/office/officeart/2005/8/layout/vList5"/>
    <dgm:cxn modelId="{D9BA1BCA-2BD6-4C94-95A8-97A82181097D}" type="presParOf" srcId="{8ED92DC1-B436-4E09-A4EA-3A0240880F82}" destId="{DCFC2FED-9A83-4555-8FC0-6D14D36AF8BF}" srcOrd="1" destOrd="0" presId="urn:microsoft.com/office/officeart/2005/8/layout/vList5"/>
    <dgm:cxn modelId="{81C9D63B-4328-4098-87EC-289963D0AB14}" type="presParOf" srcId="{8ED92DC1-B436-4E09-A4EA-3A0240880F82}" destId="{A90449E6-C263-4DAD-A081-951E7C8CC81C}" srcOrd="2" destOrd="0" presId="urn:microsoft.com/office/officeart/2005/8/layout/vList5"/>
    <dgm:cxn modelId="{ED564B9D-D88C-4D7C-8C1B-CB4CE1E355EB}" type="presParOf" srcId="{A90449E6-C263-4DAD-A081-951E7C8CC81C}" destId="{6B824F15-8332-4A54-B792-7CB0F34B34D7}" srcOrd="0" destOrd="0" presId="urn:microsoft.com/office/officeart/2005/8/layout/vList5"/>
    <dgm:cxn modelId="{C57ACAE3-7C97-4A45-B695-7F1AE13EF3EB}" type="presParOf" srcId="{8ED92DC1-B436-4E09-A4EA-3A0240880F82}" destId="{971C2457-596E-4565-AABC-473690C0C42F}" srcOrd="3" destOrd="0" presId="urn:microsoft.com/office/officeart/2005/8/layout/vList5"/>
    <dgm:cxn modelId="{975724EC-8063-45DA-87C4-EC3CC12D9BC6}" type="presParOf" srcId="{8ED92DC1-B436-4E09-A4EA-3A0240880F82}" destId="{6F93BAAF-6A68-4581-AB4C-059EC0831C42}" srcOrd="4" destOrd="0" presId="urn:microsoft.com/office/officeart/2005/8/layout/vList5"/>
    <dgm:cxn modelId="{C74AF0A9-B502-4134-9DEE-A21C0FC9DFC8}" type="presParOf" srcId="{6F93BAAF-6A68-4581-AB4C-059EC0831C42}" destId="{E04D9DEE-E035-441C-B65E-9AD45000CEFB}" srcOrd="0" destOrd="0" presId="urn:microsoft.com/office/officeart/2005/8/layout/vList5"/>
    <dgm:cxn modelId="{1C6D5095-D2DD-48C2-8616-E841F421DE88}" type="presParOf" srcId="{8ED92DC1-B436-4E09-A4EA-3A0240880F82}" destId="{0C2540B1-5500-4ED6-8D05-4C6379936A79}" srcOrd="5" destOrd="0" presId="urn:microsoft.com/office/officeart/2005/8/layout/vList5"/>
    <dgm:cxn modelId="{AA945433-E685-4E7D-A9AE-3CE41ACB08C2}" type="presParOf" srcId="{8ED92DC1-B436-4E09-A4EA-3A0240880F82}" destId="{05F9A559-8B50-4D33-856B-D8B4765914BF}" srcOrd="6" destOrd="0" presId="urn:microsoft.com/office/officeart/2005/8/layout/vList5"/>
    <dgm:cxn modelId="{4808EC62-4E40-4A94-91AB-43116C65ECD5}" type="presParOf" srcId="{05F9A559-8B50-4D33-856B-D8B4765914BF}" destId="{9333B927-EF8E-4FCC-9650-C804AB31536E}" srcOrd="0" destOrd="0" presId="urn:microsoft.com/office/officeart/2005/8/layout/vList5"/>
    <dgm:cxn modelId="{2B85B845-AAEA-42CA-A3B8-0FD2087CF7A9}" type="presParOf" srcId="{8ED92DC1-B436-4E09-A4EA-3A0240880F82}" destId="{AD375D9E-D19D-4D8B-9CFF-EE06DD8B46C9}" srcOrd="7" destOrd="0" presId="urn:microsoft.com/office/officeart/2005/8/layout/vList5"/>
    <dgm:cxn modelId="{FC6C9998-6C46-415E-83A9-CE76CE75F1DB}" type="presParOf" srcId="{8ED92DC1-B436-4E09-A4EA-3A0240880F82}" destId="{6AAC5481-95C5-4382-91E7-4CF55D472282}" srcOrd="8" destOrd="0" presId="urn:microsoft.com/office/officeart/2005/8/layout/vList5"/>
    <dgm:cxn modelId="{613BEE0E-6736-4F4E-82F8-89DF13ED8D0B}" type="presParOf" srcId="{6AAC5481-95C5-4382-91E7-4CF55D472282}" destId="{2D26A825-B440-4321-979E-4CA1E7E4891B}" srcOrd="0" destOrd="0" presId="urn:microsoft.com/office/officeart/2005/8/layout/vList5"/>
    <dgm:cxn modelId="{3AB884A5-40A8-4E42-8811-075DBC49665D}" type="presParOf" srcId="{8ED92DC1-B436-4E09-A4EA-3A0240880F82}" destId="{36974ED1-3A21-40D6-92E8-FC936247BA14}" srcOrd="9" destOrd="0" presId="urn:microsoft.com/office/officeart/2005/8/layout/vList5"/>
    <dgm:cxn modelId="{8E20288F-C4F7-4B29-B3CD-08A4CC7D1AA0}" type="presParOf" srcId="{8ED92DC1-B436-4E09-A4EA-3A0240880F82}" destId="{67B12724-4E16-4790-9A97-768C401CAC38}" srcOrd="10" destOrd="0" presId="urn:microsoft.com/office/officeart/2005/8/layout/vList5"/>
    <dgm:cxn modelId="{629A768A-FBA8-47DF-AEA8-F5700DEAE2AC}" type="presParOf" srcId="{67B12724-4E16-4790-9A97-768C401CAC38}" destId="{DF2D7A8F-82A9-419D-9B81-24BCD9101E4E}"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E711BA-6A65-4A82-B0D2-0C18928883AD}"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sv-SE"/>
        </a:p>
      </dgm:t>
    </dgm:pt>
    <dgm:pt modelId="{DC96CC85-0C2C-4C45-BD3B-51BD52179B87}">
      <dgm:prSet phldrT="[Text]"/>
      <dgm:spPr>
        <a:solidFill>
          <a:srgbClr val="00B0F0"/>
        </a:solidFill>
      </dgm:spPr>
      <dgm:t>
        <a:bodyPr/>
        <a:lstStyle/>
        <a:p>
          <a:r>
            <a:rPr lang="sv-SE" dirty="0"/>
            <a:t>För samtliga</a:t>
          </a:r>
        </a:p>
      </dgm:t>
    </dgm:pt>
    <dgm:pt modelId="{EC33B83A-7172-49CC-95AE-9065950B280C}" type="parTrans" cxnId="{E6422A67-CB17-4D17-9E55-20A3BDEEC010}">
      <dgm:prSet/>
      <dgm:spPr/>
      <dgm:t>
        <a:bodyPr/>
        <a:lstStyle/>
        <a:p>
          <a:endParaRPr lang="sv-SE"/>
        </a:p>
      </dgm:t>
    </dgm:pt>
    <dgm:pt modelId="{A62F41B5-0DA8-488C-8DDF-169437788BDB}" type="sibTrans" cxnId="{E6422A67-CB17-4D17-9E55-20A3BDEEC010}">
      <dgm:prSet/>
      <dgm:spPr/>
      <dgm:t>
        <a:bodyPr/>
        <a:lstStyle/>
        <a:p>
          <a:endParaRPr lang="sv-SE"/>
        </a:p>
      </dgm:t>
    </dgm:pt>
    <dgm:pt modelId="{328F5C50-0C21-4188-8A56-BC8551FE78CB}">
      <dgm:prSet phldrT="[Text]"/>
      <dgm:spPr>
        <a:solidFill>
          <a:srgbClr val="00B0F0"/>
        </a:solidFill>
      </dgm:spPr>
      <dgm:t>
        <a:bodyPr/>
        <a:lstStyle/>
        <a:p>
          <a:r>
            <a:rPr lang="sv-SE" dirty="0"/>
            <a:t>PPT-presentation </a:t>
          </a:r>
          <a:r>
            <a:rPr lang="sv-SE" i="1" dirty="0"/>
            <a:t>”Allmän presentation om Håll Nollans </a:t>
          </a:r>
          <a:r>
            <a:rPr lang="sv-SE" i="1" dirty="0" err="1"/>
            <a:t>säkerhetspush</a:t>
          </a:r>
          <a:r>
            <a:rPr lang="sv-SE" i="1" dirty="0"/>
            <a:t>”</a:t>
          </a:r>
          <a:endParaRPr lang="sv-SE" dirty="0"/>
        </a:p>
      </dgm:t>
    </dgm:pt>
    <dgm:pt modelId="{4EB630AE-34EE-4DF3-8FBA-D9DD8793F97D}" type="parTrans" cxnId="{8B101D6C-66CE-43A2-B2F8-75499C004202}">
      <dgm:prSet/>
      <dgm:spPr/>
      <dgm:t>
        <a:bodyPr/>
        <a:lstStyle/>
        <a:p>
          <a:endParaRPr lang="sv-SE"/>
        </a:p>
      </dgm:t>
    </dgm:pt>
    <dgm:pt modelId="{CB2D617F-27DE-47A2-9BB7-FE81389EA246}" type="sibTrans" cxnId="{8B101D6C-66CE-43A2-B2F8-75499C004202}">
      <dgm:prSet/>
      <dgm:spPr/>
      <dgm:t>
        <a:bodyPr/>
        <a:lstStyle/>
        <a:p>
          <a:endParaRPr lang="sv-SE"/>
        </a:p>
      </dgm:t>
    </dgm:pt>
    <dgm:pt modelId="{030F1460-5D75-4352-B542-9EF2E3C37CE9}">
      <dgm:prSet phldrT="[Text]"/>
      <dgm:spPr>
        <a:solidFill>
          <a:srgbClr val="00B0F0"/>
        </a:solidFill>
      </dgm:spPr>
      <dgm:t>
        <a:bodyPr/>
        <a:lstStyle/>
        <a:p>
          <a:r>
            <a:rPr lang="sv-SE" dirty="0"/>
            <a:t>Inspelat infomöte</a:t>
          </a:r>
        </a:p>
      </dgm:t>
    </dgm:pt>
    <dgm:pt modelId="{D07B724E-6145-4145-BE06-90F752807227}" type="parTrans" cxnId="{686EF7E9-8724-4BE5-8355-8FEB6AE4A0BA}">
      <dgm:prSet/>
      <dgm:spPr/>
      <dgm:t>
        <a:bodyPr/>
        <a:lstStyle/>
        <a:p>
          <a:endParaRPr lang="sv-SE"/>
        </a:p>
      </dgm:t>
    </dgm:pt>
    <dgm:pt modelId="{2A0D5DBC-BD6D-414F-8539-D7EBB2F950E7}" type="sibTrans" cxnId="{686EF7E9-8724-4BE5-8355-8FEB6AE4A0BA}">
      <dgm:prSet/>
      <dgm:spPr/>
      <dgm:t>
        <a:bodyPr/>
        <a:lstStyle/>
        <a:p>
          <a:endParaRPr lang="sv-SE"/>
        </a:p>
      </dgm:t>
    </dgm:pt>
    <dgm:pt modelId="{15717445-9610-4372-94B3-49AEA3708FE3}">
      <dgm:prSet phldrT="[Text]"/>
      <dgm:spPr>
        <a:solidFill>
          <a:srgbClr val="00B0F0"/>
        </a:solidFill>
      </dgm:spPr>
      <dgm:t>
        <a:bodyPr/>
        <a:lstStyle/>
        <a:p>
          <a:pPr>
            <a:buNone/>
          </a:pPr>
          <a:r>
            <a:rPr lang="sv-SE" dirty="0"/>
            <a:t>För dig som är övergripande ansvarig på de projekt HN samordnar </a:t>
          </a:r>
        </a:p>
      </dgm:t>
    </dgm:pt>
    <dgm:pt modelId="{11C19750-D414-4C8E-BF90-B340F87CF551}" type="parTrans" cxnId="{1C493609-B364-44AF-B0A8-B13C4E121F38}">
      <dgm:prSet/>
      <dgm:spPr/>
      <dgm:t>
        <a:bodyPr/>
        <a:lstStyle/>
        <a:p>
          <a:endParaRPr lang="sv-SE"/>
        </a:p>
      </dgm:t>
    </dgm:pt>
    <dgm:pt modelId="{82409CFC-C16F-4F3A-8CBA-3DF738F0AF06}" type="sibTrans" cxnId="{1C493609-B364-44AF-B0A8-B13C4E121F38}">
      <dgm:prSet/>
      <dgm:spPr/>
      <dgm:t>
        <a:bodyPr/>
        <a:lstStyle/>
        <a:p>
          <a:endParaRPr lang="sv-SE"/>
        </a:p>
      </dgm:t>
    </dgm:pt>
    <dgm:pt modelId="{638D8795-C18B-45D7-8D33-F2960075C6F3}">
      <dgm:prSet phldrT="[Text]"/>
      <dgm:spPr>
        <a:solidFill>
          <a:srgbClr val="00B0F0"/>
        </a:solidFill>
      </dgm:spPr>
      <dgm:t>
        <a:bodyPr/>
        <a:lstStyle/>
        <a:p>
          <a:pPr>
            <a:buFont typeface="Arial" panose="020B0604020202020204" pitchFamily="34" charset="0"/>
            <a:buChar char="•"/>
          </a:pPr>
          <a:r>
            <a:rPr lang="sv-SE" dirty="0"/>
            <a:t> Checklista </a:t>
          </a:r>
          <a:r>
            <a:rPr lang="sv-SE" dirty="0" err="1"/>
            <a:t>säkerhetspush</a:t>
          </a:r>
          <a:r>
            <a:rPr lang="sv-SE" dirty="0"/>
            <a:t>		</a:t>
          </a:r>
          <a:endParaRPr lang="sv-SE" i="1" dirty="0"/>
        </a:p>
      </dgm:t>
    </dgm:pt>
    <dgm:pt modelId="{06EFB4CF-00AA-467A-B668-DBD31279BC47}" type="parTrans" cxnId="{A186E57A-0103-4ACB-82C7-8801F23E395C}">
      <dgm:prSet/>
      <dgm:spPr/>
      <dgm:t>
        <a:bodyPr/>
        <a:lstStyle/>
        <a:p>
          <a:endParaRPr lang="sv-SE"/>
        </a:p>
      </dgm:t>
    </dgm:pt>
    <dgm:pt modelId="{025B1C5D-349F-4603-92B0-E4C6A23A6055}" type="sibTrans" cxnId="{A186E57A-0103-4ACB-82C7-8801F23E395C}">
      <dgm:prSet/>
      <dgm:spPr/>
      <dgm:t>
        <a:bodyPr/>
        <a:lstStyle/>
        <a:p>
          <a:endParaRPr lang="sv-SE"/>
        </a:p>
      </dgm:t>
    </dgm:pt>
    <dgm:pt modelId="{766EFE93-5242-4819-B1C8-C3CBDEE7639E}">
      <dgm:prSet phldrT="[Text]"/>
      <dgm:spPr>
        <a:solidFill>
          <a:srgbClr val="00B0F0"/>
        </a:solidFill>
      </dgm:spPr>
      <dgm:t>
        <a:bodyPr/>
        <a:lstStyle/>
        <a:p>
          <a:r>
            <a:rPr lang="sv-SE" dirty="0"/>
            <a:t> Stöd för att tal</a:t>
          </a:r>
        </a:p>
      </dgm:t>
    </dgm:pt>
    <dgm:pt modelId="{71F8946F-EAB7-446F-94F7-4C69A2F70579}" type="parTrans" cxnId="{610867C1-E3DB-40F2-8323-29F29CEB8D97}">
      <dgm:prSet/>
      <dgm:spPr/>
      <dgm:t>
        <a:bodyPr/>
        <a:lstStyle/>
        <a:p>
          <a:endParaRPr lang="sv-SE"/>
        </a:p>
      </dgm:t>
    </dgm:pt>
    <dgm:pt modelId="{A7761757-F31B-449D-8D67-293696E71862}" type="sibTrans" cxnId="{610867C1-E3DB-40F2-8323-29F29CEB8D97}">
      <dgm:prSet/>
      <dgm:spPr/>
      <dgm:t>
        <a:bodyPr/>
        <a:lstStyle/>
        <a:p>
          <a:endParaRPr lang="sv-SE"/>
        </a:p>
      </dgm:t>
    </dgm:pt>
    <dgm:pt modelId="{263CC24B-0AF6-4140-BA9D-D58258717BB9}">
      <dgm:prSet phldrT="[Text]"/>
      <dgm:spPr>
        <a:solidFill>
          <a:srgbClr val="00B0F0"/>
        </a:solidFill>
      </dgm:spPr>
      <dgm:t>
        <a:bodyPr/>
        <a:lstStyle/>
        <a:p>
          <a:r>
            <a:rPr lang="sv-SE" dirty="0"/>
            <a:t>För dig som är ansvarig på ett projekt som genomför </a:t>
          </a:r>
          <a:r>
            <a:rPr lang="sv-SE" dirty="0" err="1"/>
            <a:t>säkerhetspushen</a:t>
          </a:r>
          <a:endParaRPr lang="sv-SE" dirty="0"/>
        </a:p>
      </dgm:t>
    </dgm:pt>
    <dgm:pt modelId="{F22B8810-0B8E-44B9-9D2A-211C59B3EBDD}" type="parTrans" cxnId="{6DA06A8E-7C62-4FAD-A347-1EF6C23A53DB}">
      <dgm:prSet/>
      <dgm:spPr/>
      <dgm:t>
        <a:bodyPr/>
        <a:lstStyle/>
        <a:p>
          <a:endParaRPr lang="sv-SE"/>
        </a:p>
      </dgm:t>
    </dgm:pt>
    <dgm:pt modelId="{FFF8E1A7-5B6D-42F8-999A-58A2704BBE4F}" type="sibTrans" cxnId="{6DA06A8E-7C62-4FAD-A347-1EF6C23A53DB}">
      <dgm:prSet/>
      <dgm:spPr/>
      <dgm:t>
        <a:bodyPr/>
        <a:lstStyle/>
        <a:p>
          <a:endParaRPr lang="sv-SE"/>
        </a:p>
      </dgm:t>
    </dgm:pt>
    <dgm:pt modelId="{724FC9A1-5CAC-4AAA-90C1-687F12D9899E}">
      <dgm:prSet phldrT="[Text]"/>
      <dgm:spPr>
        <a:solidFill>
          <a:srgbClr val="00B0F0"/>
        </a:solidFill>
      </dgm:spPr>
      <dgm:t>
        <a:bodyPr/>
        <a:lstStyle/>
        <a:p>
          <a:r>
            <a:rPr lang="sv-SE" dirty="0"/>
            <a:t>Checklista </a:t>
          </a:r>
          <a:r>
            <a:rPr lang="sv-SE" dirty="0" err="1"/>
            <a:t>säkerhetspush</a:t>
          </a:r>
          <a:endParaRPr lang="sv-SE" dirty="0"/>
        </a:p>
      </dgm:t>
    </dgm:pt>
    <dgm:pt modelId="{7840DA3B-05FE-4570-B89C-B5F1E8AAB2FA}" type="parTrans" cxnId="{E140D65C-61AD-4EEA-B705-AF12C675C7FF}">
      <dgm:prSet/>
      <dgm:spPr/>
      <dgm:t>
        <a:bodyPr/>
        <a:lstStyle/>
        <a:p>
          <a:endParaRPr lang="sv-SE"/>
        </a:p>
      </dgm:t>
    </dgm:pt>
    <dgm:pt modelId="{D05EDD70-44C2-46B1-A43F-35929E109C77}" type="sibTrans" cxnId="{E140D65C-61AD-4EEA-B705-AF12C675C7FF}">
      <dgm:prSet/>
      <dgm:spPr/>
      <dgm:t>
        <a:bodyPr/>
        <a:lstStyle/>
        <a:p>
          <a:endParaRPr lang="sv-SE"/>
        </a:p>
      </dgm:t>
    </dgm:pt>
    <dgm:pt modelId="{59CAD989-0C95-4568-99C9-68C95665FE5E}">
      <dgm:prSet phldrT="[Text]"/>
      <dgm:spPr>
        <a:solidFill>
          <a:srgbClr val="00B0F0"/>
        </a:solidFill>
      </dgm:spPr>
      <dgm:t>
        <a:bodyPr/>
        <a:lstStyle/>
        <a:p>
          <a:r>
            <a:rPr lang="sv-SE" dirty="0"/>
            <a:t> Infoplansch  (</a:t>
          </a:r>
          <a:r>
            <a:rPr lang="sv-SE" dirty="0" err="1"/>
            <a:t>Sve</a:t>
          </a:r>
          <a:r>
            <a:rPr lang="sv-SE" dirty="0"/>
            <a:t>/</a:t>
          </a:r>
          <a:r>
            <a:rPr lang="sv-SE" dirty="0" err="1"/>
            <a:t>eng</a:t>
          </a:r>
          <a:r>
            <a:rPr lang="sv-SE" dirty="0"/>
            <a:t>)</a:t>
          </a:r>
        </a:p>
      </dgm:t>
    </dgm:pt>
    <dgm:pt modelId="{10ECD5AD-B056-4825-B2E4-CCAEA189DBC4}" type="parTrans" cxnId="{BBA237CC-E778-4D7E-993C-C9F391695A1E}">
      <dgm:prSet/>
      <dgm:spPr/>
      <dgm:t>
        <a:bodyPr/>
        <a:lstStyle/>
        <a:p>
          <a:endParaRPr lang="sv-SE"/>
        </a:p>
      </dgm:t>
    </dgm:pt>
    <dgm:pt modelId="{5BE5DA7C-7DAF-4457-9FDA-4094490F5603}" type="sibTrans" cxnId="{BBA237CC-E778-4D7E-993C-C9F391695A1E}">
      <dgm:prSet/>
      <dgm:spPr/>
      <dgm:t>
        <a:bodyPr/>
        <a:lstStyle/>
        <a:p>
          <a:endParaRPr lang="sv-SE"/>
        </a:p>
      </dgm:t>
    </dgm:pt>
    <dgm:pt modelId="{24C274D0-F9E9-4847-8C75-138356700514}">
      <dgm:prSet phldrT="[Text]"/>
      <dgm:spPr>
        <a:solidFill>
          <a:srgbClr val="00B0F0"/>
        </a:solidFill>
      </dgm:spPr>
      <dgm:t>
        <a:bodyPr/>
        <a:lstStyle/>
        <a:p>
          <a:pPr>
            <a:buNone/>
          </a:pPr>
          <a:r>
            <a:rPr lang="sv-SE" dirty="0"/>
            <a:t>För dig stödja kommunikationen</a:t>
          </a:r>
        </a:p>
      </dgm:t>
    </dgm:pt>
    <dgm:pt modelId="{63E118C4-4DCD-4BE8-A5A1-CE2B9ADA977A}" type="parTrans" cxnId="{4D6F434A-B47F-44F2-B87B-9123A16C0AFE}">
      <dgm:prSet/>
      <dgm:spPr/>
      <dgm:t>
        <a:bodyPr/>
        <a:lstStyle/>
        <a:p>
          <a:endParaRPr lang="sv-SE"/>
        </a:p>
      </dgm:t>
    </dgm:pt>
    <dgm:pt modelId="{2CED4AC7-67D7-4B91-9BE7-33AB23B3DC85}" type="sibTrans" cxnId="{4D6F434A-B47F-44F2-B87B-9123A16C0AFE}">
      <dgm:prSet/>
      <dgm:spPr/>
      <dgm:t>
        <a:bodyPr/>
        <a:lstStyle/>
        <a:p>
          <a:endParaRPr lang="sv-SE"/>
        </a:p>
      </dgm:t>
    </dgm:pt>
    <dgm:pt modelId="{7A60E1AB-0D89-4F3A-82D9-409936516C3D}">
      <dgm:prSet phldrT="[Text]"/>
      <dgm:spPr>
        <a:solidFill>
          <a:srgbClr val="00B0F0"/>
        </a:solidFill>
      </dgm:spPr>
      <dgm:t>
        <a:bodyPr/>
        <a:lstStyle/>
        <a:p>
          <a:pPr>
            <a:buFont typeface="Arial" panose="020B0604020202020204" pitchFamily="34" charset="0"/>
            <a:buChar char="•"/>
          </a:pPr>
          <a:r>
            <a:rPr lang="sv-SE" dirty="0"/>
            <a:t>Checklista </a:t>
          </a:r>
          <a:r>
            <a:rPr lang="sv-SE" dirty="0" err="1"/>
            <a:t>säkerhetspush</a:t>
          </a:r>
          <a:endParaRPr lang="sv-SE" dirty="0"/>
        </a:p>
      </dgm:t>
    </dgm:pt>
    <dgm:pt modelId="{03AD9543-8968-43C2-956F-43AB02D347C3}" type="parTrans" cxnId="{EED68850-5971-4DFF-AE75-81044B1F13EE}">
      <dgm:prSet/>
      <dgm:spPr/>
      <dgm:t>
        <a:bodyPr/>
        <a:lstStyle/>
        <a:p>
          <a:endParaRPr lang="sv-SE"/>
        </a:p>
      </dgm:t>
    </dgm:pt>
    <dgm:pt modelId="{7B23EA02-0E5E-4753-89B2-37CBED15DF3D}" type="sibTrans" cxnId="{EED68850-5971-4DFF-AE75-81044B1F13EE}">
      <dgm:prSet/>
      <dgm:spPr/>
      <dgm:t>
        <a:bodyPr/>
        <a:lstStyle/>
        <a:p>
          <a:endParaRPr lang="sv-SE"/>
        </a:p>
      </dgm:t>
    </dgm:pt>
    <dgm:pt modelId="{B7B3A44D-8864-4256-811F-F1B3D1BC2AA6}">
      <dgm:prSet phldrT="[Text]"/>
      <dgm:spPr>
        <a:solidFill>
          <a:srgbClr val="00B0F0"/>
        </a:solidFill>
      </dgm:spPr>
      <dgm:t>
        <a:bodyPr/>
        <a:lstStyle/>
        <a:p>
          <a:r>
            <a:rPr lang="sv-SE" dirty="0"/>
            <a:t>Pressmeddelande </a:t>
          </a:r>
        </a:p>
      </dgm:t>
    </dgm:pt>
    <dgm:pt modelId="{D8AA2613-0751-43A8-A2DA-92C002F72381}" type="parTrans" cxnId="{9F62225E-DA3D-420D-AEAB-92C6BD6D4495}">
      <dgm:prSet/>
      <dgm:spPr/>
      <dgm:t>
        <a:bodyPr/>
        <a:lstStyle/>
        <a:p>
          <a:endParaRPr lang="sv-SE"/>
        </a:p>
      </dgm:t>
    </dgm:pt>
    <dgm:pt modelId="{2D818794-2D12-4749-8226-C0BB42893376}" type="sibTrans" cxnId="{9F62225E-DA3D-420D-AEAB-92C6BD6D4495}">
      <dgm:prSet/>
      <dgm:spPr/>
      <dgm:t>
        <a:bodyPr/>
        <a:lstStyle/>
        <a:p>
          <a:endParaRPr lang="sv-SE"/>
        </a:p>
      </dgm:t>
    </dgm:pt>
    <dgm:pt modelId="{51A1A178-537F-4476-8F35-5A3E1F561D74}">
      <dgm:prSet phldrT="[Text]"/>
      <dgm:spPr>
        <a:solidFill>
          <a:srgbClr val="00B0F0"/>
        </a:solidFill>
      </dgm:spPr>
      <dgm:t>
        <a:bodyPr/>
        <a:lstStyle/>
        <a:p>
          <a:r>
            <a:rPr lang="sv-SE" dirty="0"/>
            <a:t> Förslag inbjudningsbrev</a:t>
          </a:r>
        </a:p>
      </dgm:t>
    </dgm:pt>
    <dgm:pt modelId="{5434C5B3-EFC9-4391-B3F7-0E14771F9AFD}" type="parTrans" cxnId="{C25D124F-96C2-4002-A579-F607B2A69567}">
      <dgm:prSet/>
      <dgm:spPr/>
      <dgm:t>
        <a:bodyPr/>
        <a:lstStyle/>
        <a:p>
          <a:endParaRPr lang="sv-SE"/>
        </a:p>
      </dgm:t>
    </dgm:pt>
    <dgm:pt modelId="{FFA385BF-E1A3-4FFE-9944-2E7438188F34}" type="sibTrans" cxnId="{C25D124F-96C2-4002-A579-F607B2A69567}">
      <dgm:prSet/>
      <dgm:spPr/>
      <dgm:t>
        <a:bodyPr/>
        <a:lstStyle/>
        <a:p>
          <a:endParaRPr lang="sv-SE"/>
        </a:p>
      </dgm:t>
    </dgm:pt>
    <dgm:pt modelId="{AB236749-1C7B-4699-BE04-BFF100BCE61A}">
      <dgm:prSet phldrT="[Text]"/>
      <dgm:spPr>
        <a:solidFill>
          <a:srgbClr val="00B0F0"/>
        </a:solidFill>
      </dgm:spPr>
      <dgm:t>
        <a:bodyPr/>
        <a:lstStyle/>
        <a:p>
          <a:r>
            <a:rPr lang="sv-SE" dirty="0"/>
            <a:t> Infobild- PPT (</a:t>
          </a:r>
          <a:r>
            <a:rPr lang="sv-SE" dirty="0" err="1"/>
            <a:t>Sve</a:t>
          </a:r>
          <a:r>
            <a:rPr lang="sv-SE" dirty="0"/>
            <a:t> /</a:t>
          </a:r>
          <a:r>
            <a:rPr lang="sv-SE" dirty="0" err="1"/>
            <a:t>eng</a:t>
          </a:r>
          <a:r>
            <a:rPr lang="sv-SE" dirty="0"/>
            <a:t>)</a:t>
          </a:r>
        </a:p>
      </dgm:t>
    </dgm:pt>
    <dgm:pt modelId="{602B6FCC-C79E-4907-BD96-FDCE0CA133B2}" type="parTrans" cxnId="{AF8B0262-47B5-4F41-8A28-0506EDDB879C}">
      <dgm:prSet/>
      <dgm:spPr/>
      <dgm:t>
        <a:bodyPr/>
        <a:lstStyle/>
        <a:p>
          <a:endParaRPr lang="sv-SE"/>
        </a:p>
      </dgm:t>
    </dgm:pt>
    <dgm:pt modelId="{7E33880C-1B6E-4A64-B134-D4A2EFE76767}" type="sibTrans" cxnId="{AF8B0262-47B5-4F41-8A28-0506EDDB879C}">
      <dgm:prSet/>
      <dgm:spPr/>
      <dgm:t>
        <a:bodyPr/>
        <a:lstStyle/>
        <a:p>
          <a:endParaRPr lang="sv-SE"/>
        </a:p>
      </dgm:t>
    </dgm:pt>
    <dgm:pt modelId="{55268F2D-AD04-4BDB-B3DD-2BBFF1A1C84D}">
      <dgm:prSet phldrT="[Text]"/>
      <dgm:spPr>
        <a:solidFill>
          <a:srgbClr val="00B0F0"/>
        </a:solidFill>
      </dgm:spPr>
      <dgm:t>
        <a:bodyPr/>
        <a:lstStyle/>
        <a:p>
          <a:pPr>
            <a:buFont typeface="Arial" panose="020B0604020202020204" pitchFamily="34" charset="0"/>
            <a:buChar char="•"/>
          </a:pPr>
          <a:r>
            <a:rPr lang="sv-SE" dirty="0"/>
            <a:t>Copytexter			</a:t>
          </a:r>
        </a:p>
      </dgm:t>
    </dgm:pt>
    <dgm:pt modelId="{0B48CAE7-5E48-4690-8152-28777D5C2902}" type="parTrans" cxnId="{F50535FE-F9D8-42A6-B601-6251B549F797}">
      <dgm:prSet/>
      <dgm:spPr/>
      <dgm:t>
        <a:bodyPr/>
        <a:lstStyle/>
        <a:p>
          <a:endParaRPr lang="sv-SE"/>
        </a:p>
      </dgm:t>
    </dgm:pt>
    <dgm:pt modelId="{53524DE6-47B8-4737-A91C-DEE15B737B6B}" type="sibTrans" cxnId="{F50535FE-F9D8-42A6-B601-6251B549F797}">
      <dgm:prSet/>
      <dgm:spPr/>
      <dgm:t>
        <a:bodyPr/>
        <a:lstStyle/>
        <a:p>
          <a:endParaRPr lang="sv-SE"/>
        </a:p>
      </dgm:t>
    </dgm:pt>
    <dgm:pt modelId="{4692D014-A4BB-4654-A12F-D5645B63F620}" type="pres">
      <dgm:prSet presAssocID="{B0E711BA-6A65-4A82-B0D2-0C18928883AD}" presName="linear" presStyleCnt="0">
        <dgm:presLayoutVars>
          <dgm:dir/>
          <dgm:resizeHandles val="exact"/>
        </dgm:presLayoutVars>
      </dgm:prSet>
      <dgm:spPr/>
    </dgm:pt>
    <dgm:pt modelId="{6FD3D190-967C-456E-9414-3ABA16F0A0BC}" type="pres">
      <dgm:prSet presAssocID="{DC96CC85-0C2C-4C45-BD3B-51BD52179B87}" presName="comp" presStyleCnt="0"/>
      <dgm:spPr/>
    </dgm:pt>
    <dgm:pt modelId="{6CD0252B-607E-4978-A8CA-019E2C2C401C}" type="pres">
      <dgm:prSet presAssocID="{DC96CC85-0C2C-4C45-BD3B-51BD52179B87}" presName="box" presStyleLbl="node1" presStyleIdx="0" presStyleCnt="4" custLinFactNeighborY="-2473"/>
      <dgm:spPr/>
    </dgm:pt>
    <dgm:pt modelId="{2455932B-1117-47C9-B8CB-532045D8273F}" type="pres">
      <dgm:prSet presAssocID="{DC96CC85-0C2C-4C45-BD3B-51BD52179B87}" presName="img" presStyleLbl="fgImgPlace1" presStyleIdx="0" presStyleCnt="4" custScaleX="99955"/>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extLst>
        <a:ext uri="{E40237B7-FDA0-4F09-8148-C483321AD2D9}">
          <dgm14:cNvPr xmlns:dgm14="http://schemas.microsoft.com/office/drawing/2010/diagram" id="0" name="" descr="Affärsperson som pekar på surfplatta i möte"/>
        </a:ext>
      </dgm:extLst>
    </dgm:pt>
    <dgm:pt modelId="{35FFA799-4153-47B5-AAFD-5BA4A970ADE9}" type="pres">
      <dgm:prSet presAssocID="{DC96CC85-0C2C-4C45-BD3B-51BD52179B87}" presName="text" presStyleLbl="node1" presStyleIdx="0" presStyleCnt="4">
        <dgm:presLayoutVars>
          <dgm:bulletEnabled val="1"/>
        </dgm:presLayoutVars>
      </dgm:prSet>
      <dgm:spPr/>
    </dgm:pt>
    <dgm:pt modelId="{DE27A94B-6FCD-4733-A891-C3C6D07C05C9}" type="pres">
      <dgm:prSet presAssocID="{A62F41B5-0DA8-488C-8DDF-169437788BDB}" presName="spacer" presStyleCnt="0"/>
      <dgm:spPr/>
    </dgm:pt>
    <dgm:pt modelId="{842C2E9B-FE7C-48CA-8CF5-CAF29CC897B4}" type="pres">
      <dgm:prSet presAssocID="{15717445-9610-4372-94B3-49AEA3708FE3}" presName="comp" presStyleCnt="0"/>
      <dgm:spPr/>
    </dgm:pt>
    <dgm:pt modelId="{39863215-76E9-4BB9-81B9-1E2AD3E29298}" type="pres">
      <dgm:prSet presAssocID="{15717445-9610-4372-94B3-49AEA3708FE3}" presName="box" presStyleLbl="node1" presStyleIdx="1" presStyleCnt="4"/>
      <dgm:spPr/>
    </dgm:pt>
    <dgm:pt modelId="{E6266DE0-F808-494C-896F-842BE17A0E54}" type="pres">
      <dgm:prSet presAssocID="{15717445-9610-4372-94B3-49AEA3708FE3}"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dgm:spPr>
      <dgm:extLst>
        <a:ext uri="{E40237B7-FDA0-4F09-8148-C483321AD2D9}">
          <dgm14:cNvPr xmlns:dgm14="http://schemas.microsoft.com/office/drawing/2010/diagram" id="0" name="" descr="Person som arbetar på ett bord"/>
        </a:ext>
      </dgm:extLst>
    </dgm:pt>
    <dgm:pt modelId="{76C9E44F-6E33-45D3-B142-639B2AE6122A}" type="pres">
      <dgm:prSet presAssocID="{15717445-9610-4372-94B3-49AEA3708FE3}" presName="text" presStyleLbl="node1" presStyleIdx="1" presStyleCnt="4">
        <dgm:presLayoutVars>
          <dgm:bulletEnabled val="1"/>
        </dgm:presLayoutVars>
      </dgm:prSet>
      <dgm:spPr/>
    </dgm:pt>
    <dgm:pt modelId="{C4111A03-8CC5-4C38-BAF2-2246B52B1168}" type="pres">
      <dgm:prSet presAssocID="{82409CFC-C16F-4F3A-8CBA-3DF738F0AF06}" presName="spacer" presStyleCnt="0"/>
      <dgm:spPr/>
    </dgm:pt>
    <dgm:pt modelId="{624BE390-E177-4650-914D-FB8102EF9785}" type="pres">
      <dgm:prSet presAssocID="{263CC24B-0AF6-4140-BA9D-D58258717BB9}" presName="comp" presStyleCnt="0"/>
      <dgm:spPr/>
    </dgm:pt>
    <dgm:pt modelId="{0E29C2CB-2A67-4A0A-B8CA-6867367258AE}" type="pres">
      <dgm:prSet presAssocID="{263CC24B-0AF6-4140-BA9D-D58258717BB9}" presName="box" presStyleLbl="node1" presStyleIdx="2" presStyleCnt="4"/>
      <dgm:spPr/>
    </dgm:pt>
    <dgm:pt modelId="{A787E93F-6D85-41AB-87BD-A6245D09CD48}" type="pres">
      <dgm:prSet presAssocID="{263CC24B-0AF6-4140-BA9D-D58258717BB9}"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extLst>
        <a:ext uri="{E40237B7-FDA0-4F09-8148-C483321AD2D9}">
          <dgm14:cNvPr xmlns:dgm14="http://schemas.microsoft.com/office/drawing/2010/diagram" id="0" name="" descr="Hand som håller en bit av ett vitt pussel på blå bakgrund"/>
        </a:ext>
      </dgm:extLst>
    </dgm:pt>
    <dgm:pt modelId="{E59BAECB-DF67-4F8E-A292-5D771C9BDDCE}" type="pres">
      <dgm:prSet presAssocID="{263CC24B-0AF6-4140-BA9D-D58258717BB9}" presName="text" presStyleLbl="node1" presStyleIdx="2" presStyleCnt="4">
        <dgm:presLayoutVars>
          <dgm:bulletEnabled val="1"/>
        </dgm:presLayoutVars>
      </dgm:prSet>
      <dgm:spPr/>
    </dgm:pt>
    <dgm:pt modelId="{17DD59DC-3989-44FD-B7C1-F36373A362F5}" type="pres">
      <dgm:prSet presAssocID="{FFF8E1A7-5B6D-42F8-999A-58A2704BBE4F}" presName="spacer" presStyleCnt="0"/>
      <dgm:spPr/>
    </dgm:pt>
    <dgm:pt modelId="{9F2DD772-1D0D-4EDC-AB7A-737952171AD0}" type="pres">
      <dgm:prSet presAssocID="{24C274D0-F9E9-4847-8C75-138356700514}" presName="comp" presStyleCnt="0"/>
      <dgm:spPr/>
    </dgm:pt>
    <dgm:pt modelId="{A739D921-F30B-4A43-9E86-AAB37B258D60}" type="pres">
      <dgm:prSet presAssocID="{24C274D0-F9E9-4847-8C75-138356700514}" presName="box" presStyleLbl="node1" presStyleIdx="3" presStyleCnt="4"/>
      <dgm:spPr/>
    </dgm:pt>
    <dgm:pt modelId="{C9D03EE5-9FAF-400E-9301-BFBA33EAA9C6}" type="pres">
      <dgm:prSet presAssocID="{24C274D0-F9E9-4847-8C75-138356700514}"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dgm:spPr>
      <dgm:extLst>
        <a:ext uri="{E40237B7-FDA0-4F09-8148-C483321AD2D9}">
          <dgm14:cNvPr xmlns:dgm14="http://schemas.microsoft.com/office/drawing/2010/diagram" id="0" name="" descr="Tomma pratbubblor"/>
        </a:ext>
      </dgm:extLst>
    </dgm:pt>
    <dgm:pt modelId="{65C86DA1-58BB-4EA1-B416-2F9EA4A3C6EE}" type="pres">
      <dgm:prSet presAssocID="{24C274D0-F9E9-4847-8C75-138356700514}" presName="text" presStyleLbl="node1" presStyleIdx="3" presStyleCnt="4">
        <dgm:presLayoutVars>
          <dgm:bulletEnabled val="1"/>
        </dgm:presLayoutVars>
      </dgm:prSet>
      <dgm:spPr/>
    </dgm:pt>
  </dgm:ptLst>
  <dgm:cxnLst>
    <dgm:cxn modelId="{E99AB901-D830-4E08-961B-9AF15961005E}" type="presOf" srcId="{7A60E1AB-0D89-4F3A-82D9-409936516C3D}" destId="{65C86DA1-58BB-4EA1-B416-2F9EA4A3C6EE}" srcOrd="1" destOrd="1" presId="urn:microsoft.com/office/officeart/2005/8/layout/vList4"/>
    <dgm:cxn modelId="{19C7E202-7460-4392-9703-A39A79CCAE95}" type="presOf" srcId="{AB236749-1C7B-4699-BE04-BFF100BCE61A}" destId="{0E29C2CB-2A67-4A0A-B8CA-6867367258AE}" srcOrd="0" destOrd="3" presId="urn:microsoft.com/office/officeart/2005/8/layout/vList4"/>
    <dgm:cxn modelId="{6AC33603-A15D-4B55-A50B-005FAFBF7C69}" type="presOf" srcId="{59CAD989-0C95-4568-99C9-68C95665FE5E}" destId="{E59BAECB-DF67-4F8E-A292-5D771C9BDDCE}" srcOrd="1" destOrd="2" presId="urn:microsoft.com/office/officeart/2005/8/layout/vList4"/>
    <dgm:cxn modelId="{1C493609-B364-44AF-B0A8-B13C4E121F38}" srcId="{B0E711BA-6A65-4A82-B0D2-0C18928883AD}" destId="{15717445-9610-4372-94B3-49AEA3708FE3}" srcOrd="1" destOrd="0" parTransId="{11C19750-D414-4C8E-BF90-B340F87CF551}" sibTransId="{82409CFC-C16F-4F3A-8CBA-3DF738F0AF06}"/>
    <dgm:cxn modelId="{0A856609-91F4-4E63-AC2A-B820DA64BCC4}" type="presOf" srcId="{55268F2D-AD04-4BDB-B3DD-2BBFF1A1C84D}" destId="{65C86DA1-58BB-4EA1-B416-2F9EA4A3C6EE}" srcOrd="1" destOrd="2" presId="urn:microsoft.com/office/officeart/2005/8/layout/vList4"/>
    <dgm:cxn modelId="{6843BF16-952A-481C-8227-EDCEA7E4B13F}" type="presOf" srcId="{328F5C50-0C21-4188-8A56-BC8551FE78CB}" destId="{6CD0252B-607E-4978-A8CA-019E2C2C401C}" srcOrd="0" destOrd="1" presId="urn:microsoft.com/office/officeart/2005/8/layout/vList4"/>
    <dgm:cxn modelId="{7588B619-0670-404C-950C-1A3EE6EF5C14}" type="presOf" srcId="{55268F2D-AD04-4BDB-B3DD-2BBFF1A1C84D}" destId="{A739D921-F30B-4A43-9E86-AAB37B258D60}" srcOrd="0" destOrd="2" presId="urn:microsoft.com/office/officeart/2005/8/layout/vList4"/>
    <dgm:cxn modelId="{9A1CB31F-5E20-44A7-9F06-A831D0A1C28B}" type="presOf" srcId="{AB236749-1C7B-4699-BE04-BFF100BCE61A}" destId="{E59BAECB-DF67-4F8E-A292-5D771C9BDDCE}" srcOrd="1" destOrd="3" presId="urn:microsoft.com/office/officeart/2005/8/layout/vList4"/>
    <dgm:cxn modelId="{53148220-AC8E-445A-A468-87DBED2DA67A}" type="presOf" srcId="{15717445-9610-4372-94B3-49AEA3708FE3}" destId="{76C9E44F-6E33-45D3-B142-639B2AE6122A}" srcOrd="1" destOrd="0" presId="urn:microsoft.com/office/officeart/2005/8/layout/vList4"/>
    <dgm:cxn modelId="{2E6F7F2E-F378-451C-A756-58740E400280}" type="presOf" srcId="{B7B3A44D-8864-4256-811F-F1B3D1BC2AA6}" destId="{A739D921-F30B-4A43-9E86-AAB37B258D60}" srcOrd="0" destOrd="3" presId="urn:microsoft.com/office/officeart/2005/8/layout/vList4"/>
    <dgm:cxn modelId="{A7912135-03CA-4269-9E0C-A295D574CC13}" type="presOf" srcId="{263CC24B-0AF6-4140-BA9D-D58258717BB9}" destId="{E59BAECB-DF67-4F8E-A292-5D771C9BDDCE}" srcOrd="1" destOrd="0" presId="urn:microsoft.com/office/officeart/2005/8/layout/vList4"/>
    <dgm:cxn modelId="{8E99B13C-1E5D-4DD9-9D32-B49A0788EA96}" type="presOf" srcId="{DC96CC85-0C2C-4C45-BD3B-51BD52179B87}" destId="{35FFA799-4153-47B5-AAFD-5BA4A970ADE9}" srcOrd="1" destOrd="0" presId="urn:microsoft.com/office/officeart/2005/8/layout/vList4"/>
    <dgm:cxn modelId="{E140D65C-61AD-4EEA-B705-AF12C675C7FF}" srcId="{263CC24B-0AF6-4140-BA9D-D58258717BB9}" destId="{724FC9A1-5CAC-4AAA-90C1-687F12D9899E}" srcOrd="0" destOrd="0" parTransId="{7840DA3B-05FE-4570-B89C-B5F1E8AAB2FA}" sibTransId="{D05EDD70-44C2-46B1-A43F-35929E109C77}"/>
    <dgm:cxn modelId="{9F62225E-DA3D-420D-AEAB-92C6BD6D4495}" srcId="{24C274D0-F9E9-4847-8C75-138356700514}" destId="{B7B3A44D-8864-4256-811F-F1B3D1BC2AA6}" srcOrd="2" destOrd="0" parTransId="{D8AA2613-0751-43A8-A2DA-92C002F72381}" sibTransId="{2D818794-2D12-4749-8226-C0BB42893376}"/>
    <dgm:cxn modelId="{2BB8BC41-FFDA-42A4-B5B1-8B58F7A8C3ED}" type="presOf" srcId="{328F5C50-0C21-4188-8A56-BC8551FE78CB}" destId="{35FFA799-4153-47B5-AAFD-5BA4A970ADE9}" srcOrd="1" destOrd="1" presId="urn:microsoft.com/office/officeart/2005/8/layout/vList4"/>
    <dgm:cxn modelId="{FEFCE861-C582-4902-90B7-D6EF9424D23E}" type="presOf" srcId="{638D8795-C18B-45D7-8D33-F2960075C6F3}" destId="{76C9E44F-6E33-45D3-B142-639B2AE6122A}" srcOrd="1" destOrd="1" presId="urn:microsoft.com/office/officeart/2005/8/layout/vList4"/>
    <dgm:cxn modelId="{AF8B0262-47B5-4F41-8A28-0506EDDB879C}" srcId="{263CC24B-0AF6-4140-BA9D-D58258717BB9}" destId="{AB236749-1C7B-4699-BE04-BFF100BCE61A}" srcOrd="2" destOrd="0" parTransId="{602B6FCC-C79E-4907-BD96-FDCE0CA133B2}" sibTransId="{7E33880C-1B6E-4A64-B134-D4A2EFE76767}"/>
    <dgm:cxn modelId="{E6422A67-CB17-4D17-9E55-20A3BDEEC010}" srcId="{B0E711BA-6A65-4A82-B0D2-0C18928883AD}" destId="{DC96CC85-0C2C-4C45-BD3B-51BD52179B87}" srcOrd="0" destOrd="0" parTransId="{EC33B83A-7172-49CC-95AE-9065950B280C}" sibTransId="{A62F41B5-0DA8-488C-8DDF-169437788BDB}"/>
    <dgm:cxn modelId="{4D6F434A-B47F-44F2-B87B-9123A16C0AFE}" srcId="{B0E711BA-6A65-4A82-B0D2-0C18928883AD}" destId="{24C274D0-F9E9-4847-8C75-138356700514}" srcOrd="3" destOrd="0" parTransId="{63E118C4-4DCD-4BE8-A5A1-CE2B9ADA977A}" sibTransId="{2CED4AC7-67D7-4B91-9BE7-33AB23B3DC85}"/>
    <dgm:cxn modelId="{8B101D6C-66CE-43A2-B2F8-75499C004202}" srcId="{DC96CC85-0C2C-4C45-BD3B-51BD52179B87}" destId="{328F5C50-0C21-4188-8A56-BC8551FE78CB}" srcOrd="0" destOrd="0" parTransId="{4EB630AE-34EE-4DF3-8FBA-D9DD8793F97D}" sibTransId="{CB2D617F-27DE-47A2-9BB7-FE81389EA246}"/>
    <dgm:cxn modelId="{C25D124F-96C2-4002-A579-F607B2A69567}" srcId="{15717445-9610-4372-94B3-49AEA3708FE3}" destId="{51A1A178-537F-4476-8F35-5A3E1F561D74}" srcOrd="1" destOrd="0" parTransId="{5434C5B3-EFC9-4391-B3F7-0E14771F9AFD}" sibTransId="{FFA385BF-E1A3-4FFE-9944-2E7438188F34}"/>
    <dgm:cxn modelId="{15F9FB4F-839B-41A6-975D-9BA2A61F39E4}" type="presOf" srcId="{24C274D0-F9E9-4847-8C75-138356700514}" destId="{A739D921-F30B-4A43-9E86-AAB37B258D60}" srcOrd="0" destOrd="0" presId="urn:microsoft.com/office/officeart/2005/8/layout/vList4"/>
    <dgm:cxn modelId="{EED68850-5971-4DFF-AE75-81044B1F13EE}" srcId="{24C274D0-F9E9-4847-8C75-138356700514}" destId="{7A60E1AB-0D89-4F3A-82D9-409936516C3D}" srcOrd="0" destOrd="0" parTransId="{03AD9543-8968-43C2-956F-43AB02D347C3}" sibTransId="{7B23EA02-0E5E-4753-89B2-37CBED15DF3D}"/>
    <dgm:cxn modelId="{290E5C59-288C-49AA-B86F-F91FF991DC7F}" type="presOf" srcId="{030F1460-5D75-4352-B542-9EF2E3C37CE9}" destId="{6CD0252B-607E-4978-A8CA-019E2C2C401C}" srcOrd="0" destOrd="2" presId="urn:microsoft.com/office/officeart/2005/8/layout/vList4"/>
    <dgm:cxn modelId="{A186E57A-0103-4ACB-82C7-8801F23E395C}" srcId="{15717445-9610-4372-94B3-49AEA3708FE3}" destId="{638D8795-C18B-45D7-8D33-F2960075C6F3}" srcOrd="0" destOrd="0" parTransId="{06EFB4CF-00AA-467A-B668-DBD31279BC47}" sibTransId="{025B1C5D-349F-4603-92B0-E4C6A23A6055}"/>
    <dgm:cxn modelId="{88581C7B-EC30-4B3D-9B84-0471EC63E684}" type="presOf" srcId="{7A60E1AB-0D89-4F3A-82D9-409936516C3D}" destId="{A739D921-F30B-4A43-9E86-AAB37B258D60}" srcOrd="0" destOrd="1" presId="urn:microsoft.com/office/officeart/2005/8/layout/vList4"/>
    <dgm:cxn modelId="{A519F27D-E30A-45B0-B7B5-9E57B3742E87}" type="presOf" srcId="{B7B3A44D-8864-4256-811F-F1B3D1BC2AA6}" destId="{65C86DA1-58BB-4EA1-B416-2F9EA4A3C6EE}" srcOrd="1" destOrd="3" presId="urn:microsoft.com/office/officeart/2005/8/layout/vList4"/>
    <dgm:cxn modelId="{6DA06A8E-7C62-4FAD-A347-1EF6C23A53DB}" srcId="{B0E711BA-6A65-4A82-B0D2-0C18928883AD}" destId="{263CC24B-0AF6-4140-BA9D-D58258717BB9}" srcOrd="2" destOrd="0" parTransId="{F22B8810-0B8E-44B9-9D2A-211C59B3EBDD}" sibTransId="{FFF8E1A7-5B6D-42F8-999A-58A2704BBE4F}"/>
    <dgm:cxn modelId="{956DD89F-015D-4295-B6AA-50E251B1F0D6}" type="presOf" srcId="{766EFE93-5242-4819-B1C8-C3CBDEE7639E}" destId="{39863215-76E9-4BB9-81B9-1E2AD3E29298}" srcOrd="0" destOrd="3" presId="urn:microsoft.com/office/officeart/2005/8/layout/vList4"/>
    <dgm:cxn modelId="{32BAA7A1-6F3A-412D-AA2E-3BF7C3238F83}" type="presOf" srcId="{724FC9A1-5CAC-4AAA-90C1-687F12D9899E}" destId="{0E29C2CB-2A67-4A0A-B8CA-6867367258AE}" srcOrd="0" destOrd="1" presId="urn:microsoft.com/office/officeart/2005/8/layout/vList4"/>
    <dgm:cxn modelId="{CF9557A8-2366-4B4E-AA1B-C218B93A4D98}" type="presOf" srcId="{263CC24B-0AF6-4140-BA9D-D58258717BB9}" destId="{0E29C2CB-2A67-4A0A-B8CA-6867367258AE}" srcOrd="0" destOrd="0" presId="urn:microsoft.com/office/officeart/2005/8/layout/vList4"/>
    <dgm:cxn modelId="{131EA0AC-42DA-4E26-BA13-D3BE167D733E}" type="presOf" srcId="{B0E711BA-6A65-4A82-B0D2-0C18928883AD}" destId="{4692D014-A4BB-4654-A12F-D5645B63F620}" srcOrd="0" destOrd="0" presId="urn:microsoft.com/office/officeart/2005/8/layout/vList4"/>
    <dgm:cxn modelId="{F58828AD-FA7E-4AB0-A4E8-62680578AF5D}" type="presOf" srcId="{DC96CC85-0C2C-4C45-BD3B-51BD52179B87}" destId="{6CD0252B-607E-4978-A8CA-019E2C2C401C}" srcOrd="0" destOrd="0" presId="urn:microsoft.com/office/officeart/2005/8/layout/vList4"/>
    <dgm:cxn modelId="{2F65BBAF-7556-438A-9CC9-ED0B72F3BF1E}" type="presOf" srcId="{51A1A178-537F-4476-8F35-5A3E1F561D74}" destId="{39863215-76E9-4BB9-81B9-1E2AD3E29298}" srcOrd="0" destOrd="2" presId="urn:microsoft.com/office/officeart/2005/8/layout/vList4"/>
    <dgm:cxn modelId="{610867C1-E3DB-40F2-8323-29F29CEB8D97}" srcId="{15717445-9610-4372-94B3-49AEA3708FE3}" destId="{766EFE93-5242-4819-B1C8-C3CBDEE7639E}" srcOrd="2" destOrd="0" parTransId="{71F8946F-EAB7-446F-94F7-4C69A2F70579}" sibTransId="{A7761757-F31B-449D-8D67-293696E71862}"/>
    <dgm:cxn modelId="{2672A3CA-9565-4219-87D4-FFF6F7EECA83}" type="presOf" srcId="{59CAD989-0C95-4568-99C9-68C95665FE5E}" destId="{0E29C2CB-2A67-4A0A-B8CA-6867367258AE}" srcOrd="0" destOrd="2" presId="urn:microsoft.com/office/officeart/2005/8/layout/vList4"/>
    <dgm:cxn modelId="{BBA237CC-E778-4D7E-993C-C9F391695A1E}" srcId="{263CC24B-0AF6-4140-BA9D-D58258717BB9}" destId="{59CAD989-0C95-4568-99C9-68C95665FE5E}" srcOrd="1" destOrd="0" parTransId="{10ECD5AD-B056-4825-B2E4-CCAEA189DBC4}" sibTransId="{5BE5DA7C-7DAF-4457-9FDA-4094490F5603}"/>
    <dgm:cxn modelId="{634EAECE-7504-440D-926B-021611FB8FE9}" type="presOf" srcId="{724FC9A1-5CAC-4AAA-90C1-687F12D9899E}" destId="{E59BAECB-DF67-4F8E-A292-5D771C9BDDCE}" srcOrd="1" destOrd="1" presId="urn:microsoft.com/office/officeart/2005/8/layout/vList4"/>
    <dgm:cxn modelId="{2A052FD9-CF46-4FF4-BDC8-670E5BBDC1FF}" type="presOf" srcId="{030F1460-5D75-4352-B542-9EF2E3C37CE9}" destId="{35FFA799-4153-47B5-AAFD-5BA4A970ADE9}" srcOrd="1" destOrd="2" presId="urn:microsoft.com/office/officeart/2005/8/layout/vList4"/>
    <dgm:cxn modelId="{A39B31DB-33DD-440B-8404-3CE69B4F5AA2}" type="presOf" srcId="{15717445-9610-4372-94B3-49AEA3708FE3}" destId="{39863215-76E9-4BB9-81B9-1E2AD3E29298}" srcOrd="0" destOrd="0" presId="urn:microsoft.com/office/officeart/2005/8/layout/vList4"/>
    <dgm:cxn modelId="{12272BE7-FA69-43FA-B828-B17B1A89143C}" type="presOf" srcId="{638D8795-C18B-45D7-8D33-F2960075C6F3}" destId="{39863215-76E9-4BB9-81B9-1E2AD3E29298}" srcOrd="0" destOrd="1" presId="urn:microsoft.com/office/officeart/2005/8/layout/vList4"/>
    <dgm:cxn modelId="{EDDEF3E7-E3E4-4383-860D-AEC55C15423B}" type="presOf" srcId="{51A1A178-537F-4476-8F35-5A3E1F561D74}" destId="{76C9E44F-6E33-45D3-B142-639B2AE6122A}" srcOrd="1" destOrd="2" presId="urn:microsoft.com/office/officeart/2005/8/layout/vList4"/>
    <dgm:cxn modelId="{686EF7E9-8724-4BE5-8355-8FEB6AE4A0BA}" srcId="{DC96CC85-0C2C-4C45-BD3B-51BD52179B87}" destId="{030F1460-5D75-4352-B542-9EF2E3C37CE9}" srcOrd="1" destOrd="0" parTransId="{D07B724E-6145-4145-BE06-90F752807227}" sibTransId="{2A0D5DBC-BD6D-414F-8539-D7EBB2F950E7}"/>
    <dgm:cxn modelId="{489B3AF3-1655-4162-AEA9-CF46380A48DF}" type="presOf" srcId="{24C274D0-F9E9-4847-8C75-138356700514}" destId="{65C86DA1-58BB-4EA1-B416-2F9EA4A3C6EE}" srcOrd="1" destOrd="0" presId="urn:microsoft.com/office/officeart/2005/8/layout/vList4"/>
    <dgm:cxn modelId="{D6E7DEF4-9F73-44BE-B1A2-675AA083CFC2}" type="presOf" srcId="{766EFE93-5242-4819-B1C8-C3CBDEE7639E}" destId="{76C9E44F-6E33-45D3-B142-639B2AE6122A}" srcOrd="1" destOrd="3" presId="urn:microsoft.com/office/officeart/2005/8/layout/vList4"/>
    <dgm:cxn modelId="{F50535FE-F9D8-42A6-B601-6251B549F797}" srcId="{24C274D0-F9E9-4847-8C75-138356700514}" destId="{55268F2D-AD04-4BDB-B3DD-2BBFF1A1C84D}" srcOrd="1" destOrd="0" parTransId="{0B48CAE7-5E48-4690-8152-28777D5C2902}" sibTransId="{53524DE6-47B8-4737-A91C-DEE15B737B6B}"/>
    <dgm:cxn modelId="{15E33922-01AB-44F0-B9C4-FE6EA9C235E2}" type="presParOf" srcId="{4692D014-A4BB-4654-A12F-D5645B63F620}" destId="{6FD3D190-967C-456E-9414-3ABA16F0A0BC}" srcOrd="0" destOrd="0" presId="urn:microsoft.com/office/officeart/2005/8/layout/vList4"/>
    <dgm:cxn modelId="{64F66828-D6BF-4243-8A12-0EAFE8DCD24E}" type="presParOf" srcId="{6FD3D190-967C-456E-9414-3ABA16F0A0BC}" destId="{6CD0252B-607E-4978-A8CA-019E2C2C401C}" srcOrd="0" destOrd="0" presId="urn:microsoft.com/office/officeart/2005/8/layout/vList4"/>
    <dgm:cxn modelId="{B34FE3E8-710F-4400-8CDC-3A522CC10537}" type="presParOf" srcId="{6FD3D190-967C-456E-9414-3ABA16F0A0BC}" destId="{2455932B-1117-47C9-B8CB-532045D8273F}" srcOrd="1" destOrd="0" presId="urn:microsoft.com/office/officeart/2005/8/layout/vList4"/>
    <dgm:cxn modelId="{8CF1E2D9-7A73-441E-8D1A-5B3CD21F63FC}" type="presParOf" srcId="{6FD3D190-967C-456E-9414-3ABA16F0A0BC}" destId="{35FFA799-4153-47B5-AAFD-5BA4A970ADE9}" srcOrd="2" destOrd="0" presId="urn:microsoft.com/office/officeart/2005/8/layout/vList4"/>
    <dgm:cxn modelId="{7C47D249-94A9-427D-97CF-ACE1AD9242FD}" type="presParOf" srcId="{4692D014-A4BB-4654-A12F-D5645B63F620}" destId="{DE27A94B-6FCD-4733-A891-C3C6D07C05C9}" srcOrd="1" destOrd="0" presId="urn:microsoft.com/office/officeart/2005/8/layout/vList4"/>
    <dgm:cxn modelId="{9D0FA48D-9839-4238-8C54-1FBECF9A8018}" type="presParOf" srcId="{4692D014-A4BB-4654-A12F-D5645B63F620}" destId="{842C2E9B-FE7C-48CA-8CF5-CAF29CC897B4}" srcOrd="2" destOrd="0" presId="urn:microsoft.com/office/officeart/2005/8/layout/vList4"/>
    <dgm:cxn modelId="{CC80A458-86C6-4CE1-8A8C-4C6FEA5BB423}" type="presParOf" srcId="{842C2E9B-FE7C-48CA-8CF5-CAF29CC897B4}" destId="{39863215-76E9-4BB9-81B9-1E2AD3E29298}" srcOrd="0" destOrd="0" presId="urn:microsoft.com/office/officeart/2005/8/layout/vList4"/>
    <dgm:cxn modelId="{C5D85456-4B79-4834-B942-68110A9F1C96}" type="presParOf" srcId="{842C2E9B-FE7C-48CA-8CF5-CAF29CC897B4}" destId="{E6266DE0-F808-494C-896F-842BE17A0E54}" srcOrd="1" destOrd="0" presId="urn:microsoft.com/office/officeart/2005/8/layout/vList4"/>
    <dgm:cxn modelId="{265F0AE7-2080-4872-8B4E-F8918C182834}" type="presParOf" srcId="{842C2E9B-FE7C-48CA-8CF5-CAF29CC897B4}" destId="{76C9E44F-6E33-45D3-B142-639B2AE6122A}" srcOrd="2" destOrd="0" presId="urn:microsoft.com/office/officeart/2005/8/layout/vList4"/>
    <dgm:cxn modelId="{A49F2CC5-B2A6-419B-A804-06B99758AA42}" type="presParOf" srcId="{4692D014-A4BB-4654-A12F-D5645B63F620}" destId="{C4111A03-8CC5-4C38-BAF2-2246B52B1168}" srcOrd="3" destOrd="0" presId="urn:microsoft.com/office/officeart/2005/8/layout/vList4"/>
    <dgm:cxn modelId="{C73D083A-4EA8-4EB6-8505-A81AFA6AB244}" type="presParOf" srcId="{4692D014-A4BB-4654-A12F-D5645B63F620}" destId="{624BE390-E177-4650-914D-FB8102EF9785}" srcOrd="4" destOrd="0" presId="urn:microsoft.com/office/officeart/2005/8/layout/vList4"/>
    <dgm:cxn modelId="{AE3D1DF2-5148-43AC-8A71-12D4014EA6C9}" type="presParOf" srcId="{624BE390-E177-4650-914D-FB8102EF9785}" destId="{0E29C2CB-2A67-4A0A-B8CA-6867367258AE}" srcOrd="0" destOrd="0" presId="urn:microsoft.com/office/officeart/2005/8/layout/vList4"/>
    <dgm:cxn modelId="{2F0D7D8A-FF23-4EF7-BD56-72D404913028}" type="presParOf" srcId="{624BE390-E177-4650-914D-FB8102EF9785}" destId="{A787E93F-6D85-41AB-87BD-A6245D09CD48}" srcOrd="1" destOrd="0" presId="urn:microsoft.com/office/officeart/2005/8/layout/vList4"/>
    <dgm:cxn modelId="{797DFC2D-6E5D-435F-9116-85B60CAEB5EF}" type="presParOf" srcId="{624BE390-E177-4650-914D-FB8102EF9785}" destId="{E59BAECB-DF67-4F8E-A292-5D771C9BDDCE}" srcOrd="2" destOrd="0" presId="urn:microsoft.com/office/officeart/2005/8/layout/vList4"/>
    <dgm:cxn modelId="{BCC559DA-0B38-4C83-B0F7-2CD9E940ADE0}" type="presParOf" srcId="{4692D014-A4BB-4654-A12F-D5645B63F620}" destId="{17DD59DC-3989-44FD-B7C1-F36373A362F5}" srcOrd="5" destOrd="0" presId="urn:microsoft.com/office/officeart/2005/8/layout/vList4"/>
    <dgm:cxn modelId="{7C9F9974-4AA9-4FF2-A4A3-81274CEEE86D}" type="presParOf" srcId="{4692D014-A4BB-4654-A12F-D5645B63F620}" destId="{9F2DD772-1D0D-4EDC-AB7A-737952171AD0}" srcOrd="6" destOrd="0" presId="urn:microsoft.com/office/officeart/2005/8/layout/vList4"/>
    <dgm:cxn modelId="{4ADB8F00-C274-4EF1-81E7-0AD1E0F73475}" type="presParOf" srcId="{9F2DD772-1D0D-4EDC-AB7A-737952171AD0}" destId="{A739D921-F30B-4A43-9E86-AAB37B258D60}" srcOrd="0" destOrd="0" presId="urn:microsoft.com/office/officeart/2005/8/layout/vList4"/>
    <dgm:cxn modelId="{CEED316C-A01B-4314-A9A7-EB41F8EEF256}" type="presParOf" srcId="{9F2DD772-1D0D-4EDC-AB7A-737952171AD0}" destId="{C9D03EE5-9FAF-400E-9301-BFBA33EAA9C6}" srcOrd="1" destOrd="0" presId="urn:microsoft.com/office/officeart/2005/8/layout/vList4"/>
    <dgm:cxn modelId="{0D0DEE34-F7BC-40F1-AC8F-6156FA2BC58E}" type="presParOf" srcId="{9F2DD772-1D0D-4EDC-AB7A-737952171AD0}" destId="{65C86DA1-58BB-4EA1-B416-2F9EA4A3C6EE}"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A51F0-9253-445F-B0E5-FBD5A1EE2ECD}">
      <dsp:nvSpPr>
        <dsp:cNvPr id="0" name=""/>
        <dsp:cNvSpPr/>
      </dsp:nvSpPr>
      <dsp:spPr>
        <a:xfrm>
          <a:off x="3758303" y="1275"/>
          <a:ext cx="4228090" cy="74274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sv-SE" sz="3000" kern="1200" dirty="0">
              <a:latin typeface="+mn-lt"/>
              <a:cs typeface="Arial" panose="020B0604020202020204" pitchFamily="34" charset="0"/>
            </a:rPr>
            <a:t>Bakgrund</a:t>
          </a:r>
        </a:p>
      </dsp:txBody>
      <dsp:txXfrm>
        <a:off x="3794561" y="37533"/>
        <a:ext cx="4155574" cy="670233"/>
      </dsp:txXfrm>
    </dsp:sp>
    <dsp:sp modelId="{6B824F15-8332-4A54-B792-7CB0F34B34D7}">
      <dsp:nvSpPr>
        <dsp:cNvPr id="0" name=""/>
        <dsp:cNvSpPr/>
      </dsp:nvSpPr>
      <dsp:spPr>
        <a:xfrm>
          <a:off x="3758303" y="781162"/>
          <a:ext cx="4228090" cy="74274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sv-SE" sz="3000" kern="1200" dirty="0">
              <a:latin typeface="+mn-lt"/>
              <a:cs typeface="Arial" panose="020B0604020202020204" pitchFamily="34" charset="0"/>
            </a:rPr>
            <a:t>Tema och budskap</a:t>
          </a:r>
        </a:p>
      </dsp:txBody>
      <dsp:txXfrm>
        <a:off x="3794561" y="817420"/>
        <a:ext cx="4155574" cy="670233"/>
      </dsp:txXfrm>
    </dsp:sp>
    <dsp:sp modelId="{E04D9DEE-E035-441C-B65E-9AD45000CEFB}">
      <dsp:nvSpPr>
        <dsp:cNvPr id="0" name=""/>
        <dsp:cNvSpPr/>
      </dsp:nvSpPr>
      <dsp:spPr>
        <a:xfrm>
          <a:off x="3786842" y="3132670"/>
          <a:ext cx="4228090" cy="74274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sv-SE" sz="3000" kern="1200" dirty="0"/>
            <a:t>Stödmaterial</a:t>
          </a:r>
        </a:p>
      </dsp:txBody>
      <dsp:txXfrm>
        <a:off x="3823100" y="3168928"/>
        <a:ext cx="4155574" cy="670233"/>
      </dsp:txXfrm>
    </dsp:sp>
    <dsp:sp modelId="{9333B927-EF8E-4FCC-9650-C804AB31536E}">
      <dsp:nvSpPr>
        <dsp:cNvPr id="0" name=""/>
        <dsp:cNvSpPr/>
      </dsp:nvSpPr>
      <dsp:spPr>
        <a:xfrm>
          <a:off x="3838594" y="3882907"/>
          <a:ext cx="4228090" cy="74274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sv-SE" sz="3000" kern="1200" dirty="0"/>
            <a:t>Covid-19</a:t>
          </a:r>
        </a:p>
      </dsp:txBody>
      <dsp:txXfrm>
        <a:off x="3874852" y="3919165"/>
        <a:ext cx="4155574" cy="670233"/>
      </dsp:txXfrm>
    </dsp:sp>
    <dsp:sp modelId="{2D26A825-B440-4321-979E-4CA1E7E4891B}">
      <dsp:nvSpPr>
        <dsp:cNvPr id="0" name=""/>
        <dsp:cNvSpPr/>
      </dsp:nvSpPr>
      <dsp:spPr>
        <a:xfrm>
          <a:off x="3807856" y="1539160"/>
          <a:ext cx="4228090" cy="74274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sv-SE" sz="3000" kern="1200" dirty="0"/>
            <a:t>Genomföra i HNs regi</a:t>
          </a:r>
        </a:p>
      </dsp:txBody>
      <dsp:txXfrm>
        <a:off x="3844114" y="1575418"/>
        <a:ext cx="4155574" cy="670233"/>
      </dsp:txXfrm>
    </dsp:sp>
    <dsp:sp modelId="{DF2D7A8F-82A9-419D-9B81-24BCD9101E4E}">
      <dsp:nvSpPr>
        <dsp:cNvPr id="0" name=""/>
        <dsp:cNvSpPr/>
      </dsp:nvSpPr>
      <dsp:spPr>
        <a:xfrm>
          <a:off x="3786884" y="2329082"/>
          <a:ext cx="4228090" cy="74274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sv-SE" sz="3000" kern="1200" dirty="0"/>
            <a:t>Genomföra i egen regi</a:t>
          </a:r>
        </a:p>
      </dsp:txBody>
      <dsp:txXfrm>
        <a:off x="3823142" y="2365340"/>
        <a:ext cx="4155574" cy="670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0252B-607E-4978-A8CA-019E2C2C401C}">
      <dsp:nvSpPr>
        <dsp:cNvPr id="0" name=""/>
        <dsp:cNvSpPr/>
      </dsp:nvSpPr>
      <dsp:spPr>
        <a:xfrm>
          <a:off x="0" y="0"/>
          <a:ext cx="9415784" cy="1259416"/>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sv-SE" sz="1900" kern="1200" dirty="0"/>
            <a:t>För samtliga</a:t>
          </a:r>
        </a:p>
        <a:p>
          <a:pPr marL="114300" lvl="1" indent="-114300" algn="l" defTabSz="666750">
            <a:lnSpc>
              <a:spcPct val="90000"/>
            </a:lnSpc>
            <a:spcBef>
              <a:spcPct val="0"/>
            </a:spcBef>
            <a:spcAft>
              <a:spcPct val="15000"/>
            </a:spcAft>
            <a:buChar char="•"/>
          </a:pPr>
          <a:r>
            <a:rPr lang="sv-SE" sz="1500" kern="1200" dirty="0"/>
            <a:t>PPT-presentation </a:t>
          </a:r>
          <a:r>
            <a:rPr lang="sv-SE" sz="1500" i="1" kern="1200" dirty="0"/>
            <a:t>”Allmän presentation om Håll Nollans </a:t>
          </a:r>
          <a:r>
            <a:rPr lang="sv-SE" sz="1500" i="1" kern="1200" dirty="0" err="1"/>
            <a:t>säkerhetspush</a:t>
          </a:r>
          <a:r>
            <a:rPr lang="sv-SE" sz="1500" i="1" kern="1200" dirty="0"/>
            <a:t>”</a:t>
          </a:r>
          <a:endParaRPr lang="sv-SE" sz="1500" kern="1200" dirty="0"/>
        </a:p>
        <a:p>
          <a:pPr marL="114300" lvl="1" indent="-114300" algn="l" defTabSz="666750">
            <a:lnSpc>
              <a:spcPct val="90000"/>
            </a:lnSpc>
            <a:spcBef>
              <a:spcPct val="0"/>
            </a:spcBef>
            <a:spcAft>
              <a:spcPct val="15000"/>
            </a:spcAft>
            <a:buChar char="•"/>
          </a:pPr>
          <a:r>
            <a:rPr lang="sv-SE" sz="1500" kern="1200" dirty="0"/>
            <a:t>Inspelat infomöte</a:t>
          </a:r>
        </a:p>
      </dsp:txBody>
      <dsp:txXfrm>
        <a:off x="2009098" y="0"/>
        <a:ext cx="7406685" cy="1259416"/>
      </dsp:txXfrm>
    </dsp:sp>
    <dsp:sp modelId="{2455932B-1117-47C9-B8CB-532045D8273F}">
      <dsp:nvSpPr>
        <dsp:cNvPr id="0" name=""/>
        <dsp:cNvSpPr/>
      </dsp:nvSpPr>
      <dsp:spPr>
        <a:xfrm>
          <a:off x="126365" y="125941"/>
          <a:ext cx="1882309" cy="100753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863215-76E9-4BB9-81B9-1E2AD3E29298}">
      <dsp:nvSpPr>
        <dsp:cNvPr id="0" name=""/>
        <dsp:cNvSpPr/>
      </dsp:nvSpPr>
      <dsp:spPr>
        <a:xfrm>
          <a:off x="0" y="1385358"/>
          <a:ext cx="9415784" cy="1259416"/>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sv-SE" sz="1900" kern="1200" dirty="0"/>
            <a:t>För dig som är övergripande ansvarig på de projekt HN samordnar </a:t>
          </a:r>
        </a:p>
        <a:p>
          <a:pPr marL="114300" lvl="1" indent="-114300" algn="l" defTabSz="666750">
            <a:lnSpc>
              <a:spcPct val="90000"/>
            </a:lnSpc>
            <a:spcBef>
              <a:spcPct val="0"/>
            </a:spcBef>
            <a:spcAft>
              <a:spcPct val="15000"/>
            </a:spcAft>
            <a:buFont typeface="Arial" panose="020B0604020202020204" pitchFamily="34" charset="0"/>
            <a:buChar char="•"/>
          </a:pPr>
          <a:r>
            <a:rPr lang="sv-SE" sz="1500" kern="1200" dirty="0"/>
            <a:t> Checklista </a:t>
          </a:r>
          <a:r>
            <a:rPr lang="sv-SE" sz="1500" kern="1200" dirty="0" err="1"/>
            <a:t>säkerhetspush</a:t>
          </a:r>
          <a:r>
            <a:rPr lang="sv-SE" sz="1500" kern="1200" dirty="0"/>
            <a:t>		</a:t>
          </a:r>
          <a:endParaRPr lang="sv-SE" sz="1500" i="1" kern="1200" dirty="0"/>
        </a:p>
        <a:p>
          <a:pPr marL="114300" lvl="1" indent="-114300" algn="l" defTabSz="666750">
            <a:lnSpc>
              <a:spcPct val="90000"/>
            </a:lnSpc>
            <a:spcBef>
              <a:spcPct val="0"/>
            </a:spcBef>
            <a:spcAft>
              <a:spcPct val="15000"/>
            </a:spcAft>
            <a:buChar char="•"/>
          </a:pPr>
          <a:r>
            <a:rPr lang="sv-SE" sz="1500" kern="1200" dirty="0"/>
            <a:t> Förslag inbjudningsbrev</a:t>
          </a:r>
        </a:p>
        <a:p>
          <a:pPr marL="114300" lvl="1" indent="-114300" algn="l" defTabSz="666750">
            <a:lnSpc>
              <a:spcPct val="90000"/>
            </a:lnSpc>
            <a:spcBef>
              <a:spcPct val="0"/>
            </a:spcBef>
            <a:spcAft>
              <a:spcPct val="15000"/>
            </a:spcAft>
            <a:buChar char="•"/>
          </a:pPr>
          <a:r>
            <a:rPr lang="sv-SE" sz="1500" kern="1200" dirty="0"/>
            <a:t> Stöd för att tal</a:t>
          </a:r>
        </a:p>
      </dsp:txBody>
      <dsp:txXfrm>
        <a:off x="2009098" y="1385358"/>
        <a:ext cx="7406685" cy="1259416"/>
      </dsp:txXfrm>
    </dsp:sp>
    <dsp:sp modelId="{E6266DE0-F808-494C-896F-842BE17A0E54}">
      <dsp:nvSpPr>
        <dsp:cNvPr id="0" name=""/>
        <dsp:cNvSpPr/>
      </dsp:nvSpPr>
      <dsp:spPr>
        <a:xfrm>
          <a:off x="125941" y="1511300"/>
          <a:ext cx="1883156" cy="100753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29C2CB-2A67-4A0A-B8CA-6867367258AE}">
      <dsp:nvSpPr>
        <dsp:cNvPr id="0" name=""/>
        <dsp:cNvSpPr/>
      </dsp:nvSpPr>
      <dsp:spPr>
        <a:xfrm>
          <a:off x="0" y="2770716"/>
          <a:ext cx="9415784" cy="1259416"/>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sv-SE" sz="1900" kern="1200" dirty="0"/>
            <a:t>För dig som är ansvarig på ett projekt som genomför </a:t>
          </a:r>
          <a:r>
            <a:rPr lang="sv-SE" sz="1900" kern="1200" dirty="0" err="1"/>
            <a:t>säkerhetspushen</a:t>
          </a:r>
          <a:endParaRPr lang="sv-SE" sz="1900" kern="1200" dirty="0"/>
        </a:p>
        <a:p>
          <a:pPr marL="114300" lvl="1" indent="-114300" algn="l" defTabSz="666750">
            <a:lnSpc>
              <a:spcPct val="90000"/>
            </a:lnSpc>
            <a:spcBef>
              <a:spcPct val="0"/>
            </a:spcBef>
            <a:spcAft>
              <a:spcPct val="15000"/>
            </a:spcAft>
            <a:buChar char="•"/>
          </a:pPr>
          <a:r>
            <a:rPr lang="sv-SE" sz="1500" kern="1200" dirty="0"/>
            <a:t>Checklista </a:t>
          </a:r>
          <a:r>
            <a:rPr lang="sv-SE" sz="1500" kern="1200" dirty="0" err="1"/>
            <a:t>säkerhetspush</a:t>
          </a:r>
          <a:endParaRPr lang="sv-SE" sz="1500" kern="1200" dirty="0"/>
        </a:p>
        <a:p>
          <a:pPr marL="114300" lvl="1" indent="-114300" algn="l" defTabSz="666750">
            <a:lnSpc>
              <a:spcPct val="90000"/>
            </a:lnSpc>
            <a:spcBef>
              <a:spcPct val="0"/>
            </a:spcBef>
            <a:spcAft>
              <a:spcPct val="15000"/>
            </a:spcAft>
            <a:buChar char="•"/>
          </a:pPr>
          <a:r>
            <a:rPr lang="sv-SE" sz="1500" kern="1200" dirty="0"/>
            <a:t> Infoplansch  (</a:t>
          </a:r>
          <a:r>
            <a:rPr lang="sv-SE" sz="1500" kern="1200" dirty="0" err="1"/>
            <a:t>Sve</a:t>
          </a:r>
          <a:r>
            <a:rPr lang="sv-SE" sz="1500" kern="1200" dirty="0"/>
            <a:t>/</a:t>
          </a:r>
          <a:r>
            <a:rPr lang="sv-SE" sz="1500" kern="1200" dirty="0" err="1"/>
            <a:t>eng</a:t>
          </a:r>
          <a:r>
            <a:rPr lang="sv-SE" sz="1500" kern="1200" dirty="0"/>
            <a:t>)</a:t>
          </a:r>
        </a:p>
        <a:p>
          <a:pPr marL="114300" lvl="1" indent="-114300" algn="l" defTabSz="666750">
            <a:lnSpc>
              <a:spcPct val="90000"/>
            </a:lnSpc>
            <a:spcBef>
              <a:spcPct val="0"/>
            </a:spcBef>
            <a:spcAft>
              <a:spcPct val="15000"/>
            </a:spcAft>
            <a:buChar char="•"/>
          </a:pPr>
          <a:r>
            <a:rPr lang="sv-SE" sz="1500" kern="1200" dirty="0"/>
            <a:t> Infobild- PPT (</a:t>
          </a:r>
          <a:r>
            <a:rPr lang="sv-SE" sz="1500" kern="1200" dirty="0" err="1"/>
            <a:t>Sve</a:t>
          </a:r>
          <a:r>
            <a:rPr lang="sv-SE" sz="1500" kern="1200" dirty="0"/>
            <a:t> /</a:t>
          </a:r>
          <a:r>
            <a:rPr lang="sv-SE" sz="1500" kern="1200" dirty="0" err="1"/>
            <a:t>eng</a:t>
          </a:r>
          <a:r>
            <a:rPr lang="sv-SE" sz="1500" kern="1200" dirty="0"/>
            <a:t>)</a:t>
          </a:r>
        </a:p>
      </dsp:txBody>
      <dsp:txXfrm>
        <a:off x="2009098" y="2770716"/>
        <a:ext cx="7406685" cy="1259416"/>
      </dsp:txXfrm>
    </dsp:sp>
    <dsp:sp modelId="{A787E93F-6D85-41AB-87BD-A6245D09CD48}">
      <dsp:nvSpPr>
        <dsp:cNvPr id="0" name=""/>
        <dsp:cNvSpPr/>
      </dsp:nvSpPr>
      <dsp:spPr>
        <a:xfrm>
          <a:off x="125941" y="2896658"/>
          <a:ext cx="1883156" cy="100753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39D921-F30B-4A43-9E86-AAB37B258D60}">
      <dsp:nvSpPr>
        <dsp:cNvPr id="0" name=""/>
        <dsp:cNvSpPr/>
      </dsp:nvSpPr>
      <dsp:spPr>
        <a:xfrm>
          <a:off x="0" y="4156075"/>
          <a:ext cx="9415784" cy="1259416"/>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sv-SE" sz="1900" kern="1200" dirty="0"/>
            <a:t>För dig stödja kommunikationen</a:t>
          </a:r>
        </a:p>
        <a:p>
          <a:pPr marL="114300" lvl="1" indent="-114300" algn="l" defTabSz="666750">
            <a:lnSpc>
              <a:spcPct val="90000"/>
            </a:lnSpc>
            <a:spcBef>
              <a:spcPct val="0"/>
            </a:spcBef>
            <a:spcAft>
              <a:spcPct val="15000"/>
            </a:spcAft>
            <a:buFont typeface="Arial" panose="020B0604020202020204" pitchFamily="34" charset="0"/>
            <a:buChar char="•"/>
          </a:pPr>
          <a:r>
            <a:rPr lang="sv-SE" sz="1500" kern="1200" dirty="0"/>
            <a:t>Checklista </a:t>
          </a:r>
          <a:r>
            <a:rPr lang="sv-SE" sz="1500" kern="1200" dirty="0" err="1"/>
            <a:t>säkerhetspush</a:t>
          </a:r>
          <a:endParaRPr lang="sv-SE" sz="1500" kern="1200" dirty="0"/>
        </a:p>
        <a:p>
          <a:pPr marL="114300" lvl="1" indent="-114300" algn="l" defTabSz="666750">
            <a:lnSpc>
              <a:spcPct val="90000"/>
            </a:lnSpc>
            <a:spcBef>
              <a:spcPct val="0"/>
            </a:spcBef>
            <a:spcAft>
              <a:spcPct val="15000"/>
            </a:spcAft>
            <a:buFont typeface="Arial" panose="020B0604020202020204" pitchFamily="34" charset="0"/>
            <a:buChar char="•"/>
          </a:pPr>
          <a:r>
            <a:rPr lang="sv-SE" sz="1500" kern="1200" dirty="0"/>
            <a:t>Copytexter			</a:t>
          </a:r>
        </a:p>
        <a:p>
          <a:pPr marL="114300" lvl="1" indent="-114300" algn="l" defTabSz="666750">
            <a:lnSpc>
              <a:spcPct val="90000"/>
            </a:lnSpc>
            <a:spcBef>
              <a:spcPct val="0"/>
            </a:spcBef>
            <a:spcAft>
              <a:spcPct val="15000"/>
            </a:spcAft>
            <a:buChar char="•"/>
          </a:pPr>
          <a:r>
            <a:rPr lang="sv-SE" sz="1500" kern="1200" dirty="0"/>
            <a:t>Pressmeddelande </a:t>
          </a:r>
        </a:p>
      </dsp:txBody>
      <dsp:txXfrm>
        <a:off x="2009098" y="4156075"/>
        <a:ext cx="7406685" cy="1259416"/>
      </dsp:txXfrm>
    </dsp:sp>
    <dsp:sp modelId="{C9D03EE5-9FAF-400E-9301-BFBA33EAA9C6}">
      <dsp:nvSpPr>
        <dsp:cNvPr id="0" name=""/>
        <dsp:cNvSpPr/>
      </dsp:nvSpPr>
      <dsp:spPr>
        <a:xfrm>
          <a:off x="125941" y="4282016"/>
          <a:ext cx="1883156" cy="100753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sv-SE"/>
          </a:p>
        </p:txBody>
      </p:sp>
      <p:sp>
        <p:nvSpPr>
          <p:cNvPr id="3" name="Platshållare fö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142743A7-64E7-442E-BA4C-C302950AF79E}" type="datetimeFigureOut">
              <a:rPr lang="sv-SE" smtClean="0"/>
              <a:t>2020-08-27</a:t>
            </a:fld>
            <a:endParaRPr lang="sv-SE"/>
          </a:p>
        </p:txBody>
      </p:sp>
      <p:sp>
        <p:nvSpPr>
          <p:cNvPr id="4" name="Platshållare för bildobjekt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sv-SE"/>
          </a:p>
        </p:txBody>
      </p:sp>
      <p:sp>
        <p:nvSpPr>
          <p:cNvPr id="5" name="Platshållare för anteckninga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84ED6F0-9E5E-4D6A-B868-DEC0E2E2E7B5}" type="slidenum">
              <a:rPr lang="sv-SE" smtClean="0"/>
              <a:t>‹#›</a:t>
            </a:fld>
            <a:endParaRPr lang="sv-SE"/>
          </a:p>
        </p:txBody>
      </p:sp>
    </p:spTree>
    <p:extLst>
      <p:ext uri="{BB962C8B-B14F-4D97-AF65-F5344CB8AC3E}">
        <p14:creationId xmlns:p14="http://schemas.microsoft.com/office/powerpoint/2010/main" val="304341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B6C5E16-DA82-7E4F-9195-082CC8A04096}" type="slidenum">
              <a:rPr lang="sv-SE" smtClean="0"/>
              <a:t>1</a:t>
            </a:fld>
            <a:endParaRPr lang="sv-SE"/>
          </a:p>
        </p:txBody>
      </p:sp>
    </p:spTree>
    <p:extLst>
      <p:ext uri="{BB962C8B-B14F-4D97-AF65-F5344CB8AC3E}">
        <p14:creationId xmlns:p14="http://schemas.microsoft.com/office/powerpoint/2010/main" val="502747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Paola</a:t>
            </a:r>
          </a:p>
        </p:txBody>
      </p:sp>
      <p:sp>
        <p:nvSpPr>
          <p:cNvPr id="4" name="Platshållare för bildnummer 3"/>
          <p:cNvSpPr>
            <a:spLocks noGrp="1"/>
          </p:cNvSpPr>
          <p:nvPr>
            <p:ph type="sldNum" sz="quarter" idx="5"/>
          </p:nvPr>
        </p:nvSpPr>
        <p:spPr/>
        <p:txBody>
          <a:bodyPr/>
          <a:lstStyle/>
          <a:p>
            <a:fld id="{384ED6F0-9E5E-4D6A-B868-DEC0E2E2E7B5}" type="slidenum">
              <a:rPr lang="sv-SE" smtClean="0"/>
              <a:t>10</a:t>
            </a:fld>
            <a:endParaRPr lang="sv-SE"/>
          </a:p>
        </p:txBody>
      </p:sp>
    </p:spTree>
    <p:extLst>
      <p:ext uri="{BB962C8B-B14F-4D97-AF65-F5344CB8AC3E}">
        <p14:creationId xmlns:p14="http://schemas.microsoft.com/office/powerpoint/2010/main" val="116114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ED6F0-9E5E-4D6A-B868-DEC0E2E2E7B5}"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842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Paola</a:t>
            </a:r>
          </a:p>
        </p:txBody>
      </p:sp>
      <p:sp>
        <p:nvSpPr>
          <p:cNvPr id="4" name="Platshållare för bildnummer 3"/>
          <p:cNvSpPr>
            <a:spLocks noGrp="1"/>
          </p:cNvSpPr>
          <p:nvPr>
            <p:ph type="sldNum" sz="quarter" idx="5"/>
          </p:nvPr>
        </p:nvSpPr>
        <p:spPr/>
        <p:txBody>
          <a:bodyPr/>
          <a:lstStyle/>
          <a:p>
            <a:fld id="{384ED6F0-9E5E-4D6A-B868-DEC0E2E2E7B5}" type="slidenum">
              <a:rPr lang="sv-SE" smtClean="0"/>
              <a:t>12</a:t>
            </a:fld>
            <a:endParaRPr lang="sv-SE"/>
          </a:p>
        </p:txBody>
      </p:sp>
    </p:spTree>
    <p:extLst>
      <p:ext uri="{BB962C8B-B14F-4D97-AF65-F5344CB8AC3E}">
        <p14:creationId xmlns:p14="http://schemas.microsoft.com/office/powerpoint/2010/main" val="3050140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ED6F0-9E5E-4D6A-B868-DEC0E2E2E7B5}"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521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ED6F0-9E5E-4D6A-B868-DEC0E2E2E7B5}"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525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Paola visar webben</a:t>
            </a:r>
          </a:p>
        </p:txBody>
      </p:sp>
      <p:sp>
        <p:nvSpPr>
          <p:cNvPr id="4" name="Platshållare för bildnummer 3"/>
          <p:cNvSpPr>
            <a:spLocks noGrp="1"/>
          </p:cNvSpPr>
          <p:nvPr>
            <p:ph type="sldNum" sz="quarter" idx="5"/>
          </p:nvPr>
        </p:nvSpPr>
        <p:spPr/>
        <p:txBody>
          <a:bodyPr/>
          <a:lstStyle/>
          <a:p>
            <a:fld id="{384ED6F0-9E5E-4D6A-B868-DEC0E2E2E7B5}" type="slidenum">
              <a:rPr lang="sv-SE" smtClean="0"/>
              <a:t>15</a:t>
            </a:fld>
            <a:endParaRPr lang="sv-SE"/>
          </a:p>
        </p:txBody>
      </p:sp>
    </p:spTree>
    <p:extLst>
      <p:ext uri="{BB962C8B-B14F-4D97-AF65-F5344CB8AC3E}">
        <p14:creationId xmlns:p14="http://schemas.microsoft.com/office/powerpoint/2010/main" val="1475188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Paola</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C5E16-DA82-7E4F-9195-082CC8A0409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239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Ulrika</a:t>
            </a:r>
          </a:p>
        </p:txBody>
      </p:sp>
      <p:sp>
        <p:nvSpPr>
          <p:cNvPr id="4" name="Platshållare för bildnummer 3"/>
          <p:cNvSpPr>
            <a:spLocks noGrp="1"/>
          </p:cNvSpPr>
          <p:nvPr>
            <p:ph type="sldNum" sz="quarter" idx="5"/>
          </p:nvPr>
        </p:nvSpPr>
        <p:spPr/>
        <p:txBody>
          <a:bodyPr/>
          <a:lstStyle/>
          <a:p>
            <a:fld id="{384ED6F0-9E5E-4D6A-B868-DEC0E2E2E7B5}" type="slidenum">
              <a:rPr lang="sv-SE" smtClean="0"/>
              <a:t>18</a:t>
            </a:fld>
            <a:endParaRPr lang="sv-SE"/>
          </a:p>
        </p:txBody>
      </p:sp>
    </p:spTree>
    <p:extLst>
      <p:ext uri="{BB962C8B-B14F-4D97-AF65-F5344CB8AC3E}">
        <p14:creationId xmlns:p14="http://schemas.microsoft.com/office/powerpoint/2010/main" val="4012095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b="0"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C5E16-DA82-7E4F-9195-082CC8A0409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3174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Paola</a:t>
            </a:r>
          </a:p>
        </p:txBody>
      </p:sp>
      <p:sp>
        <p:nvSpPr>
          <p:cNvPr id="4" name="Platshållare för bildnummer 3"/>
          <p:cNvSpPr>
            <a:spLocks noGrp="1"/>
          </p:cNvSpPr>
          <p:nvPr>
            <p:ph type="sldNum" sz="quarter" idx="10"/>
          </p:nvPr>
        </p:nvSpPr>
        <p:spPr/>
        <p:txBody>
          <a:bodyPr/>
          <a:lstStyle/>
          <a:p>
            <a:fld id="{9B6C5E16-DA82-7E4F-9195-082CC8A04096}" type="slidenum">
              <a:rPr lang="sv-SE" smtClean="0"/>
              <a:t>2</a:t>
            </a:fld>
            <a:endParaRPr lang="sv-SE"/>
          </a:p>
        </p:txBody>
      </p:sp>
    </p:spTree>
    <p:extLst>
      <p:ext uri="{BB962C8B-B14F-4D97-AF65-F5344CB8AC3E}">
        <p14:creationId xmlns:p14="http://schemas.microsoft.com/office/powerpoint/2010/main" val="154286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3</a:t>
            </a:fld>
            <a:endParaRPr lang="sv-SE"/>
          </a:p>
        </p:txBody>
      </p:sp>
    </p:spTree>
    <p:extLst>
      <p:ext uri="{BB962C8B-B14F-4D97-AF65-F5344CB8AC3E}">
        <p14:creationId xmlns:p14="http://schemas.microsoft.com/office/powerpoint/2010/main" val="3102789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Vi kämpar ju för alla som arbetar i bygg- och anläggningsbranschen ska komma hem oskadda och friska varje dag och vi vet att vi behöver ha en nära samverkan om vi ska lyckas.</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Då kan det vara bra att fylla på med lite energi och </a:t>
            </a:r>
            <a:r>
              <a:rPr lang="sv-SE" sz="1200" b="0" kern="1200" dirty="0" err="1">
                <a:solidFill>
                  <a:schemeClr val="tx1"/>
                </a:solidFill>
                <a:effectLst/>
                <a:latin typeface="+mn-lt"/>
                <a:ea typeface="+mn-ea"/>
                <a:cs typeface="+mn-cs"/>
              </a:rPr>
              <a:t>boosta</a:t>
            </a:r>
            <a:r>
              <a:rPr lang="sv-SE" sz="1200" b="0" kern="1200" dirty="0">
                <a:solidFill>
                  <a:schemeClr val="tx1"/>
                </a:solidFill>
                <a:effectLst/>
                <a:latin typeface="+mn-lt"/>
                <a:ea typeface="+mn-ea"/>
                <a:cs typeface="+mn-cs"/>
              </a:rPr>
              <a:t> detta samarbete som vi vill ha. Detta gör vi genom Håll Nollans </a:t>
            </a:r>
            <a:r>
              <a:rPr lang="sv-SE" sz="1200" b="0" kern="1200" dirty="0" err="1">
                <a:solidFill>
                  <a:schemeClr val="tx1"/>
                </a:solidFill>
                <a:effectLst/>
                <a:latin typeface="+mn-lt"/>
                <a:ea typeface="+mn-ea"/>
                <a:cs typeface="+mn-cs"/>
              </a:rPr>
              <a:t>säkerhetspush</a:t>
            </a:r>
            <a:r>
              <a:rPr lang="sv-SE" sz="1200" b="0" kern="1200" dirty="0">
                <a:solidFill>
                  <a:schemeClr val="tx1"/>
                </a:solidFill>
                <a:effectLst/>
                <a:latin typeface="+mn-lt"/>
                <a:ea typeface="+mn-ea"/>
                <a:cs typeface="+mn-cs"/>
              </a:rPr>
              <a:t>.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C5E16-DA82-7E4F-9195-082CC8A0409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9498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5</a:t>
            </a:fld>
            <a:endParaRPr lang="sv-SE"/>
          </a:p>
        </p:txBody>
      </p:sp>
    </p:spTree>
    <p:extLst>
      <p:ext uri="{BB962C8B-B14F-4D97-AF65-F5344CB8AC3E}">
        <p14:creationId xmlns:p14="http://schemas.microsoft.com/office/powerpoint/2010/main" val="856876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Paola </a:t>
            </a:r>
          </a:p>
          <a:p>
            <a:r>
              <a:rPr lang="sv-SE" dirty="0"/>
              <a:t>Vi bygger vidare på Trafikverkets upplägg  och vill göra det än mer tydligt att vi gör skillnad tillsammans. Därför vill vi att fler än Byggherrens och entreprenörens  linjechefer ska delta aktivt. Vi skulle också vilja att man bjuder in företag att delta som bidragit, men som inte arbetar på arbetsplatsen (</a:t>
            </a:r>
            <a:r>
              <a:rPr lang="sv-SE" dirty="0" err="1"/>
              <a:t>t.ex</a:t>
            </a:r>
            <a:r>
              <a:rPr lang="sv-SE" dirty="0"/>
              <a:t> någon från maskinuthyrningsföretaget, någon som arbetat med trafiksäkerhetsanordningar ) </a:t>
            </a:r>
          </a:p>
          <a:p>
            <a:endParaRPr lang="sv-SE" dirty="0"/>
          </a:p>
          <a:p>
            <a:endParaRPr lang="sv-SE" dirty="0"/>
          </a:p>
          <a:p>
            <a:r>
              <a:rPr lang="sv-SE" dirty="0"/>
              <a:t>Vi skulle vilja att säkerhetskvarten ska ge de som deltar energi och känna sig stärkta att  göra mer av det som man göra bra (därför är den tysta minuten borttagen)</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ED6F0-9E5E-4D6A-B868-DEC0E2E2E7B5}"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354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Ulrika </a:t>
            </a:r>
          </a:p>
          <a:p>
            <a:r>
              <a:rPr lang="sv-SE" dirty="0"/>
              <a:t>Målsättningen är att det ska vara en röd tråd som bygger på tillsammans-temat för alla aktiviteter</a:t>
            </a:r>
          </a:p>
          <a:p>
            <a:pPr marL="171450" indent="-171450">
              <a:buFontTx/>
              <a:buChar char="-"/>
            </a:pPr>
            <a:r>
              <a:rPr lang="sv-SE" dirty="0"/>
              <a:t>En film med 2-3 situationer man känner igen som visar vad tillsammans betyder på riktigt (Ex; Byggherre- entreprenör; </a:t>
            </a:r>
            <a:r>
              <a:rPr lang="sv-SE" dirty="0" err="1"/>
              <a:t>Entreprenöre</a:t>
            </a:r>
            <a:r>
              <a:rPr lang="sv-SE" dirty="0"/>
              <a:t> – UE, Yrkesarbetare emellan olika  sig </a:t>
            </a:r>
          </a:p>
          <a:p>
            <a:pPr marL="171450" indent="-171450">
              <a:buFontTx/>
              <a:buChar char="-"/>
            </a:pPr>
            <a:r>
              <a:rPr lang="sv-SE" dirty="0"/>
              <a:t>Talmanusen- här vill vi också att cheferna ger exempel på varför man tycker tillsammans är bra och gärna vad det betyder från dem i vardagen</a:t>
            </a:r>
          </a:p>
          <a:p>
            <a:pPr marL="171450" indent="-171450">
              <a:buFontTx/>
              <a:buChar char="-"/>
            </a:pPr>
            <a:r>
              <a:rPr lang="sv-SE" dirty="0"/>
              <a:t>Våga göra annorlunda och ge varandra feedback. För att undanröja hinder finns färdiga lappar som man kan ta och lämna till någon</a:t>
            </a:r>
          </a:p>
          <a:p>
            <a:pPr marL="171450" indent="-171450">
              <a:buFontTx/>
              <a:buChar char="-"/>
            </a:pPr>
            <a:endParaRPr lang="sv-SE" dirty="0"/>
          </a:p>
          <a:p>
            <a:pPr marL="171450" indent="-171450">
              <a:buFontTx/>
              <a:buChar char="-"/>
            </a:pPr>
            <a:endParaRPr lang="sv-SE" dirty="0"/>
          </a:p>
          <a:p>
            <a:pPr marL="0" indent="0">
              <a:buFontTx/>
              <a:buNone/>
            </a:pPr>
            <a:r>
              <a:rPr lang="sv-SE" dirty="0"/>
              <a:t>Tiderna ovan kan variera tal och för övningen kommer säkerligen att variera beroende på talarnas tid samt hur snabbt övningen går.</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ED6F0-9E5E-4D6A-B868-DEC0E2E2E7B5}"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233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ED6F0-9E5E-4D6A-B868-DEC0E2E2E7B5}"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146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Paola</a:t>
            </a:r>
          </a:p>
        </p:txBody>
      </p:sp>
      <p:sp>
        <p:nvSpPr>
          <p:cNvPr id="4" name="Platshållare för bildnummer 3"/>
          <p:cNvSpPr>
            <a:spLocks noGrp="1"/>
          </p:cNvSpPr>
          <p:nvPr>
            <p:ph type="sldNum" sz="quarter" idx="5"/>
          </p:nvPr>
        </p:nvSpPr>
        <p:spPr/>
        <p:txBody>
          <a:bodyPr/>
          <a:lstStyle/>
          <a:p>
            <a:fld id="{384ED6F0-9E5E-4D6A-B868-DEC0E2E2E7B5}" type="slidenum">
              <a:rPr lang="sv-SE" smtClean="0"/>
              <a:t>9</a:t>
            </a:fld>
            <a:endParaRPr lang="sv-SE"/>
          </a:p>
        </p:txBody>
      </p:sp>
    </p:spTree>
    <p:extLst>
      <p:ext uri="{BB962C8B-B14F-4D97-AF65-F5344CB8AC3E}">
        <p14:creationId xmlns:p14="http://schemas.microsoft.com/office/powerpoint/2010/main" val="1942629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F4502DF-7B4E-4373-A99E-72D28C68646B}" type="datetimeFigureOut">
              <a:rPr lang="sv-SE" smtClean="0"/>
              <a:t>2020-08-27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262168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F4502DF-7B4E-4373-A99E-72D28C68646B}" type="datetimeFigureOut">
              <a:rPr lang="sv-SE" smtClean="0"/>
              <a:t>2020-08-27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1985531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F4502DF-7B4E-4373-A99E-72D28C68646B}" type="datetimeFigureOut">
              <a:rPr lang="sv-SE" smtClean="0"/>
              <a:t>2020-08-27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2985857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8F1665-339B-4289-B457-6FD8BB127BB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CE9A812-9C29-4A81-8816-95E01B5A4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32DDC13-1CCA-491B-AD6E-BB30CBDAD083}"/>
              </a:ext>
            </a:extLst>
          </p:cNvPr>
          <p:cNvSpPr>
            <a:spLocks noGrp="1"/>
          </p:cNvSpPr>
          <p:nvPr>
            <p:ph type="dt" sz="half" idx="10"/>
          </p:nvPr>
        </p:nvSpPr>
        <p:spPr/>
        <p:txBody>
          <a:bodyPr/>
          <a:lstStyle/>
          <a:p>
            <a:fld id="{AF54DFB7-9FF6-49B0-AAA1-026B0B8F1AD4}" type="datetimeFigureOut">
              <a:rPr lang="sv-SE" smtClean="0"/>
              <a:t>2020-08-27</a:t>
            </a:fld>
            <a:endParaRPr lang="sv-SE"/>
          </a:p>
        </p:txBody>
      </p:sp>
      <p:sp>
        <p:nvSpPr>
          <p:cNvPr id="5" name="Platshållare för sidfot 4">
            <a:extLst>
              <a:ext uri="{FF2B5EF4-FFF2-40B4-BE49-F238E27FC236}">
                <a16:creationId xmlns:a16="http://schemas.microsoft.com/office/drawing/2014/main" id="{8AAF28EC-B1D7-4A95-9DB6-1BEE029D1BD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D3DF2FA-202E-4DE4-80FB-831D50013A09}"/>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3183226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D0EF4B-F49F-41FB-896F-348708B16A8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9C69902-93F0-4DEC-B42B-9A568B581A0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72FE76D-5EDD-440D-92FE-2B0EEDC1DFD1}"/>
              </a:ext>
            </a:extLst>
          </p:cNvPr>
          <p:cNvSpPr>
            <a:spLocks noGrp="1"/>
          </p:cNvSpPr>
          <p:nvPr>
            <p:ph type="dt" sz="half" idx="10"/>
          </p:nvPr>
        </p:nvSpPr>
        <p:spPr/>
        <p:txBody>
          <a:bodyPr/>
          <a:lstStyle/>
          <a:p>
            <a:fld id="{AF54DFB7-9FF6-49B0-AAA1-026B0B8F1AD4}" type="datetimeFigureOut">
              <a:rPr lang="sv-SE" smtClean="0"/>
              <a:t>2020-08-27</a:t>
            </a:fld>
            <a:endParaRPr lang="sv-SE"/>
          </a:p>
        </p:txBody>
      </p:sp>
      <p:sp>
        <p:nvSpPr>
          <p:cNvPr id="5" name="Platshållare för sidfot 4">
            <a:extLst>
              <a:ext uri="{FF2B5EF4-FFF2-40B4-BE49-F238E27FC236}">
                <a16:creationId xmlns:a16="http://schemas.microsoft.com/office/drawing/2014/main" id="{CC1421C0-55A0-48E9-8772-8C98F0C75E0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FFDEFA2-8D1D-4C69-ABE9-08829EF648B3}"/>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1439590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FAB3BA-BFF0-4286-8B87-6D89D11A737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84F8F9C-A595-4B13-86AE-CFE4EBCDD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EEC1AB7-60D6-4751-8708-9C7DD6CBEEBE}"/>
              </a:ext>
            </a:extLst>
          </p:cNvPr>
          <p:cNvSpPr>
            <a:spLocks noGrp="1"/>
          </p:cNvSpPr>
          <p:nvPr>
            <p:ph type="dt" sz="half" idx="10"/>
          </p:nvPr>
        </p:nvSpPr>
        <p:spPr/>
        <p:txBody>
          <a:bodyPr/>
          <a:lstStyle/>
          <a:p>
            <a:fld id="{AF54DFB7-9FF6-49B0-AAA1-026B0B8F1AD4}" type="datetimeFigureOut">
              <a:rPr lang="sv-SE" smtClean="0"/>
              <a:t>2020-08-27</a:t>
            </a:fld>
            <a:endParaRPr lang="sv-SE"/>
          </a:p>
        </p:txBody>
      </p:sp>
      <p:sp>
        <p:nvSpPr>
          <p:cNvPr id="5" name="Platshållare för sidfot 4">
            <a:extLst>
              <a:ext uri="{FF2B5EF4-FFF2-40B4-BE49-F238E27FC236}">
                <a16:creationId xmlns:a16="http://schemas.microsoft.com/office/drawing/2014/main" id="{8BC66BAF-A482-46AD-938B-440715FC753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C89AF07-33ED-43E2-8F59-208E9A1D5283}"/>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2551949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3B6F6F-6625-48B8-B6DE-8351A9EC755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4DF4B2-4D8E-41C3-819D-83E1D03FFDE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0C8CEE2-A8F2-4978-8E8F-14EC969D52E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43028B2-7CB0-4CB3-8A03-AC350B7EC7E4}"/>
              </a:ext>
            </a:extLst>
          </p:cNvPr>
          <p:cNvSpPr>
            <a:spLocks noGrp="1"/>
          </p:cNvSpPr>
          <p:nvPr>
            <p:ph type="dt" sz="half" idx="10"/>
          </p:nvPr>
        </p:nvSpPr>
        <p:spPr/>
        <p:txBody>
          <a:bodyPr/>
          <a:lstStyle/>
          <a:p>
            <a:fld id="{AF54DFB7-9FF6-49B0-AAA1-026B0B8F1AD4}" type="datetimeFigureOut">
              <a:rPr lang="sv-SE" smtClean="0"/>
              <a:t>2020-08-27</a:t>
            </a:fld>
            <a:endParaRPr lang="sv-SE"/>
          </a:p>
        </p:txBody>
      </p:sp>
      <p:sp>
        <p:nvSpPr>
          <p:cNvPr id="6" name="Platshållare för sidfot 5">
            <a:extLst>
              <a:ext uri="{FF2B5EF4-FFF2-40B4-BE49-F238E27FC236}">
                <a16:creationId xmlns:a16="http://schemas.microsoft.com/office/drawing/2014/main" id="{C229FB4F-8F56-40B4-B506-8BFBC7AA311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CF2CF47-66C3-405B-83A2-38885E104C31}"/>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1540885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E8717D-7180-4774-851C-1FE7911D5B0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73D1313-72CF-4544-A2EE-6BA67C438F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DBBB2A6-7CCB-4B9A-A8E5-AED11569B69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B977D9E-40E2-4C36-9EB5-329DDA9B4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9EF6107-581E-4C2C-9AE9-23667DBB712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BD49521-51A4-482A-81CB-E0827CCC2C20}"/>
              </a:ext>
            </a:extLst>
          </p:cNvPr>
          <p:cNvSpPr>
            <a:spLocks noGrp="1"/>
          </p:cNvSpPr>
          <p:nvPr>
            <p:ph type="dt" sz="half" idx="10"/>
          </p:nvPr>
        </p:nvSpPr>
        <p:spPr/>
        <p:txBody>
          <a:bodyPr/>
          <a:lstStyle/>
          <a:p>
            <a:fld id="{AF54DFB7-9FF6-49B0-AAA1-026B0B8F1AD4}" type="datetimeFigureOut">
              <a:rPr lang="sv-SE" smtClean="0"/>
              <a:t>2020-08-27</a:t>
            </a:fld>
            <a:endParaRPr lang="sv-SE"/>
          </a:p>
        </p:txBody>
      </p:sp>
      <p:sp>
        <p:nvSpPr>
          <p:cNvPr id="8" name="Platshållare för sidfot 7">
            <a:extLst>
              <a:ext uri="{FF2B5EF4-FFF2-40B4-BE49-F238E27FC236}">
                <a16:creationId xmlns:a16="http://schemas.microsoft.com/office/drawing/2014/main" id="{464CF912-5861-4222-80AC-FC4576DC652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BC25953-83E1-4BDC-934C-DC4CDC8C0767}"/>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745040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EF34E4-6EC1-4B55-80E8-D7901AB6FA6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4C39A19-1266-4EA2-9112-9E3C6E5361E3}"/>
              </a:ext>
            </a:extLst>
          </p:cNvPr>
          <p:cNvSpPr>
            <a:spLocks noGrp="1"/>
          </p:cNvSpPr>
          <p:nvPr>
            <p:ph type="dt" sz="half" idx="10"/>
          </p:nvPr>
        </p:nvSpPr>
        <p:spPr/>
        <p:txBody>
          <a:bodyPr/>
          <a:lstStyle/>
          <a:p>
            <a:fld id="{AF54DFB7-9FF6-49B0-AAA1-026B0B8F1AD4}" type="datetimeFigureOut">
              <a:rPr lang="sv-SE" smtClean="0"/>
              <a:t>2020-08-27</a:t>
            </a:fld>
            <a:endParaRPr lang="sv-SE"/>
          </a:p>
        </p:txBody>
      </p:sp>
      <p:sp>
        <p:nvSpPr>
          <p:cNvPr id="4" name="Platshållare för sidfot 3">
            <a:extLst>
              <a:ext uri="{FF2B5EF4-FFF2-40B4-BE49-F238E27FC236}">
                <a16:creationId xmlns:a16="http://schemas.microsoft.com/office/drawing/2014/main" id="{0B733C7B-9591-4B82-9CEC-14016F0412E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B79EC85-CE0A-4778-B0CF-8FC34F1599E1}"/>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4019697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5E6F81F-4888-4F51-976C-57D9CDD32D7E}"/>
              </a:ext>
            </a:extLst>
          </p:cNvPr>
          <p:cNvSpPr>
            <a:spLocks noGrp="1"/>
          </p:cNvSpPr>
          <p:nvPr>
            <p:ph type="dt" sz="half" idx="10"/>
          </p:nvPr>
        </p:nvSpPr>
        <p:spPr/>
        <p:txBody>
          <a:bodyPr/>
          <a:lstStyle/>
          <a:p>
            <a:fld id="{AF54DFB7-9FF6-49B0-AAA1-026B0B8F1AD4}" type="datetimeFigureOut">
              <a:rPr lang="sv-SE" smtClean="0"/>
              <a:t>2020-08-27</a:t>
            </a:fld>
            <a:endParaRPr lang="sv-SE"/>
          </a:p>
        </p:txBody>
      </p:sp>
      <p:sp>
        <p:nvSpPr>
          <p:cNvPr id="3" name="Platshållare för sidfot 2">
            <a:extLst>
              <a:ext uri="{FF2B5EF4-FFF2-40B4-BE49-F238E27FC236}">
                <a16:creationId xmlns:a16="http://schemas.microsoft.com/office/drawing/2014/main" id="{6BDCCE7F-3224-4AFC-B6CE-A6DF0660A2A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70FB084-026E-46F4-B19F-473325807A36}"/>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134823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AB84D1-161D-4A90-87FF-EA9C93DAA1D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CFB3124-7E57-4E04-BA7D-AB32E2FAA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FD48882-7960-4058-92EF-A54BADDF6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BA583FF-BF0E-4274-9B9C-321FC601AD61}"/>
              </a:ext>
            </a:extLst>
          </p:cNvPr>
          <p:cNvSpPr>
            <a:spLocks noGrp="1"/>
          </p:cNvSpPr>
          <p:nvPr>
            <p:ph type="dt" sz="half" idx="10"/>
          </p:nvPr>
        </p:nvSpPr>
        <p:spPr/>
        <p:txBody>
          <a:bodyPr/>
          <a:lstStyle/>
          <a:p>
            <a:fld id="{AF54DFB7-9FF6-49B0-AAA1-026B0B8F1AD4}" type="datetimeFigureOut">
              <a:rPr lang="sv-SE" smtClean="0"/>
              <a:t>2020-08-27</a:t>
            </a:fld>
            <a:endParaRPr lang="sv-SE"/>
          </a:p>
        </p:txBody>
      </p:sp>
      <p:sp>
        <p:nvSpPr>
          <p:cNvPr id="6" name="Platshållare för sidfot 5">
            <a:extLst>
              <a:ext uri="{FF2B5EF4-FFF2-40B4-BE49-F238E27FC236}">
                <a16:creationId xmlns:a16="http://schemas.microsoft.com/office/drawing/2014/main" id="{223424E7-902C-4AFA-B5D6-65D6DB870F7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EA6588B-9CD7-47AD-8DE2-5A66DD172449}"/>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3372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F4502DF-7B4E-4373-A99E-72D28C68646B}" type="datetimeFigureOut">
              <a:rPr lang="sv-SE" smtClean="0"/>
              <a:t>2020-08-27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1517229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490767-68E9-4BAC-B679-3AAFF7FF522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4862DEF-7B60-40E7-AC29-35FFF90413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9D98E6D-E5D3-4658-AB13-715F1FA6B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CD06492-1B9C-49A1-93F4-B34658CBC794}"/>
              </a:ext>
            </a:extLst>
          </p:cNvPr>
          <p:cNvSpPr>
            <a:spLocks noGrp="1"/>
          </p:cNvSpPr>
          <p:nvPr>
            <p:ph type="dt" sz="half" idx="10"/>
          </p:nvPr>
        </p:nvSpPr>
        <p:spPr/>
        <p:txBody>
          <a:bodyPr/>
          <a:lstStyle/>
          <a:p>
            <a:fld id="{AF54DFB7-9FF6-49B0-AAA1-026B0B8F1AD4}" type="datetimeFigureOut">
              <a:rPr lang="sv-SE" smtClean="0"/>
              <a:t>2020-08-27</a:t>
            </a:fld>
            <a:endParaRPr lang="sv-SE"/>
          </a:p>
        </p:txBody>
      </p:sp>
      <p:sp>
        <p:nvSpPr>
          <p:cNvPr id="6" name="Platshållare för sidfot 5">
            <a:extLst>
              <a:ext uri="{FF2B5EF4-FFF2-40B4-BE49-F238E27FC236}">
                <a16:creationId xmlns:a16="http://schemas.microsoft.com/office/drawing/2014/main" id="{7FB3ACDA-8882-43A4-98B3-CCD34AB7F5A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E712589-9E00-40F6-A089-C262EF002EFA}"/>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1332375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346C86-4EB3-425C-98A6-089B313CB82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89C0101-4459-4CF8-AC95-979EA6CABB7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824F037-74E4-4850-8B0E-393B545FB065}"/>
              </a:ext>
            </a:extLst>
          </p:cNvPr>
          <p:cNvSpPr>
            <a:spLocks noGrp="1"/>
          </p:cNvSpPr>
          <p:nvPr>
            <p:ph type="dt" sz="half" idx="10"/>
          </p:nvPr>
        </p:nvSpPr>
        <p:spPr/>
        <p:txBody>
          <a:bodyPr/>
          <a:lstStyle/>
          <a:p>
            <a:fld id="{AF54DFB7-9FF6-49B0-AAA1-026B0B8F1AD4}" type="datetimeFigureOut">
              <a:rPr lang="sv-SE" smtClean="0"/>
              <a:t>2020-08-27</a:t>
            </a:fld>
            <a:endParaRPr lang="sv-SE"/>
          </a:p>
        </p:txBody>
      </p:sp>
      <p:sp>
        <p:nvSpPr>
          <p:cNvPr id="5" name="Platshållare för sidfot 4">
            <a:extLst>
              <a:ext uri="{FF2B5EF4-FFF2-40B4-BE49-F238E27FC236}">
                <a16:creationId xmlns:a16="http://schemas.microsoft.com/office/drawing/2014/main" id="{3D50652C-5795-42EB-BAC0-05E10A181F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C2DE96A-1A33-4184-808D-3ED0FDA7BAE0}"/>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3415578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174DFFB-6278-42F0-9964-C5061EEF122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4226F73-F05B-426B-99DB-C43013ACD61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0ABADC8-642C-47C5-B378-5C3C9BFBD5D2}"/>
              </a:ext>
            </a:extLst>
          </p:cNvPr>
          <p:cNvSpPr>
            <a:spLocks noGrp="1"/>
          </p:cNvSpPr>
          <p:nvPr>
            <p:ph type="dt" sz="half" idx="10"/>
          </p:nvPr>
        </p:nvSpPr>
        <p:spPr/>
        <p:txBody>
          <a:bodyPr/>
          <a:lstStyle/>
          <a:p>
            <a:fld id="{AF54DFB7-9FF6-49B0-AAA1-026B0B8F1AD4}" type="datetimeFigureOut">
              <a:rPr lang="sv-SE" smtClean="0"/>
              <a:t>2020-08-27</a:t>
            </a:fld>
            <a:endParaRPr lang="sv-SE"/>
          </a:p>
        </p:txBody>
      </p:sp>
      <p:sp>
        <p:nvSpPr>
          <p:cNvPr id="5" name="Platshållare för sidfot 4">
            <a:extLst>
              <a:ext uri="{FF2B5EF4-FFF2-40B4-BE49-F238E27FC236}">
                <a16:creationId xmlns:a16="http://schemas.microsoft.com/office/drawing/2014/main" id="{45857325-7580-4D04-AAB4-C177ADB06F0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F4BD808-0FF7-468C-9120-5F238A915D43}"/>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121984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nehål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AFB2F062-198B-E64C-B408-AB1E48124610}" type="slidenum">
              <a:rPr lang="en-US" smtClean="0"/>
              <a:pPr/>
              <a:t>‹#›</a:t>
            </a:fld>
            <a:endParaRPr lang="en-US" dirty="0"/>
          </a:p>
        </p:txBody>
      </p:sp>
      <p:sp>
        <p:nvSpPr>
          <p:cNvPr id="7" name="Content Placeholder 2"/>
          <p:cNvSpPr>
            <a:spLocks noGrp="1"/>
          </p:cNvSpPr>
          <p:nvPr>
            <p:ph idx="1"/>
          </p:nvPr>
        </p:nvSpPr>
        <p:spPr>
          <a:xfrm>
            <a:off x="838200" y="1206878"/>
            <a:ext cx="10515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412772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Jämförande med underrubrik">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135717"/>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1959629"/>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135717"/>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1959629"/>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10"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735904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Jämförande utan underrubrik">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1135717"/>
            <a:ext cx="5157787"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Content Placeholder 5"/>
          <p:cNvSpPr>
            <a:spLocks noGrp="1"/>
          </p:cNvSpPr>
          <p:nvPr>
            <p:ph sz="quarter" idx="4"/>
          </p:nvPr>
        </p:nvSpPr>
        <p:spPr>
          <a:xfrm>
            <a:off x="6172200" y="1135717"/>
            <a:ext cx="5183188"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10"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4051920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5" name="Slide Number Placeholder 4"/>
          <p:cNvSpPr>
            <a:spLocks noGrp="1"/>
          </p:cNvSpPr>
          <p:nvPr>
            <p:ph type="sldNum" sz="quarter" idx="12"/>
          </p:nvPr>
        </p:nvSpPr>
        <p:spPr/>
        <p:txBody>
          <a:bodyPr/>
          <a:lstStyle/>
          <a:p>
            <a:fld id="{4464F786-6D21-7E46-AB12-1886CCC34198}" type="slidenum">
              <a:rPr lang="en-US" smtClean="0"/>
              <a:t>‹#›</a:t>
            </a:fld>
            <a:endParaRPr lang="en-US"/>
          </a:p>
        </p:txBody>
      </p:sp>
    </p:spTree>
    <p:extLst>
      <p:ext uri="{BB962C8B-B14F-4D97-AF65-F5344CB8AC3E}">
        <p14:creationId xmlns:p14="http://schemas.microsoft.com/office/powerpoint/2010/main" val="2780686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nnehåll hög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243323"/>
            <a:ext cx="6172200" cy="43618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9"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1380101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ld hög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86867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620489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ld vänst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39788" y="1128157"/>
            <a:ext cx="6172200" cy="43546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7423151"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48593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BF4502DF-7B4E-4373-A99E-72D28C68646B}" type="datetimeFigureOut">
              <a:rPr lang="sv-SE" smtClean="0"/>
              <a:t>2020-08-27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3611033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tor siffra med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6" name="Rectangle 5"/>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356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Stor siffra utan rubrik">
    <p:spTree>
      <p:nvGrpSpPr>
        <p:cNvPr id="1" name=""/>
        <p:cNvGrpSpPr/>
        <p:nvPr/>
      </p:nvGrpSpPr>
      <p:grpSpPr>
        <a:xfrm>
          <a:off x="0" y="0"/>
          <a:ext cx="0" cy="0"/>
          <a:chOff x="0" y="0"/>
          <a:chExt cx="0" cy="0"/>
        </a:xfrm>
      </p:grpSpPr>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4" name="Rectangle 3"/>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456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16" name="Text Placeholder 15"/>
          <p:cNvSpPr>
            <a:spLocks noGrp="1"/>
          </p:cNvSpPr>
          <p:nvPr>
            <p:ph type="body" sz="quarter" idx="11"/>
          </p:nvPr>
        </p:nvSpPr>
        <p:spPr>
          <a:xfrm>
            <a:off x="647370"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7" name="Text Placeholder 15"/>
          <p:cNvSpPr>
            <a:spLocks noGrp="1"/>
          </p:cNvSpPr>
          <p:nvPr>
            <p:ph type="body" sz="quarter" idx="12"/>
          </p:nvPr>
        </p:nvSpPr>
        <p:spPr>
          <a:xfrm>
            <a:off x="3498552"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8" name="Text Placeholder 15"/>
          <p:cNvSpPr>
            <a:spLocks noGrp="1"/>
          </p:cNvSpPr>
          <p:nvPr>
            <p:ph type="body" sz="quarter" idx="13"/>
          </p:nvPr>
        </p:nvSpPr>
        <p:spPr>
          <a:xfrm>
            <a:off x="6350663"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9" name="Text Placeholder 15"/>
          <p:cNvSpPr>
            <a:spLocks noGrp="1"/>
          </p:cNvSpPr>
          <p:nvPr>
            <p:ph type="body" sz="quarter" idx="14"/>
          </p:nvPr>
        </p:nvSpPr>
        <p:spPr>
          <a:xfrm>
            <a:off x="9200915"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378808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Utfallande bild">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nchor="t"/>
          <a:lstStyle>
            <a:lvl1pPr marL="0" indent="0" algn="ctr">
              <a:buNone/>
              <a:defRPr/>
            </a:lvl1pPr>
          </a:lstStyle>
          <a:p>
            <a:r>
              <a:rPr lang="en-US" dirty="0" err="1"/>
              <a:t>Utfallande</a:t>
            </a:r>
            <a:r>
              <a:rPr lang="en-US" dirty="0"/>
              <a:t> </a:t>
            </a:r>
            <a:r>
              <a:rPr lang="en-US" dirty="0" err="1"/>
              <a:t>bild</a:t>
            </a:r>
            <a:endParaRPr lang="en-US" dirty="0"/>
          </a:p>
        </p:txBody>
      </p:sp>
    </p:spTree>
    <p:extLst>
      <p:ext uri="{BB962C8B-B14F-4D97-AF65-F5344CB8AC3E}">
        <p14:creationId xmlns:p14="http://schemas.microsoft.com/office/powerpoint/2010/main" val="3234763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Avslut">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84676" y="1828549"/>
            <a:ext cx="3622650" cy="3200902"/>
          </a:xfrm>
          <a:prstGeom prst="rect">
            <a:avLst/>
          </a:prstGeom>
        </p:spPr>
      </p:pic>
    </p:spTree>
    <p:extLst>
      <p:ext uri="{BB962C8B-B14F-4D97-AF65-F5344CB8AC3E}">
        <p14:creationId xmlns:p14="http://schemas.microsoft.com/office/powerpoint/2010/main" val="1967866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966C56-7C6A-4E62-BAB1-CBC32498F37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D5768E2-4114-422E-BA58-0066F585CE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88977B9-38C2-44CF-8BF8-9A0050EEB41E}"/>
              </a:ext>
            </a:extLst>
          </p:cNvPr>
          <p:cNvSpPr>
            <a:spLocks noGrp="1"/>
          </p:cNvSpPr>
          <p:nvPr>
            <p:ph type="dt" sz="half" idx="10"/>
          </p:nvPr>
        </p:nvSpPr>
        <p:spPr/>
        <p:txBody>
          <a:bodyPr/>
          <a:lstStyle/>
          <a:p>
            <a:fld id="{597F44F1-1FD6-4000-863E-53B78F6EB0A3}" type="datetimeFigureOut">
              <a:rPr lang="sv-SE" smtClean="0"/>
              <a:t>2020-08-27</a:t>
            </a:fld>
            <a:endParaRPr lang="sv-SE"/>
          </a:p>
        </p:txBody>
      </p:sp>
      <p:sp>
        <p:nvSpPr>
          <p:cNvPr id="5" name="Platshållare för sidfot 4">
            <a:extLst>
              <a:ext uri="{FF2B5EF4-FFF2-40B4-BE49-F238E27FC236}">
                <a16:creationId xmlns:a16="http://schemas.microsoft.com/office/drawing/2014/main" id="{4AF95572-467A-4B6A-B2B5-EAE2BE73CF6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E8A4EBC-4B23-4471-B023-11A4DBAE1666}"/>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2624052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E9EF97-148A-4D8B-A7A8-CD8BB3BA2D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738E0AC-BDDB-4414-A8E6-EDFAF69BB62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6C46FC7-B81D-4384-9607-1ECAB449344C}"/>
              </a:ext>
            </a:extLst>
          </p:cNvPr>
          <p:cNvSpPr>
            <a:spLocks noGrp="1"/>
          </p:cNvSpPr>
          <p:nvPr>
            <p:ph type="dt" sz="half" idx="10"/>
          </p:nvPr>
        </p:nvSpPr>
        <p:spPr/>
        <p:txBody>
          <a:bodyPr/>
          <a:lstStyle/>
          <a:p>
            <a:fld id="{597F44F1-1FD6-4000-863E-53B78F6EB0A3}" type="datetimeFigureOut">
              <a:rPr lang="sv-SE" smtClean="0"/>
              <a:t>2020-08-27</a:t>
            </a:fld>
            <a:endParaRPr lang="sv-SE"/>
          </a:p>
        </p:txBody>
      </p:sp>
      <p:sp>
        <p:nvSpPr>
          <p:cNvPr id="5" name="Platshållare för sidfot 4">
            <a:extLst>
              <a:ext uri="{FF2B5EF4-FFF2-40B4-BE49-F238E27FC236}">
                <a16:creationId xmlns:a16="http://schemas.microsoft.com/office/drawing/2014/main" id="{E6FB9316-F049-4AAC-A06C-3E81A1483E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9DB54A-38C5-47D3-832C-D68CE2FD90AF}"/>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489342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3B5B13-755C-415F-8317-D4F87DAF538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90FD3C8-B38E-4AE8-9D0B-80FB4214C5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1DC8C4C3-AE7E-420B-8B0A-FAF5D52D7F65}"/>
              </a:ext>
            </a:extLst>
          </p:cNvPr>
          <p:cNvSpPr>
            <a:spLocks noGrp="1"/>
          </p:cNvSpPr>
          <p:nvPr>
            <p:ph type="dt" sz="half" idx="10"/>
          </p:nvPr>
        </p:nvSpPr>
        <p:spPr/>
        <p:txBody>
          <a:bodyPr/>
          <a:lstStyle/>
          <a:p>
            <a:fld id="{597F44F1-1FD6-4000-863E-53B78F6EB0A3}" type="datetimeFigureOut">
              <a:rPr lang="sv-SE" smtClean="0"/>
              <a:t>2020-08-27</a:t>
            </a:fld>
            <a:endParaRPr lang="sv-SE"/>
          </a:p>
        </p:txBody>
      </p:sp>
      <p:sp>
        <p:nvSpPr>
          <p:cNvPr id="5" name="Platshållare för sidfot 4">
            <a:extLst>
              <a:ext uri="{FF2B5EF4-FFF2-40B4-BE49-F238E27FC236}">
                <a16:creationId xmlns:a16="http://schemas.microsoft.com/office/drawing/2014/main" id="{054CE2C6-C21A-4B01-93AA-94A19C3566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30D160-A415-4D7F-8203-05E710AA15CC}"/>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2303084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55EFF-8456-495A-9F67-351F2577A60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B73A522-AEC9-4C94-B3D8-60D1B8DF9600}"/>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4C8E976-D09E-4C64-B356-C406BBEB58D6}"/>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8A055F7-4EC1-4589-ACEC-0431E0393FCA}"/>
              </a:ext>
            </a:extLst>
          </p:cNvPr>
          <p:cNvSpPr>
            <a:spLocks noGrp="1"/>
          </p:cNvSpPr>
          <p:nvPr>
            <p:ph type="dt" sz="half" idx="10"/>
          </p:nvPr>
        </p:nvSpPr>
        <p:spPr/>
        <p:txBody>
          <a:bodyPr/>
          <a:lstStyle/>
          <a:p>
            <a:fld id="{597F44F1-1FD6-4000-863E-53B78F6EB0A3}" type="datetimeFigureOut">
              <a:rPr lang="sv-SE" smtClean="0"/>
              <a:t>2020-08-27</a:t>
            </a:fld>
            <a:endParaRPr lang="sv-SE"/>
          </a:p>
        </p:txBody>
      </p:sp>
      <p:sp>
        <p:nvSpPr>
          <p:cNvPr id="6" name="Platshållare för sidfot 5">
            <a:extLst>
              <a:ext uri="{FF2B5EF4-FFF2-40B4-BE49-F238E27FC236}">
                <a16:creationId xmlns:a16="http://schemas.microsoft.com/office/drawing/2014/main" id="{A9A9F9A3-49FF-4F72-859B-B08BFD36B94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D993DD9-F526-4483-8387-C65DE2EBDAB9}"/>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137064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39EF7B-F483-4B01-8DBB-CBEB4C59570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7367747-8568-4626-B587-F9005BEEDC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EED13679-DC33-413A-89D7-D10F0C7F60B8}"/>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4498836-23F3-481B-BD02-503B7FD4BC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7D209650-212A-4F2B-BE45-FB02A67C0538}"/>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31888C4-EAB4-4093-B1C9-54002633981C}"/>
              </a:ext>
            </a:extLst>
          </p:cNvPr>
          <p:cNvSpPr>
            <a:spLocks noGrp="1"/>
          </p:cNvSpPr>
          <p:nvPr>
            <p:ph type="dt" sz="half" idx="10"/>
          </p:nvPr>
        </p:nvSpPr>
        <p:spPr/>
        <p:txBody>
          <a:bodyPr/>
          <a:lstStyle/>
          <a:p>
            <a:fld id="{597F44F1-1FD6-4000-863E-53B78F6EB0A3}" type="datetimeFigureOut">
              <a:rPr lang="sv-SE" smtClean="0"/>
              <a:t>2020-08-27</a:t>
            </a:fld>
            <a:endParaRPr lang="sv-SE"/>
          </a:p>
        </p:txBody>
      </p:sp>
      <p:sp>
        <p:nvSpPr>
          <p:cNvPr id="8" name="Platshållare för sidfot 7">
            <a:extLst>
              <a:ext uri="{FF2B5EF4-FFF2-40B4-BE49-F238E27FC236}">
                <a16:creationId xmlns:a16="http://schemas.microsoft.com/office/drawing/2014/main" id="{66CD4631-6896-4FCB-898C-A539306BC8A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B719215-0DD5-4A86-83D8-147F7F63009D}"/>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72635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F4502DF-7B4E-4373-A99E-72D28C68646B}" type="datetimeFigureOut">
              <a:rPr lang="sv-SE" smtClean="0"/>
              <a:t>2020-08-27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494682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D8EC01-8289-45E0-84E2-C0A1F5A7285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151DD93-C30C-4B4B-99BA-B40A44C64A98}"/>
              </a:ext>
            </a:extLst>
          </p:cNvPr>
          <p:cNvSpPr>
            <a:spLocks noGrp="1"/>
          </p:cNvSpPr>
          <p:nvPr>
            <p:ph type="dt" sz="half" idx="10"/>
          </p:nvPr>
        </p:nvSpPr>
        <p:spPr/>
        <p:txBody>
          <a:bodyPr/>
          <a:lstStyle/>
          <a:p>
            <a:fld id="{597F44F1-1FD6-4000-863E-53B78F6EB0A3}" type="datetimeFigureOut">
              <a:rPr lang="sv-SE" smtClean="0"/>
              <a:t>2020-08-27</a:t>
            </a:fld>
            <a:endParaRPr lang="sv-SE"/>
          </a:p>
        </p:txBody>
      </p:sp>
      <p:sp>
        <p:nvSpPr>
          <p:cNvPr id="4" name="Platshållare för sidfot 3">
            <a:extLst>
              <a:ext uri="{FF2B5EF4-FFF2-40B4-BE49-F238E27FC236}">
                <a16:creationId xmlns:a16="http://schemas.microsoft.com/office/drawing/2014/main" id="{B3585F61-AA46-4289-8747-1716AA7ACDD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115A5BE-DCE1-42E0-A4CF-A929FCD41D1C}"/>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24441428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97CD228-BCE7-47F4-9146-A3984DFB864D}"/>
              </a:ext>
            </a:extLst>
          </p:cNvPr>
          <p:cNvSpPr>
            <a:spLocks noGrp="1"/>
          </p:cNvSpPr>
          <p:nvPr>
            <p:ph type="dt" sz="half" idx="10"/>
          </p:nvPr>
        </p:nvSpPr>
        <p:spPr/>
        <p:txBody>
          <a:bodyPr/>
          <a:lstStyle/>
          <a:p>
            <a:fld id="{597F44F1-1FD6-4000-863E-53B78F6EB0A3}" type="datetimeFigureOut">
              <a:rPr lang="sv-SE" smtClean="0"/>
              <a:t>2020-08-27</a:t>
            </a:fld>
            <a:endParaRPr lang="sv-SE"/>
          </a:p>
        </p:txBody>
      </p:sp>
      <p:sp>
        <p:nvSpPr>
          <p:cNvPr id="3" name="Platshållare för sidfot 2">
            <a:extLst>
              <a:ext uri="{FF2B5EF4-FFF2-40B4-BE49-F238E27FC236}">
                <a16:creationId xmlns:a16="http://schemas.microsoft.com/office/drawing/2014/main" id="{18422734-2D05-41C9-BD83-B70217E0071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19FDE08-E6AD-4256-8622-FE7C8D16D8B8}"/>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213088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883153-A592-4DBC-9B6F-EC7894E6196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29DAE1A-0B06-473C-B80B-C31E12EB1F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EA1A72F-243A-4682-B1A4-D7773C9C0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88EF18D9-828C-4F2A-973D-0068283DD53D}"/>
              </a:ext>
            </a:extLst>
          </p:cNvPr>
          <p:cNvSpPr>
            <a:spLocks noGrp="1"/>
          </p:cNvSpPr>
          <p:nvPr>
            <p:ph type="dt" sz="half" idx="10"/>
          </p:nvPr>
        </p:nvSpPr>
        <p:spPr/>
        <p:txBody>
          <a:bodyPr/>
          <a:lstStyle/>
          <a:p>
            <a:fld id="{597F44F1-1FD6-4000-863E-53B78F6EB0A3}" type="datetimeFigureOut">
              <a:rPr lang="sv-SE" smtClean="0"/>
              <a:t>2020-08-27</a:t>
            </a:fld>
            <a:endParaRPr lang="sv-SE"/>
          </a:p>
        </p:txBody>
      </p:sp>
      <p:sp>
        <p:nvSpPr>
          <p:cNvPr id="6" name="Platshållare för sidfot 5">
            <a:extLst>
              <a:ext uri="{FF2B5EF4-FFF2-40B4-BE49-F238E27FC236}">
                <a16:creationId xmlns:a16="http://schemas.microsoft.com/office/drawing/2014/main" id="{CDDD0229-F16B-451B-9847-1909AE0BBB4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E68E1E1-E3BB-4448-8854-9A2959C20F48}"/>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7858273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5214BE-2C9D-4174-A878-27A97248523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33E5EE2-1912-4A6E-A6AA-C748C7055F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249EB20-8C6B-48D5-A2F4-36F37837A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14222264-6D95-4549-ACC5-7C3067316F71}"/>
              </a:ext>
            </a:extLst>
          </p:cNvPr>
          <p:cNvSpPr>
            <a:spLocks noGrp="1"/>
          </p:cNvSpPr>
          <p:nvPr>
            <p:ph type="dt" sz="half" idx="10"/>
          </p:nvPr>
        </p:nvSpPr>
        <p:spPr/>
        <p:txBody>
          <a:bodyPr/>
          <a:lstStyle/>
          <a:p>
            <a:fld id="{597F44F1-1FD6-4000-863E-53B78F6EB0A3}" type="datetimeFigureOut">
              <a:rPr lang="sv-SE" smtClean="0"/>
              <a:t>2020-08-27</a:t>
            </a:fld>
            <a:endParaRPr lang="sv-SE"/>
          </a:p>
        </p:txBody>
      </p:sp>
      <p:sp>
        <p:nvSpPr>
          <p:cNvPr id="6" name="Platshållare för sidfot 5">
            <a:extLst>
              <a:ext uri="{FF2B5EF4-FFF2-40B4-BE49-F238E27FC236}">
                <a16:creationId xmlns:a16="http://schemas.microsoft.com/office/drawing/2014/main" id="{AA72EBE6-3AF3-45E1-A68F-9C837C6BE62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272B40D-7E8E-49A9-8C48-BF7A405D5D2A}"/>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148885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FFC743-5B26-4FAA-9CC1-5124F256A15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38F8F10-F4CA-41F5-A431-8DAF15F1E4EB}"/>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C925810-7F7F-47B5-B41E-9CAB04D54202}"/>
              </a:ext>
            </a:extLst>
          </p:cNvPr>
          <p:cNvSpPr>
            <a:spLocks noGrp="1"/>
          </p:cNvSpPr>
          <p:nvPr>
            <p:ph type="dt" sz="half" idx="10"/>
          </p:nvPr>
        </p:nvSpPr>
        <p:spPr/>
        <p:txBody>
          <a:bodyPr/>
          <a:lstStyle/>
          <a:p>
            <a:fld id="{597F44F1-1FD6-4000-863E-53B78F6EB0A3}" type="datetimeFigureOut">
              <a:rPr lang="sv-SE" smtClean="0"/>
              <a:t>2020-08-27</a:t>
            </a:fld>
            <a:endParaRPr lang="sv-SE"/>
          </a:p>
        </p:txBody>
      </p:sp>
      <p:sp>
        <p:nvSpPr>
          <p:cNvPr id="5" name="Platshållare för sidfot 4">
            <a:extLst>
              <a:ext uri="{FF2B5EF4-FFF2-40B4-BE49-F238E27FC236}">
                <a16:creationId xmlns:a16="http://schemas.microsoft.com/office/drawing/2014/main" id="{50F569AB-BBE1-4E17-8F53-9774A025CED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25353AC-95DF-4FC6-A79D-114DD6018E94}"/>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8040381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0CFF5C7-E981-40F8-8552-F92FB0D35C6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27D47DA-7BFD-4D75-BAF7-EA77AE3CD29C}"/>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F25D2A4-0F47-4822-88A4-AF21B2038518}"/>
              </a:ext>
            </a:extLst>
          </p:cNvPr>
          <p:cNvSpPr>
            <a:spLocks noGrp="1"/>
          </p:cNvSpPr>
          <p:nvPr>
            <p:ph type="dt" sz="half" idx="10"/>
          </p:nvPr>
        </p:nvSpPr>
        <p:spPr/>
        <p:txBody>
          <a:bodyPr/>
          <a:lstStyle/>
          <a:p>
            <a:fld id="{597F44F1-1FD6-4000-863E-53B78F6EB0A3}" type="datetimeFigureOut">
              <a:rPr lang="sv-SE" smtClean="0"/>
              <a:t>2020-08-27</a:t>
            </a:fld>
            <a:endParaRPr lang="sv-SE"/>
          </a:p>
        </p:txBody>
      </p:sp>
      <p:sp>
        <p:nvSpPr>
          <p:cNvPr id="5" name="Platshållare för sidfot 4">
            <a:extLst>
              <a:ext uri="{FF2B5EF4-FFF2-40B4-BE49-F238E27FC236}">
                <a16:creationId xmlns:a16="http://schemas.microsoft.com/office/drawing/2014/main" id="{378CC16E-0248-4E65-9FDD-32330A872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2D4A5FF-0FD7-4DFB-AAE6-329E78218B21}"/>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25520120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2498773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BA15800-B20C-7841-B263-D3DF6C3C747A}" type="datetimeFigureOut">
              <a:rPr lang="sv-SE" smtClean="0"/>
              <a:t>2020-08-27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3737796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CBA15800-B20C-7841-B263-D3DF6C3C747A}" type="datetimeFigureOut">
              <a:rPr lang="sv-SE" smtClean="0"/>
              <a:t>2020-08-27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3034653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BA15800-B20C-7841-B263-D3DF6C3C747A}" type="datetimeFigureOut">
              <a:rPr lang="sv-SE" smtClean="0"/>
              <a:t>2020-08-27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267764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F4502DF-7B4E-4373-A99E-72D28C68646B}" type="datetimeFigureOut">
              <a:rPr lang="sv-SE" smtClean="0"/>
              <a:t>2020-08-27</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1624961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CBA15800-B20C-7841-B263-D3DF6C3C747A}" type="datetimeFigureOut">
              <a:rPr lang="sv-SE" smtClean="0"/>
              <a:t>2020-08-27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16317172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BA15800-B20C-7841-B263-D3DF6C3C747A}" type="datetimeFigureOut">
              <a:rPr lang="sv-SE" smtClean="0"/>
              <a:t>2020-08-27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23829089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BA15800-B20C-7841-B263-D3DF6C3C747A}" type="datetimeFigureOut">
              <a:rPr lang="sv-SE" smtClean="0"/>
              <a:t>2020-08-27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22713086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BA15800-B20C-7841-B263-D3DF6C3C747A}" type="datetimeFigureOut">
              <a:rPr lang="sv-SE" smtClean="0"/>
              <a:t>2020-08-27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11770723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BA15800-B20C-7841-B263-D3DF6C3C747A}" type="datetimeFigureOut">
              <a:rPr lang="sv-SE" smtClean="0"/>
              <a:t>2020-08-27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5108507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BA15800-B20C-7841-B263-D3DF6C3C747A}" type="datetimeFigureOut">
              <a:rPr lang="sv-SE" smtClean="0"/>
              <a:t>2020-08-27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16483190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BA15800-B20C-7841-B263-D3DF6C3C747A}" type="datetimeFigureOut">
              <a:rPr lang="sv-SE" smtClean="0"/>
              <a:t>2020-08-27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6557757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nnehål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AFB2F062-198B-E64C-B408-AB1E48124610}" type="slidenum">
              <a:rPr lang="en-US" smtClean="0"/>
              <a:pPr/>
              <a:t>‹#›</a:t>
            </a:fld>
            <a:endParaRPr lang="en-US" dirty="0"/>
          </a:p>
        </p:txBody>
      </p:sp>
      <p:sp>
        <p:nvSpPr>
          <p:cNvPr id="7" name="Content Placeholder 2"/>
          <p:cNvSpPr>
            <a:spLocks noGrp="1"/>
          </p:cNvSpPr>
          <p:nvPr>
            <p:ph idx="1"/>
          </p:nvPr>
        </p:nvSpPr>
        <p:spPr>
          <a:xfrm>
            <a:off x="838200" y="1206878"/>
            <a:ext cx="10515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418556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Jämförande med underrubrik">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135717"/>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1959629"/>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135717"/>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1959629"/>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10"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7555427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Jämförande utan underrubrik">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1135717"/>
            <a:ext cx="5157787"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Content Placeholder 5"/>
          <p:cNvSpPr>
            <a:spLocks noGrp="1"/>
          </p:cNvSpPr>
          <p:nvPr>
            <p:ph sz="quarter" idx="4"/>
          </p:nvPr>
        </p:nvSpPr>
        <p:spPr>
          <a:xfrm>
            <a:off x="6172200" y="1135717"/>
            <a:ext cx="5183188"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10"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94515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BF4502DF-7B4E-4373-A99E-72D28C68646B}" type="datetimeFigureOut">
              <a:rPr lang="sv-SE" smtClean="0"/>
              <a:t>2020-08-27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21697674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5" name="Slide Number Placeholder 4"/>
          <p:cNvSpPr>
            <a:spLocks noGrp="1"/>
          </p:cNvSpPr>
          <p:nvPr>
            <p:ph type="sldNum" sz="quarter" idx="12"/>
          </p:nvPr>
        </p:nvSpPr>
        <p:spPr/>
        <p:txBody>
          <a:bodyPr/>
          <a:lstStyle/>
          <a:p>
            <a:fld id="{4464F786-6D21-7E46-AB12-1886CCC34198}" type="slidenum">
              <a:rPr lang="en-US" smtClean="0"/>
              <a:t>‹#›</a:t>
            </a:fld>
            <a:endParaRPr lang="en-US"/>
          </a:p>
        </p:txBody>
      </p:sp>
    </p:spTree>
    <p:extLst>
      <p:ext uri="{BB962C8B-B14F-4D97-AF65-F5344CB8AC3E}">
        <p14:creationId xmlns:p14="http://schemas.microsoft.com/office/powerpoint/2010/main" val="11182415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nnehåll hög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243323"/>
            <a:ext cx="6172200" cy="43618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9"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8223638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ild hög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86867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7855374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ild vänst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39788" y="1128157"/>
            <a:ext cx="6172200" cy="43546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7423151"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9481479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tor siffra med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6" name="Rectangle 5"/>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5602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Stor siffra utan rubrik">
    <p:spTree>
      <p:nvGrpSpPr>
        <p:cNvPr id="1" name=""/>
        <p:cNvGrpSpPr/>
        <p:nvPr/>
      </p:nvGrpSpPr>
      <p:grpSpPr>
        <a:xfrm>
          <a:off x="0" y="0"/>
          <a:ext cx="0" cy="0"/>
          <a:chOff x="0" y="0"/>
          <a:chExt cx="0" cy="0"/>
        </a:xfrm>
      </p:grpSpPr>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4" name="Rectangle 3"/>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88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16" name="Text Placeholder 15"/>
          <p:cNvSpPr>
            <a:spLocks noGrp="1"/>
          </p:cNvSpPr>
          <p:nvPr>
            <p:ph type="body" sz="quarter" idx="11"/>
          </p:nvPr>
        </p:nvSpPr>
        <p:spPr>
          <a:xfrm>
            <a:off x="647370"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7" name="Text Placeholder 15"/>
          <p:cNvSpPr>
            <a:spLocks noGrp="1"/>
          </p:cNvSpPr>
          <p:nvPr>
            <p:ph type="body" sz="quarter" idx="12"/>
          </p:nvPr>
        </p:nvSpPr>
        <p:spPr>
          <a:xfrm>
            <a:off x="3498552"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8" name="Text Placeholder 15"/>
          <p:cNvSpPr>
            <a:spLocks noGrp="1"/>
          </p:cNvSpPr>
          <p:nvPr>
            <p:ph type="body" sz="quarter" idx="13"/>
          </p:nvPr>
        </p:nvSpPr>
        <p:spPr>
          <a:xfrm>
            <a:off x="6350663"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9" name="Text Placeholder 15"/>
          <p:cNvSpPr>
            <a:spLocks noGrp="1"/>
          </p:cNvSpPr>
          <p:nvPr>
            <p:ph type="body" sz="quarter" idx="14"/>
          </p:nvPr>
        </p:nvSpPr>
        <p:spPr>
          <a:xfrm>
            <a:off x="9200915"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19091345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Utfallande bild">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nchor="t"/>
          <a:lstStyle>
            <a:lvl1pPr marL="0" indent="0" algn="ctr">
              <a:buNone/>
              <a:defRPr/>
            </a:lvl1pPr>
          </a:lstStyle>
          <a:p>
            <a:r>
              <a:rPr lang="en-US" dirty="0" err="1"/>
              <a:t>Utfallande</a:t>
            </a:r>
            <a:r>
              <a:rPr lang="en-US" dirty="0"/>
              <a:t> </a:t>
            </a:r>
            <a:r>
              <a:rPr lang="en-US" dirty="0" err="1"/>
              <a:t>bild</a:t>
            </a:r>
            <a:endParaRPr lang="en-US" dirty="0"/>
          </a:p>
        </p:txBody>
      </p:sp>
    </p:spTree>
    <p:extLst>
      <p:ext uri="{BB962C8B-B14F-4D97-AF65-F5344CB8AC3E}">
        <p14:creationId xmlns:p14="http://schemas.microsoft.com/office/powerpoint/2010/main" val="2222806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Avslut">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84676" y="1828549"/>
            <a:ext cx="3622650" cy="3200902"/>
          </a:xfrm>
          <a:prstGeom prst="rect">
            <a:avLst/>
          </a:prstGeom>
        </p:spPr>
      </p:pic>
    </p:spTree>
    <p:extLst>
      <p:ext uri="{BB962C8B-B14F-4D97-AF65-F5344CB8AC3E}">
        <p14:creationId xmlns:p14="http://schemas.microsoft.com/office/powerpoint/2010/main" val="35676943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FE4054B-F576-4669-B6E8-B2104B44E1EB}" type="datetimeFigureOut">
              <a:rPr lang="sv-SE" smtClean="0"/>
              <a:t>2020-08-27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645E40-4A4C-4488-AED9-8ABDDF8B0B0E}" type="slidenum">
              <a:rPr lang="sv-SE" smtClean="0"/>
              <a:t>‹#›</a:t>
            </a:fld>
            <a:endParaRPr lang="sv-SE"/>
          </a:p>
        </p:txBody>
      </p:sp>
    </p:spTree>
    <p:extLst>
      <p:ext uri="{BB962C8B-B14F-4D97-AF65-F5344CB8AC3E}">
        <p14:creationId xmlns:p14="http://schemas.microsoft.com/office/powerpoint/2010/main" val="264616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502DF-7B4E-4373-A99E-72D28C68646B}" type="datetimeFigureOut">
              <a:rPr lang="sv-SE" smtClean="0"/>
              <a:t>2020-08-27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280253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F4502DF-7B4E-4373-A99E-72D28C68646B}" type="datetimeFigureOut">
              <a:rPr lang="sv-SE" smtClean="0"/>
              <a:t>2020-08-27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4662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F4502DF-7B4E-4373-A99E-72D28C68646B}" type="datetimeFigureOut">
              <a:rPr lang="sv-SE" smtClean="0"/>
              <a:t>2020-08-27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394337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emf"/><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502DF-7B4E-4373-A99E-72D28C68646B}" type="datetimeFigureOut">
              <a:rPr lang="sv-SE" smtClean="0"/>
              <a:t>2020-08-27</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AE04F-F893-4FAB-8135-EF6A11A380DD}" type="slidenum">
              <a:rPr lang="sv-SE" smtClean="0"/>
              <a:t>‹#›</a:t>
            </a:fld>
            <a:endParaRPr lang="sv-SE"/>
          </a:p>
        </p:txBody>
      </p:sp>
    </p:spTree>
    <p:extLst>
      <p:ext uri="{BB962C8B-B14F-4D97-AF65-F5344CB8AC3E}">
        <p14:creationId xmlns:p14="http://schemas.microsoft.com/office/powerpoint/2010/main" val="1059785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3733F37-1F8E-49FF-960C-B90FB9CC97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F0F3938-601F-4465-A103-DCE5AE21AF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E1CAF86-4D18-4893-B5F3-30C13CB525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4DFB7-9FF6-49B0-AAA1-026B0B8F1AD4}" type="datetimeFigureOut">
              <a:rPr lang="sv-SE" smtClean="0"/>
              <a:t>2020-08-27</a:t>
            </a:fld>
            <a:endParaRPr lang="sv-SE"/>
          </a:p>
        </p:txBody>
      </p:sp>
      <p:sp>
        <p:nvSpPr>
          <p:cNvPr id="5" name="Platshållare för sidfot 4">
            <a:extLst>
              <a:ext uri="{FF2B5EF4-FFF2-40B4-BE49-F238E27FC236}">
                <a16:creationId xmlns:a16="http://schemas.microsoft.com/office/drawing/2014/main" id="{497A76F9-7361-4A6E-9830-CA7173F86F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01F25AB6-3D5E-4EDA-B0BF-3012A7FE7B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80D95-6BAE-4DA0-A47A-48652055432D}" type="slidenum">
              <a:rPr lang="sv-SE" smtClean="0"/>
              <a:t>‹#›</a:t>
            </a:fld>
            <a:endParaRPr lang="sv-SE"/>
          </a:p>
        </p:txBody>
      </p:sp>
    </p:spTree>
    <p:extLst>
      <p:ext uri="{BB962C8B-B14F-4D97-AF65-F5344CB8AC3E}">
        <p14:creationId xmlns:p14="http://schemas.microsoft.com/office/powerpoint/2010/main" val="25633834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634" y="176015"/>
            <a:ext cx="10515600" cy="547200"/>
          </a:xfrm>
          <a:prstGeom prst="rect">
            <a:avLst/>
          </a:prstGeom>
        </p:spPr>
        <p:txBody>
          <a:bodyPr vert="horz" lIns="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838200" y="1206878"/>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Slide Number Placeholder 5"/>
          <p:cNvSpPr>
            <a:spLocks noGrp="1"/>
          </p:cNvSpPr>
          <p:nvPr>
            <p:ph type="sldNum" sz="quarter" idx="4"/>
          </p:nvPr>
        </p:nvSpPr>
        <p:spPr>
          <a:xfrm>
            <a:off x="9061862" y="6056720"/>
            <a:ext cx="2743200" cy="365125"/>
          </a:xfrm>
          <a:prstGeom prst="rect">
            <a:avLst/>
          </a:prstGeom>
        </p:spPr>
        <p:txBody>
          <a:bodyPr vert="horz" lIns="91440" tIns="45720" rIns="91440" bIns="45720" rtlCol="0" anchor="ctr"/>
          <a:lstStyle>
            <a:lvl1pPr algn="r">
              <a:defRPr sz="1500" b="1">
                <a:solidFill>
                  <a:srgbClr val="01B0F0"/>
                </a:solidFill>
              </a:defRPr>
            </a:lvl1pPr>
          </a:lstStyle>
          <a:p>
            <a:fld id="{B0EBF7B1-A0A2-784E-99A7-64A0C6FE52DD}" type="slidenum">
              <a:rPr lang="en-US" smtClean="0"/>
              <a:pPr/>
              <a:t>‹#›</a:t>
            </a:fld>
            <a:endParaRPr lang="en-US" dirty="0"/>
          </a:p>
        </p:txBody>
      </p:sp>
      <p:sp>
        <p:nvSpPr>
          <p:cNvPr id="8" name="textruta 2"/>
          <p:cNvSpPr txBox="1"/>
          <p:nvPr/>
        </p:nvSpPr>
        <p:spPr>
          <a:xfrm>
            <a:off x="2359864" y="6056720"/>
            <a:ext cx="3220867" cy="579646"/>
          </a:xfrm>
          <a:prstGeom prst="rect">
            <a:avLst/>
          </a:prstGeom>
          <a:noFill/>
        </p:spPr>
        <p:txBody>
          <a:bodyPr wrap="square" rtlCol="0">
            <a:spAutoFit/>
          </a:bodyPr>
          <a:lstStyle/>
          <a:p>
            <a:pPr>
              <a:lnSpc>
                <a:spcPts val="1900"/>
              </a:lnSpc>
            </a:pPr>
            <a:r>
              <a:rPr lang="sv-SE" sz="1500" b="1" dirty="0">
                <a:solidFill>
                  <a:srgbClr val="01B0F0"/>
                </a:solidFill>
                <a:latin typeface="Arial" charset="0"/>
                <a:ea typeface="Arial" charset="0"/>
                <a:cs typeface="Arial" charset="0"/>
              </a:rPr>
              <a:t>Samverkan för noll</a:t>
            </a:r>
          </a:p>
          <a:p>
            <a:pPr>
              <a:lnSpc>
                <a:spcPts val="1900"/>
              </a:lnSpc>
            </a:pPr>
            <a:r>
              <a:rPr lang="sv-SE" sz="1500" b="1" dirty="0">
                <a:solidFill>
                  <a:srgbClr val="01B0F0"/>
                </a:solidFill>
                <a:latin typeface="Arial" charset="0"/>
                <a:ea typeface="Arial" charset="0"/>
                <a:cs typeface="Arial" charset="0"/>
              </a:rPr>
              <a:t>olyckor i byggbranschen</a:t>
            </a:r>
          </a:p>
        </p:txBody>
      </p:sp>
      <p:sp>
        <p:nvSpPr>
          <p:cNvPr id="9" name="textruta 2"/>
          <p:cNvSpPr txBox="1"/>
          <p:nvPr/>
        </p:nvSpPr>
        <p:spPr>
          <a:xfrm>
            <a:off x="291402" y="6056720"/>
            <a:ext cx="3220867" cy="318870"/>
          </a:xfrm>
          <a:prstGeom prst="rect">
            <a:avLst/>
          </a:prstGeom>
          <a:noFill/>
        </p:spPr>
        <p:txBody>
          <a:bodyPr wrap="square" rtlCol="0">
            <a:spAutoFit/>
          </a:bodyPr>
          <a:lstStyle/>
          <a:p>
            <a:pPr>
              <a:lnSpc>
                <a:spcPts val="1900"/>
              </a:lnSpc>
            </a:pPr>
            <a:r>
              <a:rPr lang="sv-SE" sz="1500" b="1" dirty="0" err="1">
                <a:solidFill>
                  <a:srgbClr val="01B0F0"/>
                </a:solidFill>
                <a:latin typeface="Arial" charset="0"/>
                <a:ea typeface="Arial" charset="0"/>
                <a:cs typeface="Arial" charset="0"/>
              </a:rPr>
              <a:t>Hallnollan.se</a:t>
            </a:r>
            <a:endParaRPr lang="sv-SE" sz="1500" b="1" dirty="0">
              <a:solidFill>
                <a:srgbClr val="01B0F0"/>
              </a:solidFill>
              <a:latin typeface="Arial" charset="0"/>
              <a:ea typeface="Arial" charset="0"/>
              <a:cs typeface="Arial" charset="0"/>
            </a:endParaRPr>
          </a:p>
        </p:txBody>
      </p:sp>
      <p:sp>
        <p:nvSpPr>
          <p:cNvPr id="10" name="Rectangle 9"/>
          <p:cNvSpPr/>
          <p:nvPr/>
        </p:nvSpPr>
        <p:spPr>
          <a:xfrm>
            <a:off x="386938" y="5818992"/>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4"/>
          <a:stretch>
            <a:fillRect/>
          </a:stretch>
        </p:blipFill>
        <p:spPr>
          <a:xfrm>
            <a:off x="11372755" y="176014"/>
            <a:ext cx="625371" cy="547200"/>
          </a:xfrm>
          <a:prstGeom prst="rect">
            <a:avLst/>
          </a:prstGeom>
        </p:spPr>
      </p:pic>
      <p:sp>
        <p:nvSpPr>
          <p:cNvPr id="13" name="textruta 2"/>
          <p:cNvSpPr txBox="1"/>
          <p:nvPr userDrawn="1"/>
        </p:nvSpPr>
        <p:spPr>
          <a:xfrm>
            <a:off x="2359864" y="6056720"/>
            <a:ext cx="3220867" cy="579646"/>
          </a:xfrm>
          <a:prstGeom prst="rect">
            <a:avLst/>
          </a:prstGeom>
          <a:noFill/>
        </p:spPr>
        <p:txBody>
          <a:bodyPr wrap="square" rtlCol="0">
            <a:spAutoFit/>
          </a:bodyPr>
          <a:lstStyle/>
          <a:p>
            <a:pPr>
              <a:lnSpc>
                <a:spcPts val="1900"/>
              </a:lnSpc>
            </a:pPr>
            <a:r>
              <a:rPr lang="sv-SE" sz="1500" b="1" dirty="0">
                <a:solidFill>
                  <a:schemeClr val="tx1"/>
                </a:solidFill>
                <a:latin typeface="Arial" charset="0"/>
                <a:ea typeface="Arial" charset="0"/>
                <a:cs typeface="Arial" charset="0"/>
              </a:rPr>
              <a:t>Samverkan för noll</a:t>
            </a:r>
          </a:p>
          <a:p>
            <a:pPr>
              <a:lnSpc>
                <a:spcPts val="1900"/>
              </a:lnSpc>
            </a:pPr>
            <a:r>
              <a:rPr lang="sv-SE" sz="1500" b="1" dirty="0">
                <a:solidFill>
                  <a:schemeClr val="tx1"/>
                </a:solidFill>
                <a:latin typeface="Arial" charset="0"/>
                <a:ea typeface="Arial" charset="0"/>
                <a:cs typeface="Arial" charset="0"/>
              </a:rPr>
              <a:t>olyckor i byggbranschen</a:t>
            </a:r>
          </a:p>
        </p:txBody>
      </p:sp>
      <p:sp>
        <p:nvSpPr>
          <p:cNvPr id="14" name="textruta 2"/>
          <p:cNvSpPr txBox="1"/>
          <p:nvPr userDrawn="1"/>
        </p:nvSpPr>
        <p:spPr>
          <a:xfrm>
            <a:off x="291402" y="6056720"/>
            <a:ext cx="3220867" cy="318870"/>
          </a:xfrm>
          <a:prstGeom prst="rect">
            <a:avLst/>
          </a:prstGeom>
          <a:noFill/>
        </p:spPr>
        <p:txBody>
          <a:bodyPr wrap="square" rtlCol="0">
            <a:spAutoFit/>
          </a:bodyPr>
          <a:lstStyle/>
          <a:p>
            <a:pPr>
              <a:lnSpc>
                <a:spcPts val="1900"/>
              </a:lnSpc>
            </a:pPr>
            <a:r>
              <a:rPr lang="sv-SE" sz="1500" b="1" dirty="0" err="1">
                <a:solidFill>
                  <a:schemeClr val="tx1"/>
                </a:solidFill>
                <a:latin typeface="Arial" charset="0"/>
                <a:ea typeface="Arial" charset="0"/>
                <a:cs typeface="Arial" charset="0"/>
              </a:rPr>
              <a:t>Hallnollan.se</a:t>
            </a:r>
            <a:endParaRPr lang="sv-SE" sz="1500" b="1" dirty="0">
              <a:solidFill>
                <a:schemeClr val="tx1"/>
              </a:solidFill>
              <a:latin typeface="Arial" charset="0"/>
              <a:ea typeface="Arial" charset="0"/>
              <a:cs typeface="Arial" charset="0"/>
            </a:endParaRPr>
          </a:p>
        </p:txBody>
      </p:sp>
      <p:sp>
        <p:nvSpPr>
          <p:cNvPr id="15" name="Rectangle 14"/>
          <p:cNvSpPr/>
          <p:nvPr userDrawn="1"/>
        </p:nvSpPr>
        <p:spPr>
          <a:xfrm>
            <a:off x="386938" y="5818992"/>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72960" y="842844"/>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6083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14400" rtl="0" eaLnBrk="1" latinLnBrk="0" hangingPunct="1">
        <a:lnSpc>
          <a:spcPct val="90000"/>
        </a:lnSpc>
        <a:spcBef>
          <a:spcPct val="0"/>
        </a:spcBef>
        <a:buNone/>
        <a:defRPr sz="2500" b="1" kern="1200">
          <a:solidFill>
            <a:srgbClr val="01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1B0F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1B0F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1B0F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323EB89-D8C3-4218-B6D7-CD03B392E1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DD5679E-6FE4-4333-A5CC-54E05A805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FFFD245-1B3F-4DE3-8ECC-D7D7B7C90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F44F1-1FD6-4000-863E-53B78F6EB0A3}" type="datetimeFigureOut">
              <a:rPr lang="sv-SE" smtClean="0"/>
              <a:t>2020-08-27</a:t>
            </a:fld>
            <a:endParaRPr lang="sv-SE"/>
          </a:p>
        </p:txBody>
      </p:sp>
      <p:sp>
        <p:nvSpPr>
          <p:cNvPr id="5" name="Platshållare för sidfot 4">
            <a:extLst>
              <a:ext uri="{FF2B5EF4-FFF2-40B4-BE49-F238E27FC236}">
                <a16:creationId xmlns:a16="http://schemas.microsoft.com/office/drawing/2014/main" id="{A410A600-7439-407E-801F-C11C6415F1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B2C5E89-4F98-4D37-BA98-9D6AFDE3B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45B8D-3640-4D3E-9EB8-6ACBB1897ABD}" type="slidenum">
              <a:rPr lang="sv-SE" smtClean="0"/>
              <a:t>‹#›</a:t>
            </a:fld>
            <a:endParaRPr lang="sv-SE"/>
          </a:p>
        </p:txBody>
      </p:sp>
    </p:spTree>
    <p:extLst>
      <p:ext uri="{BB962C8B-B14F-4D97-AF65-F5344CB8AC3E}">
        <p14:creationId xmlns:p14="http://schemas.microsoft.com/office/powerpoint/2010/main" val="297206131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15800-B20C-7841-B263-D3DF6C3C747A}" type="datetimeFigureOut">
              <a:rPr lang="sv-SE" smtClean="0"/>
              <a:t>2020-08-27</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A5DF3-2873-014E-ABD8-D2296A98158C}" type="slidenum">
              <a:rPr lang="sv-SE" smtClean="0"/>
              <a:t>‹#›</a:t>
            </a:fld>
            <a:endParaRPr lang="sv-SE"/>
          </a:p>
        </p:txBody>
      </p:sp>
    </p:spTree>
    <p:extLst>
      <p:ext uri="{BB962C8B-B14F-4D97-AF65-F5344CB8AC3E}">
        <p14:creationId xmlns:p14="http://schemas.microsoft.com/office/powerpoint/2010/main" val="166924442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634" y="176015"/>
            <a:ext cx="10515600" cy="547200"/>
          </a:xfrm>
          <a:prstGeom prst="rect">
            <a:avLst/>
          </a:prstGeom>
        </p:spPr>
        <p:txBody>
          <a:bodyPr vert="horz" lIns="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838200" y="1206878"/>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Slide Number Placeholder 5"/>
          <p:cNvSpPr>
            <a:spLocks noGrp="1"/>
          </p:cNvSpPr>
          <p:nvPr>
            <p:ph type="sldNum" sz="quarter" idx="4"/>
          </p:nvPr>
        </p:nvSpPr>
        <p:spPr>
          <a:xfrm>
            <a:off x="9061862" y="6056720"/>
            <a:ext cx="2743200" cy="365125"/>
          </a:xfrm>
          <a:prstGeom prst="rect">
            <a:avLst/>
          </a:prstGeom>
        </p:spPr>
        <p:txBody>
          <a:bodyPr vert="horz" lIns="91440" tIns="45720" rIns="91440" bIns="45720" rtlCol="0" anchor="ctr"/>
          <a:lstStyle>
            <a:lvl1pPr algn="r">
              <a:defRPr sz="1500" b="1">
                <a:solidFill>
                  <a:srgbClr val="01B0F0"/>
                </a:solidFill>
              </a:defRPr>
            </a:lvl1pPr>
          </a:lstStyle>
          <a:p>
            <a:fld id="{B0EBF7B1-A0A2-784E-99A7-64A0C6FE52DD}" type="slidenum">
              <a:rPr lang="en-US" smtClean="0"/>
              <a:pPr/>
              <a:t>‹#›</a:t>
            </a:fld>
            <a:endParaRPr lang="en-US" dirty="0"/>
          </a:p>
        </p:txBody>
      </p:sp>
      <p:sp>
        <p:nvSpPr>
          <p:cNvPr id="8" name="textruta 2"/>
          <p:cNvSpPr txBox="1"/>
          <p:nvPr/>
        </p:nvSpPr>
        <p:spPr>
          <a:xfrm>
            <a:off x="2359864" y="6056720"/>
            <a:ext cx="3220867" cy="579646"/>
          </a:xfrm>
          <a:prstGeom prst="rect">
            <a:avLst/>
          </a:prstGeom>
          <a:noFill/>
        </p:spPr>
        <p:txBody>
          <a:bodyPr wrap="square" rtlCol="0">
            <a:spAutoFit/>
          </a:bodyPr>
          <a:lstStyle/>
          <a:p>
            <a:pPr>
              <a:lnSpc>
                <a:spcPts val="1900"/>
              </a:lnSpc>
            </a:pPr>
            <a:r>
              <a:rPr lang="sv-SE" sz="1500" b="1" dirty="0">
                <a:solidFill>
                  <a:srgbClr val="01B0F0"/>
                </a:solidFill>
                <a:latin typeface="Arial" charset="0"/>
                <a:ea typeface="Arial" charset="0"/>
                <a:cs typeface="Arial" charset="0"/>
              </a:rPr>
              <a:t>Samverkan för noll</a:t>
            </a:r>
          </a:p>
          <a:p>
            <a:pPr>
              <a:lnSpc>
                <a:spcPts val="1900"/>
              </a:lnSpc>
            </a:pPr>
            <a:r>
              <a:rPr lang="sv-SE" sz="1500" b="1" dirty="0">
                <a:solidFill>
                  <a:srgbClr val="01B0F0"/>
                </a:solidFill>
                <a:latin typeface="Arial" charset="0"/>
                <a:ea typeface="Arial" charset="0"/>
                <a:cs typeface="Arial" charset="0"/>
              </a:rPr>
              <a:t>olyckor i byggbranschen</a:t>
            </a:r>
          </a:p>
        </p:txBody>
      </p:sp>
      <p:sp>
        <p:nvSpPr>
          <p:cNvPr id="9" name="textruta 2"/>
          <p:cNvSpPr txBox="1"/>
          <p:nvPr/>
        </p:nvSpPr>
        <p:spPr>
          <a:xfrm>
            <a:off x="291402" y="6056720"/>
            <a:ext cx="3220867" cy="318870"/>
          </a:xfrm>
          <a:prstGeom prst="rect">
            <a:avLst/>
          </a:prstGeom>
          <a:noFill/>
        </p:spPr>
        <p:txBody>
          <a:bodyPr wrap="square" rtlCol="0">
            <a:spAutoFit/>
          </a:bodyPr>
          <a:lstStyle/>
          <a:p>
            <a:pPr>
              <a:lnSpc>
                <a:spcPts val="1900"/>
              </a:lnSpc>
            </a:pPr>
            <a:r>
              <a:rPr lang="sv-SE" sz="1500" b="1" dirty="0" err="1">
                <a:solidFill>
                  <a:srgbClr val="01B0F0"/>
                </a:solidFill>
                <a:latin typeface="Arial" charset="0"/>
                <a:ea typeface="Arial" charset="0"/>
                <a:cs typeface="Arial" charset="0"/>
              </a:rPr>
              <a:t>Hallnollan.se</a:t>
            </a:r>
            <a:endParaRPr lang="sv-SE" sz="1500" b="1" dirty="0">
              <a:solidFill>
                <a:srgbClr val="01B0F0"/>
              </a:solidFill>
              <a:latin typeface="Arial" charset="0"/>
              <a:ea typeface="Arial" charset="0"/>
              <a:cs typeface="Arial" charset="0"/>
            </a:endParaRPr>
          </a:p>
        </p:txBody>
      </p:sp>
      <p:sp>
        <p:nvSpPr>
          <p:cNvPr id="10" name="Rectangle 9"/>
          <p:cNvSpPr/>
          <p:nvPr/>
        </p:nvSpPr>
        <p:spPr>
          <a:xfrm>
            <a:off x="386938" y="5818992"/>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5"/>
          <a:stretch>
            <a:fillRect/>
          </a:stretch>
        </p:blipFill>
        <p:spPr>
          <a:xfrm>
            <a:off x="11372755" y="176014"/>
            <a:ext cx="625371" cy="547200"/>
          </a:xfrm>
          <a:prstGeom prst="rect">
            <a:avLst/>
          </a:prstGeom>
        </p:spPr>
      </p:pic>
      <p:sp>
        <p:nvSpPr>
          <p:cNvPr id="13" name="textruta 2"/>
          <p:cNvSpPr txBox="1"/>
          <p:nvPr userDrawn="1"/>
        </p:nvSpPr>
        <p:spPr>
          <a:xfrm>
            <a:off x="2359864" y="6056720"/>
            <a:ext cx="3220867" cy="579646"/>
          </a:xfrm>
          <a:prstGeom prst="rect">
            <a:avLst/>
          </a:prstGeom>
          <a:noFill/>
        </p:spPr>
        <p:txBody>
          <a:bodyPr wrap="square" rtlCol="0">
            <a:spAutoFit/>
          </a:bodyPr>
          <a:lstStyle/>
          <a:p>
            <a:pPr>
              <a:lnSpc>
                <a:spcPts val="1900"/>
              </a:lnSpc>
            </a:pPr>
            <a:r>
              <a:rPr lang="sv-SE" sz="1500" b="1" dirty="0">
                <a:solidFill>
                  <a:schemeClr val="tx1"/>
                </a:solidFill>
                <a:latin typeface="Arial" charset="0"/>
                <a:ea typeface="Arial" charset="0"/>
                <a:cs typeface="Arial" charset="0"/>
              </a:rPr>
              <a:t>Samverkan för noll</a:t>
            </a:r>
          </a:p>
          <a:p>
            <a:pPr>
              <a:lnSpc>
                <a:spcPts val="1900"/>
              </a:lnSpc>
            </a:pPr>
            <a:r>
              <a:rPr lang="sv-SE" sz="1500" b="1" dirty="0">
                <a:solidFill>
                  <a:schemeClr val="tx1"/>
                </a:solidFill>
                <a:latin typeface="Arial" charset="0"/>
                <a:ea typeface="Arial" charset="0"/>
                <a:cs typeface="Arial" charset="0"/>
              </a:rPr>
              <a:t>olyckor i byggbranschen</a:t>
            </a:r>
          </a:p>
        </p:txBody>
      </p:sp>
      <p:sp>
        <p:nvSpPr>
          <p:cNvPr id="14" name="textruta 2"/>
          <p:cNvSpPr txBox="1"/>
          <p:nvPr userDrawn="1"/>
        </p:nvSpPr>
        <p:spPr>
          <a:xfrm>
            <a:off x="291402" y="6056720"/>
            <a:ext cx="3220867" cy="318870"/>
          </a:xfrm>
          <a:prstGeom prst="rect">
            <a:avLst/>
          </a:prstGeom>
          <a:noFill/>
        </p:spPr>
        <p:txBody>
          <a:bodyPr wrap="square" rtlCol="0">
            <a:spAutoFit/>
          </a:bodyPr>
          <a:lstStyle/>
          <a:p>
            <a:pPr>
              <a:lnSpc>
                <a:spcPts val="1900"/>
              </a:lnSpc>
            </a:pPr>
            <a:r>
              <a:rPr lang="sv-SE" sz="1500" b="1" dirty="0" err="1">
                <a:solidFill>
                  <a:schemeClr val="tx1"/>
                </a:solidFill>
                <a:latin typeface="Arial" charset="0"/>
                <a:ea typeface="Arial" charset="0"/>
                <a:cs typeface="Arial" charset="0"/>
              </a:rPr>
              <a:t>Hallnollan.se</a:t>
            </a:r>
            <a:endParaRPr lang="sv-SE" sz="1500" b="1" dirty="0">
              <a:solidFill>
                <a:schemeClr val="tx1"/>
              </a:solidFill>
              <a:latin typeface="Arial" charset="0"/>
              <a:ea typeface="Arial" charset="0"/>
              <a:cs typeface="Arial" charset="0"/>
            </a:endParaRPr>
          </a:p>
        </p:txBody>
      </p:sp>
      <p:sp>
        <p:nvSpPr>
          <p:cNvPr id="15" name="Rectangle 14"/>
          <p:cNvSpPr/>
          <p:nvPr userDrawn="1"/>
        </p:nvSpPr>
        <p:spPr>
          <a:xfrm>
            <a:off x="386938" y="5818992"/>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72960" y="842844"/>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31395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hf hdr="0" ftr="0" dt="0"/>
  <p:txStyles>
    <p:titleStyle>
      <a:lvl1pPr algn="l" defTabSz="914400" rtl="0" eaLnBrk="1" latinLnBrk="0" hangingPunct="1">
        <a:lnSpc>
          <a:spcPct val="90000"/>
        </a:lnSpc>
        <a:spcBef>
          <a:spcPct val="0"/>
        </a:spcBef>
        <a:buNone/>
        <a:defRPr sz="2500" b="1" kern="1200">
          <a:solidFill>
            <a:srgbClr val="01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1B0F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1B0F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1B0F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tmp"/></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emf"/><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tmp"/><Relationship Id="rId5" Type="http://schemas.openxmlformats.org/officeDocument/2006/relationships/image" Target="../media/image12.emf"/><Relationship Id="rId4" Type="http://schemas.openxmlformats.org/officeDocument/2006/relationships/image" Target="../media/image10.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tmp"/></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tmp"/><Relationship Id="rId5" Type="http://schemas.openxmlformats.org/officeDocument/2006/relationships/image" Target="../media/image20.tmp"/><Relationship Id="rId4" Type="http://schemas.openxmlformats.org/officeDocument/2006/relationships/image" Target="../media/image19.tmp"/></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emf"/><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MadMz2m8mP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tm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emf"/><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em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372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2"/>
          <p:cNvSpPr txBox="1"/>
          <p:nvPr/>
        </p:nvSpPr>
        <p:spPr>
          <a:xfrm>
            <a:off x="177424" y="206394"/>
            <a:ext cx="5691112" cy="477054"/>
          </a:xfrm>
          <a:prstGeom prst="rect">
            <a:avLst/>
          </a:prstGeom>
          <a:noFill/>
        </p:spPr>
        <p:txBody>
          <a:bodyPr wrap="square" rtlCol="0">
            <a:spAutoFit/>
          </a:bodyPr>
          <a:lstStyle/>
          <a:p>
            <a:r>
              <a:rPr lang="sv-SE" sz="2500" b="1" dirty="0">
                <a:solidFill>
                  <a:schemeClr val="bg1"/>
                </a:solidFill>
                <a:latin typeface="Arial" charset="0"/>
                <a:ea typeface="Arial" charset="0"/>
                <a:cs typeface="Arial" charset="0"/>
              </a:rPr>
              <a:t> </a:t>
            </a:r>
          </a:p>
        </p:txBody>
      </p:sp>
      <p:pic>
        <p:nvPicPr>
          <p:cNvPr id="13" name="Picture 12"/>
          <p:cNvPicPr>
            <a:picLocks noChangeAspect="1"/>
          </p:cNvPicPr>
          <p:nvPr/>
        </p:nvPicPr>
        <p:blipFill>
          <a:blip r:embed="rId3"/>
          <a:stretch>
            <a:fillRect/>
          </a:stretch>
        </p:blipFill>
        <p:spPr>
          <a:xfrm>
            <a:off x="4148851" y="1005830"/>
            <a:ext cx="3622650" cy="3200902"/>
          </a:xfrm>
          <a:prstGeom prst="rect">
            <a:avLst/>
          </a:prstGeom>
        </p:spPr>
      </p:pic>
      <p:sp>
        <p:nvSpPr>
          <p:cNvPr id="3" name="textruta 2"/>
          <p:cNvSpPr txBox="1"/>
          <p:nvPr/>
        </p:nvSpPr>
        <p:spPr>
          <a:xfrm>
            <a:off x="2116540" y="4830744"/>
            <a:ext cx="7911481" cy="1077218"/>
          </a:xfrm>
          <a:prstGeom prst="rect">
            <a:avLst/>
          </a:prstGeom>
          <a:noFill/>
        </p:spPr>
        <p:txBody>
          <a:bodyPr wrap="square" rtlCol="0">
            <a:spAutoFit/>
          </a:bodyPr>
          <a:lstStyle/>
          <a:p>
            <a:pPr algn="ctr"/>
            <a:r>
              <a:rPr lang="sv-SE" sz="3200" dirty="0">
                <a:solidFill>
                  <a:srgbClr val="FFFFFF"/>
                </a:solidFill>
                <a:latin typeface="Dosis" pitchFamily="2" charset="0"/>
              </a:rPr>
              <a:t>Välkommen till informationsmötet om </a:t>
            </a:r>
            <a:br>
              <a:rPr lang="sv-SE" sz="3200" dirty="0">
                <a:solidFill>
                  <a:srgbClr val="FFFFFF"/>
                </a:solidFill>
                <a:latin typeface="Dosis" pitchFamily="2" charset="0"/>
              </a:rPr>
            </a:br>
            <a:r>
              <a:rPr lang="sv-SE" sz="3200" dirty="0">
                <a:solidFill>
                  <a:srgbClr val="FFFFFF"/>
                </a:solidFill>
                <a:latin typeface="Dosis" pitchFamily="2" charset="0"/>
              </a:rPr>
              <a:t>Håll Nollans </a:t>
            </a:r>
            <a:r>
              <a:rPr lang="sv-SE" sz="3200" dirty="0" err="1">
                <a:solidFill>
                  <a:srgbClr val="FFFFFF"/>
                </a:solidFill>
                <a:latin typeface="Dosis" pitchFamily="2" charset="0"/>
              </a:rPr>
              <a:t>säkerhetspush</a:t>
            </a:r>
            <a:r>
              <a:rPr lang="sv-SE" sz="3200" dirty="0">
                <a:solidFill>
                  <a:srgbClr val="FFFFFF"/>
                </a:solidFill>
                <a:latin typeface="Dosis" pitchFamily="2" charset="0"/>
              </a:rPr>
              <a:t>. </a:t>
            </a:r>
          </a:p>
        </p:txBody>
      </p:sp>
    </p:spTree>
    <p:extLst>
      <p:ext uri="{BB962C8B-B14F-4D97-AF65-F5344CB8AC3E}">
        <p14:creationId xmlns:p14="http://schemas.microsoft.com/office/powerpoint/2010/main" val="484673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A8569F08-F534-467E-94D1-88E029ACC6B0}"/>
              </a:ext>
            </a:extLst>
          </p:cNvPr>
          <p:cNvSpPr txBox="1"/>
          <p:nvPr/>
        </p:nvSpPr>
        <p:spPr>
          <a:xfrm>
            <a:off x="193873" y="246160"/>
            <a:ext cx="10870732" cy="477054"/>
          </a:xfrm>
          <a:prstGeom prst="rect">
            <a:avLst/>
          </a:prstGeom>
          <a:noFill/>
        </p:spPr>
        <p:txBody>
          <a:bodyPr wrap="square" rtlCol="0" anchor="t">
            <a:spAutoFit/>
          </a:bodyPr>
          <a:lstStyle/>
          <a:p>
            <a:pPr defTabSz="914400">
              <a:defRPr/>
            </a:pPr>
            <a:r>
              <a:rPr lang="sv-SE" sz="2500" b="1" dirty="0">
                <a:solidFill>
                  <a:srgbClr val="01B0F0"/>
                </a:solidFill>
                <a:latin typeface="Dosis"/>
                <a:cs typeface="Arial"/>
              </a:rPr>
              <a:t>Stödmaterial- budskap till talare</a:t>
            </a:r>
            <a:endParaRPr lang="sv-SE" dirty="0"/>
          </a:p>
        </p:txBody>
      </p:sp>
      <p:pic>
        <p:nvPicPr>
          <p:cNvPr id="3" name="Picture 12">
            <a:extLst>
              <a:ext uri="{FF2B5EF4-FFF2-40B4-BE49-F238E27FC236}">
                <a16:creationId xmlns:a16="http://schemas.microsoft.com/office/drawing/2014/main" id="{7469B6C9-D4B1-4A27-900B-EEB266D3E1D4}"/>
              </a:ext>
            </a:extLst>
          </p:cNvPr>
          <p:cNvPicPr>
            <a:picLocks noChangeAspect="1"/>
          </p:cNvPicPr>
          <p:nvPr/>
        </p:nvPicPr>
        <p:blipFill>
          <a:blip r:embed="rId3"/>
          <a:stretch>
            <a:fillRect/>
          </a:stretch>
        </p:blipFill>
        <p:spPr>
          <a:xfrm>
            <a:off x="11372755" y="176014"/>
            <a:ext cx="625371" cy="547200"/>
          </a:xfrm>
          <a:prstGeom prst="rect">
            <a:avLst/>
          </a:prstGeom>
        </p:spPr>
      </p:pic>
      <p:sp>
        <p:nvSpPr>
          <p:cNvPr id="6" name="Rectangle 13">
            <a:extLst>
              <a:ext uri="{FF2B5EF4-FFF2-40B4-BE49-F238E27FC236}">
                <a16:creationId xmlns:a16="http://schemas.microsoft.com/office/drawing/2014/main" id="{DE006239-70A1-4578-9E0D-C69E94B9DF33}"/>
              </a:ext>
            </a:extLst>
          </p:cNvPr>
          <p:cNvSpPr/>
          <p:nvPr/>
        </p:nvSpPr>
        <p:spPr>
          <a:xfrm>
            <a:off x="336550" y="615779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ruta 2">
            <a:extLst>
              <a:ext uri="{FF2B5EF4-FFF2-40B4-BE49-F238E27FC236}">
                <a16:creationId xmlns:a16="http://schemas.microsoft.com/office/drawing/2014/main" id="{E0AA0D77-7DE2-4864-9946-DDD5727D6A9E}"/>
              </a:ext>
            </a:extLst>
          </p:cNvPr>
          <p:cNvSpPr txBox="1"/>
          <p:nvPr/>
        </p:nvSpPr>
        <p:spPr>
          <a:xfrm>
            <a:off x="234859" y="6230844"/>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01B0F0"/>
                </a:solidFill>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pic>
        <p:nvPicPr>
          <p:cNvPr id="7" name="Bildobjekt 6" descr="En bild som visar skärmbild&#10;&#10;Automatiskt genererad beskrivning">
            <a:extLst>
              <a:ext uri="{FF2B5EF4-FFF2-40B4-BE49-F238E27FC236}">
                <a16:creationId xmlns:a16="http://schemas.microsoft.com/office/drawing/2014/main" id="{44AC6042-CC4E-4F60-9458-080298D305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43152">
            <a:off x="1327578" y="1462949"/>
            <a:ext cx="6910438" cy="3695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9442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236EE033-766C-4B00-BA71-7FDC168864BF}"/>
              </a:ext>
            </a:extLst>
          </p:cNvPr>
          <p:cNvSpPr txBox="1"/>
          <p:nvPr/>
        </p:nvSpPr>
        <p:spPr>
          <a:xfrm>
            <a:off x="193874" y="246160"/>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Håll Nollans </a:t>
            </a: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säkerhetspush</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 ansvar för den ansvarige på projektet  </a:t>
            </a:r>
          </a:p>
        </p:txBody>
      </p:sp>
      <p:sp>
        <p:nvSpPr>
          <p:cNvPr id="6" name="Rectangle 13">
            <a:extLst>
              <a:ext uri="{FF2B5EF4-FFF2-40B4-BE49-F238E27FC236}">
                <a16:creationId xmlns:a16="http://schemas.microsoft.com/office/drawing/2014/main" id="{3F6984D8-0D8A-4FDF-9C86-82D892DEE0E2}"/>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85BBB5DA-AE06-4980-AADF-CCC7AFC99B78}"/>
              </a:ext>
            </a:extLst>
          </p:cNvPr>
          <p:cNvPicPr>
            <a:picLocks noChangeAspect="1"/>
          </p:cNvPicPr>
          <p:nvPr/>
        </p:nvPicPr>
        <p:blipFill>
          <a:blip r:embed="rId3"/>
          <a:stretch>
            <a:fillRect/>
          </a:stretch>
        </p:blipFill>
        <p:spPr>
          <a:xfrm>
            <a:off x="11372755" y="176014"/>
            <a:ext cx="625371" cy="547200"/>
          </a:xfrm>
          <a:prstGeom prst="rect">
            <a:avLst/>
          </a:prstGeom>
        </p:spPr>
      </p:pic>
      <p:sp>
        <p:nvSpPr>
          <p:cNvPr id="9" name="Rectangle 13">
            <a:extLst>
              <a:ext uri="{FF2B5EF4-FFF2-40B4-BE49-F238E27FC236}">
                <a16:creationId xmlns:a16="http://schemas.microsoft.com/office/drawing/2014/main" id="{08171067-AC36-4C41-A6A3-395A4DACA4E1}"/>
              </a:ext>
            </a:extLst>
          </p:cNvPr>
          <p:cNvSpPr/>
          <p:nvPr/>
        </p:nvSpPr>
        <p:spPr>
          <a:xfrm>
            <a:off x="336550" y="611016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ruta 2">
            <a:extLst>
              <a:ext uri="{FF2B5EF4-FFF2-40B4-BE49-F238E27FC236}">
                <a16:creationId xmlns:a16="http://schemas.microsoft.com/office/drawing/2014/main" id="{C9497623-3E2F-4CBB-8DC7-9969ACCA8DC8}"/>
              </a:ext>
            </a:extLst>
          </p:cNvPr>
          <p:cNvSpPr txBox="1"/>
          <p:nvPr/>
        </p:nvSpPr>
        <p:spPr>
          <a:xfrm>
            <a:off x="234859" y="618321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01B0F0"/>
                </a:solidFill>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
        <p:nvSpPr>
          <p:cNvPr id="4" name="textruta 3">
            <a:extLst>
              <a:ext uri="{FF2B5EF4-FFF2-40B4-BE49-F238E27FC236}">
                <a16:creationId xmlns:a16="http://schemas.microsoft.com/office/drawing/2014/main" id="{0AD17605-1879-40FD-A879-F1827E0CCBA5}"/>
              </a:ext>
            </a:extLst>
          </p:cNvPr>
          <p:cNvSpPr txBox="1"/>
          <p:nvPr/>
        </p:nvSpPr>
        <p:spPr>
          <a:xfrm>
            <a:off x="272960" y="1129274"/>
            <a:ext cx="11036205" cy="4678204"/>
          </a:xfrm>
          <a:prstGeom prst="rect">
            <a:avLst/>
          </a:prstGeom>
          <a:noFill/>
        </p:spPr>
        <p:txBody>
          <a:bodyPr wrap="square" rtlCol="0">
            <a:spAutoFit/>
          </a:bodyPr>
          <a:lstStyle/>
          <a:p>
            <a:r>
              <a:rPr lang="sv-SE" sz="2000" b="1" dirty="0">
                <a:latin typeface="Arial" panose="020B0604020202020204" pitchFamily="34" charset="0"/>
                <a:cs typeface="Arial" panose="020B0604020202020204" pitchFamily="34" charset="0"/>
              </a:rPr>
              <a:t>INNAN</a:t>
            </a:r>
          </a:p>
          <a:p>
            <a:pPr marL="342900" indent="-342900">
              <a:buFont typeface="Wingdings" panose="05000000000000000000" pitchFamily="2" charset="2"/>
              <a:buChar char="§"/>
            </a:pPr>
            <a:r>
              <a:rPr lang="sv-SE" sz="2000" dirty="0">
                <a:latin typeface="Arial" panose="020B0604020202020204" pitchFamily="34" charset="0"/>
                <a:cs typeface="Arial" panose="020B0604020202020204" pitchFamily="34" charset="0"/>
              </a:rPr>
              <a:t>Så tidigt som möjligt informera entreprenören</a:t>
            </a:r>
          </a:p>
          <a:p>
            <a:pPr marL="342900" indent="-342900">
              <a:buFont typeface="Wingdings" panose="05000000000000000000" pitchFamily="2" charset="2"/>
              <a:buChar char="§"/>
            </a:pPr>
            <a:r>
              <a:rPr lang="sv-SE" sz="2000" dirty="0">
                <a:latin typeface="Arial" panose="020B0604020202020204" pitchFamily="34" charset="0"/>
                <a:cs typeface="Arial" panose="020B0604020202020204" pitchFamily="34" charset="0"/>
              </a:rPr>
              <a:t>Tillsammans med entreprenören planera var på arbetsplatsen </a:t>
            </a:r>
            <a:r>
              <a:rPr lang="sv-SE" sz="2000" dirty="0" err="1">
                <a:latin typeface="Arial" panose="020B0604020202020204" pitchFamily="34" charset="0"/>
                <a:cs typeface="Arial" panose="020B0604020202020204" pitchFamily="34" charset="0"/>
              </a:rPr>
              <a:t>säkerhetspushen</a:t>
            </a:r>
            <a:r>
              <a:rPr lang="sv-SE" sz="2000" dirty="0">
                <a:latin typeface="Arial" panose="020B0604020202020204" pitchFamily="34" charset="0"/>
                <a:cs typeface="Arial" panose="020B0604020202020204" pitchFamily="34" charset="0"/>
              </a:rPr>
              <a:t> ska hållas</a:t>
            </a:r>
          </a:p>
          <a:p>
            <a:pPr marL="342900" indent="-342900">
              <a:buFont typeface="Wingdings" panose="05000000000000000000" pitchFamily="2" charset="2"/>
              <a:buChar char="§"/>
            </a:pPr>
            <a:r>
              <a:rPr lang="sv-SE" sz="2000" dirty="0">
                <a:latin typeface="Arial" panose="020B0604020202020204" pitchFamily="34" charset="0"/>
                <a:cs typeface="Arial" panose="020B0604020202020204" pitchFamily="34" charset="0"/>
              </a:rPr>
              <a:t>Säkerställa att entreprenören informerar alla på arbetsplatsen</a:t>
            </a:r>
          </a:p>
          <a:p>
            <a:pPr marL="342900" indent="-342900">
              <a:buFont typeface="Wingdings" panose="05000000000000000000" pitchFamily="2" charset="2"/>
              <a:buChar char="§"/>
            </a:pPr>
            <a:r>
              <a:rPr lang="sv-SE" sz="2000" dirty="0">
                <a:latin typeface="Arial" panose="020B0604020202020204" pitchFamily="34" charset="0"/>
                <a:cs typeface="Arial" panose="020B0604020202020204" pitchFamily="34" charset="0"/>
              </a:rPr>
              <a:t>Boka in ev. teknisk utrustning</a:t>
            </a:r>
          </a:p>
          <a:p>
            <a:pPr marL="342900" indent="-342900">
              <a:buFont typeface="Wingdings" panose="05000000000000000000" pitchFamily="2" charset="2"/>
              <a:buChar char="§"/>
            </a:pPr>
            <a:r>
              <a:rPr lang="sv-SE" sz="2000" dirty="0">
                <a:latin typeface="Arial" panose="020B0604020202020204" pitchFamily="34" charset="0"/>
                <a:cs typeface="Arial" panose="020B0604020202020204" pitchFamily="34" charset="0"/>
              </a:rPr>
              <a:t>Laddar ner film på dator alt. </a:t>
            </a:r>
            <a:r>
              <a:rPr lang="sv-SE" sz="2000" dirty="0" err="1">
                <a:latin typeface="Arial" panose="020B0604020202020204" pitchFamily="34" charset="0"/>
                <a:cs typeface="Arial" panose="020B0604020202020204" pitchFamily="34" charset="0"/>
              </a:rPr>
              <a:t>ljudslinga</a:t>
            </a:r>
            <a:r>
              <a:rPr lang="sv-SE" sz="2000" dirty="0">
                <a:latin typeface="Arial" panose="020B0604020202020204" pitchFamily="34" charset="0"/>
                <a:cs typeface="Arial" panose="020B0604020202020204" pitchFamily="34" charset="0"/>
              </a:rPr>
              <a:t> på dator</a:t>
            </a:r>
          </a:p>
          <a:p>
            <a:pPr marL="342900" indent="-342900">
              <a:buFont typeface="Wingdings" panose="05000000000000000000" pitchFamily="2" charset="2"/>
              <a:buChar char="§"/>
            </a:pPr>
            <a:r>
              <a:rPr lang="sv-SE" sz="2000" dirty="0">
                <a:latin typeface="Arial" panose="020B0604020202020204" pitchFamily="34" charset="0"/>
                <a:cs typeface="Arial" panose="020B0604020202020204" pitchFamily="34" charset="0"/>
              </a:rPr>
              <a:t>Förbereda för övningen </a:t>
            </a:r>
          </a:p>
          <a:p>
            <a:pPr marL="342900" indent="-342900">
              <a:buFont typeface="Wingdings" panose="05000000000000000000" pitchFamily="2" charset="2"/>
              <a:buChar char="§"/>
            </a:pPr>
            <a:r>
              <a:rPr lang="sv-SE" sz="2000" dirty="0" err="1">
                <a:latin typeface="Arial" panose="020B0604020202020204" pitchFamily="34" charset="0"/>
                <a:cs typeface="Arial" panose="020B0604020202020204" pitchFamily="34" charset="0"/>
              </a:rPr>
              <a:t>Ev</a:t>
            </a:r>
            <a:r>
              <a:rPr lang="sv-SE" sz="2000" dirty="0">
                <a:latin typeface="Arial" panose="020B0604020202020204" pitchFamily="34" charset="0"/>
                <a:cs typeface="Arial" panose="020B0604020202020204" pitchFamily="34" charset="0"/>
              </a:rPr>
              <a:t> beställa fika /muggar mm</a:t>
            </a:r>
          </a:p>
          <a:p>
            <a:pPr marL="342900" indent="-342900">
              <a:buFont typeface="Wingdings" panose="05000000000000000000" pitchFamily="2" charset="2"/>
              <a:buChar char="§"/>
            </a:pPr>
            <a:endParaRPr lang="sv-SE" sz="2000" dirty="0">
              <a:latin typeface="Arial" panose="020B0604020202020204" pitchFamily="34" charset="0"/>
              <a:cs typeface="Arial" panose="020B0604020202020204" pitchFamily="34" charset="0"/>
            </a:endParaRPr>
          </a:p>
          <a:p>
            <a:r>
              <a:rPr lang="sv-SE" sz="2000" b="1" dirty="0">
                <a:latin typeface="Arial" panose="020B0604020202020204" pitchFamily="34" charset="0"/>
                <a:cs typeface="Arial" panose="020B0604020202020204" pitchFamily="34" charset="0"/>
              </a:rPr>
              <a:t>UNDER:</a:t>
            </a:r>
          </a:p>
          <a:p>
            <a:pPr marL="342900" indent="-342900">
              <a:buFont typeface="Wingdings" panose="05000000000000000000" pitchFamily="2" charset="2"/>
              <a:buChar char="§"/>
            </a:pPr>
            <a:r>
              <a:rPr lang="sv-SE" sz="2000" dirty="0">
                <a:latin typeface="Arial" panose="020B0604020202020204" pitchFamily="34" charset="0"/>
                <a:cs typeface="Arial" panose="020B0604020202020204" pitchFamily="34" charset="0"/>
              </a:rPr>
              <a:t>Ta emot talare och </a:t>
            </a:r>
            <a:r>
              <a:rPr lang="sv-SE" sz="2000" dirty="0" err="1">
                <a:latin typeface="Arial" panose="020B0604020202020204" pitchFamily="34" charset="0"/>
                <a:cs typeface="Arial" panose="020B0604020202020204" pitchFamily="34" charset="0"/>
              </a:rPr>
              <a:t>ev</a:t>
            </a:r>
            <a:r>
              <a:rPr lang="sv-SE" sz="2000" dirty="0">
                <a:latin typeface="Arial" panose="020B0604020202020204" pitchFamily="34" charset="0"/>
                <a:cs typeface="Arial" panose="020B0604020202020204" pitchFamily="34" charset="0"/>
              </a:rPr>
              <a:t> gäster (t.ex. fotograf)</a:t>
            </a:r>
          </a:p>
          <a:p>
            <a:pPr marL="342900" indent="-342900">
              <a:buFont typeface="Wingdings" panose="05000000000000000000" pitchFamily="2" charset="2"/>
              <a:buChar char="§"/>
            </a:pPr>
            <a:r>
              <a:rPr lang="sv-SE" sz="2000" dirty="0">
                <a:latin typeface="Arial" panose="020B0604020202020204" pitchFamily="34" charset="0"/>
                <a:cs typeface="Arial" panose="020B0604020202020204" pitchFamily="34" charset="0"/>
              </a:rPr>
              <a:t>Se till att fika ställs fram</a:t>
            </a:r>
          </a:p>
          <a:p>
            <a:pPr marL="342900" indent="-342900">
              <a:buFont typeface="Wingdings" panose="05000000000000000000" pitchFamily="2" charset="2"/>
              <a:buChar char="§"/>
            </a:pPr>
            <a:r>
              <a:rPr lang="sv-SE" sz="2000" dirty="0">
                <a:latin typeface="Arial" panose="020B0604020202020204" pitchFamily="34" charset="0"/>
                <a:cs typeface="Arial" panose="020B0604020202020204" pitchFamily="34" charset="0"/>
              </a:rPr>
              <a:t>Sätta igång film alternativt </a:t>
            </a:r>
            <a:r>
              <a:rPr lang="sv-SE" sz="2000" dirty="0" err="1">
                <a:latin typeface="Arial" panose="020B0604020202020204" pitchFamily="34" charset="0"/>
                <a:cs typeface="Arial" panose="020B0604020202020204" pitchFamily="34" charset="0"/>
              </a:rPr>
              <a:t>ljudslinga</a:t>
            </a:r>
            <a:endParaRPr lang="sv-SE"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sv-SE" sz="2000" dirty="0">
                <a:latin typeface="Arial" panose="020B0604020202020204" pitchFamily="34" charset="0"/>
                <a:cs typeface="Arial" panose="020B0604020202020204" pitchFamily="34" charset="0"/>
              </a:rPr>
              <a:t>Leda feedbackövningen </a:t>
            </a:r>
          </a:p>
          <a:p>
            <a:pPr marL="285750" indent="-285750">
              <a:buFontTx/>
              <a:buChar char="-"/>
            </a:pP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03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A8569F08-F534-467E-94D1-88E029ACC6B0}"/>
              </a:ext>
            </a:extLst>
          </p:cNvPr>
          <p:cNvSpPr txBox="1"/>
          <p:nvPr/>
        </p:nvSpPr>
        <p:spPr>
          <a:xfrm>
            <a:off x="193873" y="246160"/>
            <a:ext cx="10870732" cy="477054"/>
          </a:xfrm>
          <a:prstGeom prst="rect">
            <a:avLst/>
          </a:prstGeom>
          <a:noFill/>
        </p:spPr>
        <p:txBody>
          <a:bodyPr wrap="square" rtlCol="0" anchor="t">
            <a:spAutoFit/>
          </a:bodyPr>
          <a:lstStyle/>
          <a:p>
            <a:pPr defTabSz="914400">
              <a:defRPr/>
            </a:pPr>
            <a:r>
              <a:rPr lang="sv-SE" sz="2500" b="1" dirty="0">
                <a:solidFill>
                  <a:srgbClr val="01B0F0"/>
                </a:solidFill>
                <a:latin typeface="Dosis"/>
                <a:cs typeface="Arial"/>
              </a:rPr>
              <a:t>Stödmaterial till ansvarig på projektet</a:t>
            </a:r>
            <a:endParaRPr lang="sv-SE" dirty="0"/>
          </a:p>
        </p:txBody>
      </p:sp>
      <p:pic>
        <p:nvPicPr>
          <p:cNvPr id="3" name="Picture 12">
            <a:extLst>
              <a:ext uri="{FF2B5EF4-FFF2-40B4-BE49-F238E27FC236}">
                <a16:creationId xmlns:a16="http://schemas.microsoft.com/office/drawing/2014/main" id="{7469B6C9-D4B1-4A27-900B-EEB266D3E1D4}"/>
              </a:ext>
            </a:extLst>
          </p:cNvPr>
          <p:cNvPicPr>
            <a:picLocks noChangeAspect="1"/>
          </p:cNvPicPr>
          <p:nvPr/>
        </p:nvPicPr>
        <p:blipFill>
          <a:blip r:embed="rId3"/>
          <a:stretch>
            <a:fillRect/>
          </a:stretch>
        </p:blipFill>
        <p:spPr>
          <a:xfrm>
            <a:off x="11372755" y="176014"/>
            <a:ext cx="625371" cy="547200"/>
          </a:xfrm>
          <a:prstGeom prst="rect">
            <a:avLst/>
          </a:prstGeom>
        </p:spPr>
      </p:pic>
      <p:sp>
        <p:nvSpPr>
          <p:cNvPr id="6" name="Rectangle 13">
            <a:extLst>
              <a:ext uri="{FF2B5EF4-FFF2-40B4-BE49-F238E27FC236}">
                <a16:creationId xmlns:a16="http://schemas.microsoft.com/office/drawing/2014/main" id="{DE006239-70A1-4578-9E0D-C69E94B9DF33}"/>
              </a:ext>
            </a:extLst>
          </p:cNvPr>
          <p:cNvSpPr/>
          <p:nvPr/>
        </p:nvSpPr>
        <p:spPr>
          <a:xfrm>
            <a:off x="336550" y="615779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ruta 2">
            <a:extLst>
              <a:ext uri="{FF2B5EF4-FFF2-40B4-BE49-F238E27FC236}">
                <a16:creationId xmlns:a16="http://schemas.microsoft.com/office/drawing/2014/main" id="{E0AA0D77-7DE2-4864-9946-DDD5727D6A9E}"/>
              </a:ext>
            </a:extLst>
          </p:cNvPr>
          <p:cNvSpPr txBox="1"/>
          <p:nvPr/>
        </p:nvSpPr>
        <p:spPr>
          <a:xfrm>
            <a:off x="234859" y="6230844"/>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01B0F0"/>
                </a:solidFill>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pic>
        <p:nvPicPr>
          <p:cNvPr id="4" name="Bildobjekt 3">
            <a:extLst>
              <a:ext uri="{FF2B5EF4-FFF2-40B4-BE49-F238E27FC236}">
                <a16:creationId xmlns:a16="http://schemas.microsoft.com/office/drawing/2014/main" id="{39314EE7-C331-41F8-82A3-C03E3B34C757}"/>
              </a:ext>
            </a:extLst>
          </p:cNvPr>
          <p:cNvPicPr>
            <a:picLocks noChangeAspect="1"/>
          </p:cNvPicPr>
          <p:nvPr/>
        </p:nvPicPr>
        <p:blipFill>
          <a:blip r:embed="rId4"/>
          <a:stretch>
            <a:fillRect/>
          </a:stretch>
        </p:blipFill>
        <p:spPr>
          <a:xfrm rot="21388341">
            <a:off x="324071" y="1005754"/>
            <a:ext cx="4326908" cy="3033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Bildobjekt 8">
            <a:extLst>
              <a:ext uri="{FF2B5EF4-FFF2-40B4-BE49-F238E27FC236}">
                <a16:creationId xmlns:a16="http://schemas.microsoft.com/office/drawing/2014/main" id="{67B47E76-C154-40EE-8E23-5925690A0638}"/>
              </a:ext>
            </a:extLst>
          </p:cNvPr>
          <p:cNvPicPr>
            <a:picLocks noChangeAspect="1"/>
          </p:cNvPicPr>
          <p:nvPr/>
        </p:nvPicPr>
        <p:blipFill>
          <a:blip r:embed="rId5"/>
          <a:stretch>
            <a:fillRect/>
          </a:stretch>
        </p:blipFill>
        <p:spPr>
          <a:xfrm rot="325243">
            <a:off x="2158666" y="2412811"/>
            <a:ext cx="3095115" cy="3698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Bildobjekt 6" descr="En bild som visar text&#10;&#10;Automatiskt genererad beskrivning">
            <a:extLst>
              <a:ext uri="{FF2B5EF4-FFF2-40B4-BE49-F238E27FC236}">
                <a16:creationId xmlns:a16="http://schemas.microsoft.com/office/drawing/2014/main" id="{D88D8E30-2379-4628-9BEF-051DA087A8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1542" y="284928"/>
            <a:ext cx="3088951" cy="4409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Bildobjekt 11">
            <a:extLst>
              <a:ext uri="{FF2B5EF4-FFF2-40B4-BE49-F238E27FC236}">
                <a16:creationId xmlns:a16="http://schemas.microsoft.com/office/drawing/2014/main" id="{926C2A1B-965E-488D-B481-84377A40B81F}"/>
              </a:ext>
            </a:extLst>
          </p:cNvPr>
          <p:cNvPicPr>
            <a:picLocks noChangeAspect="1"/>
          </p:cNvPicPr>
          <p:nvPr/>
        </p:nvPicPr>
        <p:blipFill>
          <a:blip r:embed="rId7"/>
          <a:stretch>
            <a:fillRect/>
          </a:stretch>
        </p:blipFill>
        <p:spPr>
          <a:xfrm>
            <a:off x="8229138" y="1052198"/>
            <a:ext cx="3728003" cy="26466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Bildobjekt 12">
            <a:extLst>
              <a:ext uri="{FF2B5EF4-FFF2-40B4-BE49-F238E27FC236}">
                <a16:creationId xmlns:a16="http://schemas.microsoft.com/office/drawing/2014/main" id="{4E835EB4-7845-4640-9DB0-4DA094E8EF59}"/>
              </a:ext>
            </a:extLst>
          </p:cNvPr>
          <p:cNvPicPr>
            <a:picLocks noChangeAspect="1"/>
          </p:cNvPicPr>
          <p:nvPr/>
        </p:nvPicPr>
        <p:blipFill>
          <a:blip r:embed="rId8"/>
          <a:stretch>
            <a:fillRect/>
          </a:stretch>
        </p:blipFill>
        <p:spPr>
          <a:xfrm>
            <a:off x="8241467" y="3960504"/>
            <a:ext cx="3715674" cy="2368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Bildobjekt 13">
            <a:extLst>
              <a:ext uri="{FF2B5EF4-FFF2-40B4-BE49-F238E27FC236}">
                <a16:creationId xmlns:a16="http://schemas.microsoft.com/office/drawing/2014/main" id="{AE8483D4-DB31-4DF1-A4D6-DEF8A6F6A8A2}"/>
              </a:ext>
            </a:extLst>
          </p:cNvPr>
          <p:cNvPicPr>
            <a:picLocks noChangeAspect="1"/>
          </p:cNvPicPr>
          <p:nvPr/>
        </p:nvPicPr>
        <p:blipFill>
          <a:blip r:embed="rId9"/>
          <a:stretch>
            <a:fillRect/>
          </a:stretch>
        </p:blipFill>
        <p:spPr>
          <a:xfrm>
            <a:off x="4740191" y="3845301"/>
            <a:ext cx="2257425"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5382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CEE48DAA-6082-4190-BC3B-BEDA84EFB437}"/>
              </a:ext>
            </a:extLst>
          </p:cNvPr>
          <p:cNvSpPr txBox="1"/>
          <p:nvPr/>
        </p:nvSpPr>
        <p:spPr>
          <a:xfrm>
            <a:off x="431800"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Håll Nollans </a:t>
            </a: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säkerhetspush</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 feedbackexempel att välja från: </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9" name="Rectangle 13">
            <a:extLst>
              <a:ext uri="{FF2B5EF4-FFF2-40B4-BE49-F238E27FC236}">
                <a16:creationId xmlns:a16="http://schemas.microsoft.com/office/drawing/2014/main" id="{40D6C882-1D57-4D1E-8C02-813C677A943C}"/>
              </a:ext>
            </a:extLst>
          </p:cNvPr>
          <p:cNvSpPr/>
          <p:nvPr/>
        </p:nvSpPr>
        <p:spPr>
          <a:xfrm>
            <a:off x="336550" y="607206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ruta 2">
            <a:extLst>
              <a:ext uri="{FF2B5EF4-FFF2-40B4-BE49-F238E27FC236}">
                <a16:creationId xmlns:a16="http://schemas.microsoft.com/office/drawing/2014/main" id="{3A4F5089-2A2B-48D7-AF73-868C749C2EC5}"/>
              </a:ext>
            </a:extLst>
          </p:cNvPr>
          <p:cNvSpPr txBox="1"/>
          <p:nvPr/>
        </p:nvSpPr>
        <p:spPr>
          <a:xfrm>
            <a:off x="234859" y="614511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1B0F0"/>
                </a:solidFill>
                <a:effectLst/>
                <a:uLnTx/>
                <a:uFillTx/>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pic>
        <p:nvPicPr>
          <p:cNvPr id="3" name="Bildobjekt 2" descr="En bild som visar skärmbild&#10;&#10;Automatiskt genererad beskrivning">
            <a:extLst>
              <a:ext uri="{FF2B5EF4-FFF2-40B4-BE49-F238E27FC236}">
                <a16:creationId xmlns:a16="http://schemas.microsoft.com/office/drawing/2014/main" id="{B0AE35E0-ECE6-4D2A-A76C-EAC3B05FBA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7435" y="847066"/>
            <a:ext cx="7009856" cy="5148906"/>
          </a:xfrm>
          <a:prstGeom prst="rect">
            <a:avLst/>
          </a:prstGeom>
        </p:spPr>
      </p:pic>
    </p:spTree>
    <p:extLst>
      <p:ext uri="{BB962C8B-B14F-4D97-AF65-F5344CB8AC3E}">
        <p14:creationId xmlns:p14="http://schemas.microsoft.com/office/powerpoint/2010/main" val="2592224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236EE033-766C-4B00-BA71-7FDC168864BF}"/>
              </a:ext>
            </a:extLst>
          </p:cNvPr>
          <p:cNvSpPr txBox="1"/>
          <p:nvPr/>
        </p:nvSpPr>
        <p:spPr>
          <a:xfrm>
            <a:off x="193874" y="246160"/>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Håll Nollans </a:t>
            </a: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säkerhetspush</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 Kommunikatör</a:t>
            </a:r>
          </a:p>
        </p:txBody>
      </p:sp>
      <p:sp>
        <p:nvSpPr>
          <p:cNvPr id="6" name="Rectangle 13">
            <a:extLst>
              <a:ext uri="{FF2B5EF4-FFF2-40B4-BE49-F238E27FC236}">
                <a16:creationId xmlns:a16="http://schemas.microsoft.com/office/drawing/2014/main" id="{3F6984D8-0D8A-4FDF-9C86-82D892DEE0E2}"/>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85BBB5DA-AE06-4980-AADF-CCC7AFC99B78}"/>
              </a:ext>
            </a:extLst>
          </p:cNvPr>
          <p:cNvPicPr>
            <a:picLocks noChangeAspect="1"/>
          </p:cNvPicPr>
          <p:nvPr/>
        </p:nvPicPr>
        <p:blipFill>
          <a:blip r:embed="rId3"/>
          <a:stretch>
            <a:fillRect/>
          </a:stretch>
        </p:blipFill>
        <p:spPr>
          <a:xfrm>
            <a:off x="11372755" y="176014"/>
            <a:ext cx="625371" cy="547200"/>
          </a:xfrm>
          <a:prstGeom prst="rect">
            <a:avLst/>
          </a:prstGeom>
        </p:spPr>
      </p:pic>
      <p:sp>
        <p:nvSpPr>
          <p:cNvPr id="9" name="Rectangle 13">
            <a:extLst>
              <a:ext uri="{FF2B5EF4-FFF2-40B4-BE49-F238E27FC236}">
                <a16:creationId xmlns:a16="http://schemas.microsoft.com/office/drawing/2014/main" id="{08171067-AC36-4C41-A6A3-395A4DACA4E1}"/>
              </a:ext>
            </a:extLst>
          </p:cNvPr>
          <p:cNvSpPr/>
          <p:nvPr/>
        </p:nvSpPr>
        <p:spPr>
          <a:xfrm>
            <a:off x="336550" y="611016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ruta 2">
            <a:extLst>
              <a:ext uri="{FF2B5EF4-FFF2-40B4-BE49-F238E27FC236}">
                <a16:creationId xmlns:a16="http://schemas.microsoft.com/office/drawing/2014/main" id="{C9497623-3E2F-4CBB-8DC7-9969ACCA8DC8}"/>
              </a:ext>
            </a:extLst>
          </p:cNvPr>
          <p:cNvSpPr txBox="1"/>
          <p:nvPr/>
        </p:nvSpPr>
        <p:spPr>
          <a:xfrm>
            <a:off x="234859" y="618321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01B0F0"/>
                </a:solidFill>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
        <p:nvSpPr>
          <p:cNvPr id="2" name="textruta 1">
            <a:extLst>
              <a:ext uri="{FF2B5EF4-FFF2-40B4-BE49-F238E27FC236}">
                <a16:creationId xmlns:a16="http://schemas.microsoft.com/office/drawing/2014/main" id="{FD13F77B-A948-4BFA-9BD0-E9C2622FBC78}"/>
              </a:ext>
            </a:extLst>
          </p:cNvPr>
          <p:cNvSpPr txBox="1"/>
          <p:nvPr/>
        </p:nvSpPr>
        <p:spPr>
          <a:xfrm>
            <a:off x="336550" y="1168400"/>
            <a:ext cx="9671050" cy="3170099"/>
          </a:xfrm>
          <a:prstGeom prst="rect">
            <a:avLst/>
          </a:prstGeom>
          <a:noFill/>
        </p:spPr>
        <p:txBody>
          <a:bodyPr wrap="square" rtlCol="0">
            <a:spAutoFit/>
          </a:bodyPr>
          <a:lstStyle/>
          <a:p>
            <a:r>
              <a:rPr lang="sv-SE" sz="2000" b="1" dirty="0">
                <a:latin typeface="Arial" panose="020B0604020202020204" pitchFamily="34" charset="0"/>
                <a:cs typeface="Arial" panose="020B0604020202020204" pitchFamily="34" charset="0"/>
              </a:rPr>
              <a:t>INFÖR</a:t>
            </a:r>
          </a:p>
          <a:p>
            <a:pPr marL="285750" indent="-285750">
              <a:buFont typeface="Wingdings" panose="05000000000000000000" pitchFamily="2" charset="2"/>
              <a:buChar char="§"/>
            </a:pPr>
            <a:r>
              <a:rPr lang="sv-SE" sz="2000" dirty="0">
                <a:latin typeface="Arial" panose="020B0604020202020204" pitchFamily="34" charset="0"/>
                <a:cs typeface="Arial" panose="020B0604020202020204" pitchFamily="34" charset="0"/>
              </a:rPr>
              <a:t>Kommunicera internt och </a:t>
            </a:r>
            <a:r>
              <a:rPr lang="sv-SE" sz="2000" dirty="0">
                <a:solidFill>
                  <a:srgbClr val="000000"/>
                </a:solidFill>
                <a:latin typeface="Arial" panose="020B0604020202020204" pitchFamily="34" charset="0"/>
                <a:cs typeface="Arial" panose="020B0604020202020204" pitchFamily="34" charset="0"/>
              </a:rPr>
              <a:t>externt att </a:t>
            </a:r>
            <a:r>
              <a:rPr lang="sv-SE" sz="2000" dirty="0">
                <a:latin typeface="Arial" panose="020B0604020202020204" pitchFamily="34" charset="0"/>
                <a:cs typeface="Arial" panose="020B0604020202020204" pitchFamily="34" charset="0"/>
              </a:rPr>
              <a:t>man avser genomföra </a:t>
            </a:r>
            <a:r>
              <a:rPr lang="sv-SE" sz="2000" dirty="0" err="1">
                <a:solidFill>
                  <a:srgbClr val="000000"/>
                </a:solidFill>
                <a:latin typeface="Arial" panose="020B0604020202020204" pitchFamily="34" charset="0"/>
                <a:cs typeface="Arial" panose="020B0604020202020204" pitchFamily="34" charset="0"/>
              </a:rPr>
              <a:t>säkerhetspushen</a:t>
            </a:r>
            <a:endParaRPr lang="sv-SE" sz="2000" dirty="0">
              <a:solidFill>
                <a:srgbClr val="000000"/>
              </a:solidFill>
              <a:latin typeface="Arial" panose="020B0604020202020204" pitchFamily="34" charset="0"/>
              <a:cs typeface="Arial" panose="020B0604020202020204" pitchFamily="34" charset="0"/>
            </a:endParaRPr>
          </a:p>
          <a:p>
            <a:endParaRPr lang="sv-SE" sz="2000" dirty="0">
              <a:solidFill>
                <a:srgbClr val="000000"/>
              </a:solidFill>
              <a:latin typeface="Arial" panose="020B0604020202020204" pitchFamily="34" charset="0"/>
              <a:cs typeface="Arial" panose="020B0604020202020204" pitchFamily="34" charset="0"/>
            </a:endParaRPr>
          </a:p>
          <a:p>
            <a:r>
              <a:rPr lang="sv-SE" sz="2000" b="1" dirty="0">
                <a:solidFill>
                  <a:srgbClr val="000000"/>
                </a:solidFill>
                <a:latin typeface="Arial" panose="020B0604020202020204" pitchFamily="34" charset="0"/>
                <a:cs typeface="Arial" panose="020B0604020202020204" pitchFamily="34" charset="0"/>
              </a:rPr>
              <a:t>UNDER</a:t>
            </a:r>
          </a:p>
          <a:p>
            <a:pPr marL="342900" indent="-342900">
              <a:buFont typeface="Wingdings" panose="05000000000000000000" pitchFamily="2" charset="2"/>
              <a:buChar char="§"/>
            </a:pPr>
            <a:r>
              <a:rPr lang="sv-SE" sz="2000" dirty="0">
                <a:solidFill>
                  <a:srgbClr val="000000"/>
                </a:solidFill>
                <a:latin typeface="Arial" panose="020B0604020202020204" pitchFamily="34" charset="0"/>
                <a:cs typeface="Arial" panose="020B0604020202020204" pitchFamily="34" charset="0"/>
              </a:rPr>
              <a:t>Dokumentera på plats inkl. se till att foton tas</a:t>
            </a:r>
          </a:p>
          <a:p>
            <a:pPr marL="342900" indent="-342900">
              <a:buFont typeface="Wingdings" panose="05000000000000000000" pitchFamily="2" charset="2"/>
              <a:buChar char="§"/>
            </a:pPr>
            <a:endParaRPr lang="sv-SE" sz="2000" dirty="0">
              <a:solidFill>
                <a:srgbClr val="000000"/>
              </a:solidFill>
              <a:latin typeface="Arial" panose="020B0604020202020204" pitchFamily="34" charset="0"/>
              <a:cs typeface="Arial" panose="020B0604020202020204" pitchFamily="34" charset="0"/>
            </a:endParaRPr>
          </a:p>
          <a:p>
            <a:r>
              <a:rPr lang="sv-SE" sz="2000" b="1" dirty="0">
                <a:solidFill>
                  <a:srgbClr val="000000"/>
                </a:solidFill>
                <a:latin typeface="Arial" panose="020B0604020202020204" pitchFamily="34" charset="0"/>
                <a:cs typeface="Arial" panose="020B0604020202020204" pitchFamily="34" charset="0"/>
              </a:rPr>
              <a:t>EFTER</a:t>
            </a:r>
          </a:p>
          <a:p>
            <a:pPr marL="285750" indent="-285750">
              <a:buFont typeface="Arial" panose="020B0604020202020204" pitchFamily="34" charset="0"/>
              <a:buChar char="•"/>
            </a:pPr>
            <a:r>
              <a:rPr lang="sv-SE" sz="2000" dirty="0">
                <a:solidFill>
                  <a:srgbClr val="000000"/>
                </a:solidFill>
                <a:latin typeface="Arial" panose="020B0604020202020204" pitchFamily="34" charset="0"/>
                <a:cs typeface="Arial" panose="020B0604020202020204" pitchFamily="34" charset="0"/>
              </a:rPr>
              <a:t>Kommunicera internt och externt hur genomförandet gick</a:t>
            </a:r>
          </a:p>
          <a:p>
            <a:pPr marL="285750" indent="-285750">
              <a:buFont typeface="Arial" panose="020B0604020202020204" pitchFamily="34" charset="0"/>
              <a:buChar char="•"/>
            </a:pPr>
            <a:r>
              <a:rPr lang="sv-SE" sz="2000" dirty="0">
                <a:solidFill>
                  <a:srgbClr val="000000"/>
                </a:solidFill>
                <a:latin typeface="Arial" panose="020B0604020202020204" pitchFamily="34" charset="0"/>
                <a:cs typeface="Arial" panose="020B0604020202020204" pitchFamily="34" charset="0"/>
              </a:rPr>
              <a:t>Skicka fotografier till Håll Nollan</a:t>
            </a:r>
          </a:p>
          <a:p>
            <a:endParaRPr lang="sv-SE" sz="2000" dirty="0"/>
          </a:p>
        </p:txBody>
      </p:sp>
      <p:sp>
        <p:nvSpPr>
          <p:cNvPr id="3" name="textruta 2">
            <a:extLst>
              <a:ext uri="{FF2B5EF4-FFF2-40B4-BE49-F238E27FC236}">
                <a16:creationId xmlns:a16="http://schemas.microsoft.com/office/drawing/2014/main" id="{D0019824-F0A6-466C-8BDD-473423411914}"/>
              </a:ext>
            </a:extLst>
          </p:cNvPr>
          <p:cNvSpPr txBox="1"/>
          <p:nvPr/>
        </p:nvSpPr>
        <p:spPr>
          <a:xfrm>
            <a:off x="6205064" y="5474827"/>
            <a:ext cx="4178300" cy="584775"/>
          </a:xfrm>
          <a:prstGeom prst="rect">
            <a:avLst/>
          </a:prstGeom>
          <a:noFill/>
        </p:spPr>
        <p:txBody>
          <a:bodyPr wrap="square" rtlCol="0">
            <a:spAutoFit/>
          </a:bodyPr>
          <a:lstStyle/>
          <a:p>
            <a:pPr marL="285750" lvl="0" indent="-285750">
              <a:buFont typeface="Arial" panose="020B0604020202020204" pitchFamily="34" charset="0"/>
              <a:buChar char="•"/>
            </a:pPr>
            <a:r>
              <a:rPr lang="sv-SE" sz="1600" dirty="0">
                <a:solidFill>
                  <a:schemeClr val="bg1"/>
                </a:solidFill>
              </a:rPr>
              <a:t>Logga och illustration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863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7F6350F-997C-4130-94CE-21562C0633D3}"/>
              </a:ext>
            </a:extLst>
          </p:cNvPr>
          <p:cNvSpPr txBox="1"/>
          <p:nvPr/>
        </p:nvSpPr>
        <p:spPr>
          <a:xfrm>
            <a:off x="193873" y="246160"/>
            <a:ext cx="10870732" cy="477054"/>
          </a:xfrm>
          <a:prstGeom prst="rect">
            <a:avLst/>
          </a:prstGeom>
          <a:noFill/>
        </p:spPr>
        <p:txBody>
          <a:bodyPr wrap="square" rtlCol="0" anchor="t">
            <a:spAutoFit/>
          </a:bodyPr>
          <a:lstStyle/>
          <a:p>
            <a:pPr defTabSz="914400">
              <a:defRPr/>
            </a:pPr>
            <a:r>
              <a:rPr lang="sv-SE" sz="2500" b="1" dirty="0">
                <a:solidFill>
                  <a:srgbClr val="01B0F0"/>
                </a:solidFill>
                <a:latin typeface="Dosis"/>
                <a:cs typeface="Arial"/>
              </a:rPr>
              <a:t>Exempel på stödmaterial </a:t>
            </a:r>
            <a:r>
              <a:rPr lang="sv-SE" sz="2500" b="1">
                <a:solidFill>
                  <a:srgbClr val="01B0F0"/>
                </a:solidFill>
                <a:latin typeface="Dosis"/>
                <a:cs typeface="Arial"/>
              </a:rPr>
              <a:t>till kommunikatör</a:t>
            </a:r>
            <a:endParaRPr lang="sv-SE" dirty="0"/>
          </a:p>
        </p:txBody>
      </p:sp>
      <p:pic>
        <p:nvPicPr>
          <p:cNvPr id="5" name="Picture 12">
            <a:extLst>
              <a:ext uri="{FF2B5EF4-FFF2-40B4-BE49-F238E27FC236}">
                <a16:creationId xmlns:a16="http://schemas.microsoft.com/office/drawing/2014/main" id="{060B5D07-2789-4751-8AE4-CA1FAADCC5AC}"/>
              </a:ext>
            </a:extLst>
          </p:cNvPr>
          <p:cNvPicPr>
            <a:picLocks noChangeAspect="1"/>
          </p:cNvPicPr>
          <p:nvPr/>
        </p:nvPicPr>
        <p:blipFill>
          <a:blip r:embed="rId3"/>
          <a:stretch>
            <a:fillRect/>
          </a:stretch>
        </p:blipFill>
        <p:spPr>
          <a:xfrm>
            <a:off x="11372755" y="176014"/>
            <a:ext cx="625371" cy="547200"/>
          </a:xfrm>
          <a:prstGeom prst="rect">
            <a:avLst/>
          </a:prstGeom>
        </p:spPr>
      </p:pic>
      <p:sp>
        <p:nvSpPr>
          <p:cNvPr id="6" name="textruta 5">
            <a:extLst>
              <a:ext uri="{FF2B5EF4-FFF2-40B4-BE49-F238E27FC236}">
                <a16:creationId xmlns:a16="http://schemas.microsoft.com/office/drawing/2014/main" id="{0F3F9658-F25F-404F-8361-A93A25DC06F4}"/>
              </a:ext>
            </a:extLst>
          </p:cNvPr>
          <p:cNvSpPr txBox="1"/>
          <p:nvPr/>
        </p:nvSpPr>
        <p:spPr>
          <a:xfrm>
            <a:off x="193873" y="918853"/>
            <a:ext cx="1011310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000" b="1" dirty="0">
                <a:cs typeface="Calibri"/>
              </a:rPr>
              <a:t>Kommunikation och marknadsföring (affischer, illustration, copy och pressmeddelande)</a:t>
            </a:r>
          </a:p>
        </p:txBody>
      </p:sp>
      <p:pic>
        <p:nvPicPr>
          <p:cNvPr id="10" name="Bildobjekt 9" descr="En bild som visar skärmbild&#10;&#10;Automatiskt genererad beskrivning">
            <a:extLst>
              <a:ext uri="{FF2B5EF4-FFF2-40B4-BE49-F238E27FC236}">
                <a16:creationId xmlns:a16="http://schemas.microsoft.com/office/drawing/2014/main" id="{255E0CFE-AFA2-4DDE-988B-EB1E41D6BE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8186">
            <a:off x="8262622" y="1616714"/>
            <a:ext cx="3552851" cy="4405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Bildobjekt 10" descr="En bild som visar skärmbild&#10;&#10;Automatiskt genererad beskrivning">
            <a:extLst>
              <a:ext uri="{FF2B5EF4-FFF2-40B4-BE49-F238E27FC236}">
                <a16:creationId xmlns:a16="http://schemas.microsoft.com/office/drawing/2014/main" id="{7BF6AC53-6767-44C4-9612-2A4BB67EEE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32168">
            <a:off x="1067885" y="2070877"/>
            <a:ext cx="3905279" cy="3695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Bildobjekt 1" descr="En bild som visar text&#10;&#10;Automatiskt genererad beskrivning">
            <a:extLst>
              <a:ext uri="{FF2B5EF4-FFF2-40B4-BE49-F238E27FC236}">
                <a16:creationId xmlns:a16="http://schemas.microsoft.com/office/drawing/2014/main" id="{C4084D14-4372-4448-813A-C4AB9969E3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7693" y="1652685"/>
            <a:ext cx="3088951" cy="4409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5700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2"/>
          <p:cNvSpPr txBox="1"/>
          <p:nvPr/>
        </p:nvSpPr>
        <p:spPr>
          <a:xfrm>
            <a:off x="1287157" y="206396"/>
            <a:ext cx="909620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srgbClr val="01B0F0"/>
              </a:solidFill>
              <a:effectLst/>
              <a:uLnTx/>
              <a:uFillTx/>
              <a:latin typeface="Arial" charset="0"/>
              <a:ea typeface="Arial" charset="0"/>
              <a:cs typeface="Arial" charset="0"/>
            </a:endParaRPr>
          </a:p>
        </p:txBody>
      </p:sp>
      <p:sp>
        <p:nvSpPr>
          <p:cNvPr id="14" name="Rectangle 13"/>
          <p:cNvSpPr/>
          <p:nvPr/>
        </p:nvSpPr>
        <p:spPr>
          <a:xfrm>
            <a:off x="491086" y="675234"/>
            <a:ext cx="43875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3"/>
          <a:stretch>
            <a:fillRect/>
          </a:stretch>
        </p:blipFill>
        <p:spPr>
          <a:xfrm>
            <a:off x="11447783" y="126335"/>
            <a:ext cx="508114" cy="547200"/>
          </a:xfrm>
          <a:prstGeom prst="rect">
            <a:avLst/>
          </a:prstGeom>
        </p:spPr>
      </p:pic>
      <p:sp>
        <p:nvSpPr>
          <p:cNvPr id="21" name="textruta 2">
            <a:extLst>
              <a:ext uri="{FF2B5EF4-FFF2-40B4-BE49-F238E27FC236}">
                <a16:creationId xmlns:a16="http://schemas.microsoft.com/office/drawing/2014/main" id="{898F5272-685D-44FA-98FF-1DC4B1D93A5C}"/>
              </a:ext>
            </a:extLst>
          </p:cNvPr>
          <p:cNvSpPr txBox="1"/>
          <p:nvPr/>
        </p:nvSpPr>
        <p:spPr>
          <a:xfrm>
            <a:off x="352316" y="126335"/>
            <a:ext cx="904800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1B0F0"/>
                </a:solidFill>
                <a:effectLst/>
                <a:uLnTx/>
                <a:uFillTx/>
                <a:latin typeface="Dosis" pitchFamily="2" charset="0"/>
                <a:ea typeface="Arial" charset="0"/>
                <a:cs typeface="Arial" charset="0"/>
              </a:rPr>
              <a:t>Summering stödmaterial att hämta på Håll Nollans webbplats </a:t>
            </a:r>
          </a:p>
        </p:txBody>
      </p:sp>
      <p:graphicFrame>
        <p:nvGraphicFramePr>
          <p:cNvPr id="2" name="Diagram 1">
            <a:extLst>
              <a:ext uri="{FF2B5EF4-FFF2-40B4-BE49-F238E27FC236}">
                <a16:creationId xmlns:a16="http://schemas.microsoft.com/office/drawing/2014/main" id="{D15C2DC0-A194-4C9F-B149-968D749049A3}"/>
              </a:ext>
            </a:extLst>
          </p:cNvPr>
          <p:cNvGraphicFramePr/>
          <p:nvPr>
            <p:extLst>
              <p:ext uri="{D42A27DB-BD31-4B8C-83A1-F6EECF244321}">
                <p14:modId xmlns:p14="http://schemas.microsoft.com/office/powerpoint/2010/main" val="2905983053"/>
              </p:ext>
            </p:extLst>
          </p:nvPr>
        </p:nvGraphicFramePr>
        <p:xfrm>
          <a:off x="1388108" y="874457"/>
          <a:ext cx="941578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ruta 2">
            <a:extLst>
              <a:ext uri="{FF2B5EF4-FFF2-40B4-BE49-F238E27FC236}">
                <a16:creationId xmlns:a16="http://schemas.microsoft.com/office/drawing/2014/main" id="{B5121097-E60A-44C5-9612-07445C034A25}"/>
              </a:ext>
            </a:extLst>
          </p:cNvPr>
          <p:cNvSpPr txBox="1"/>
          <p:nvPr/>
        </p:nvSpPr>
        <p:spPr>
          <a:xfrm>
            <a:off x="6515100" y="4038600"/>
            <a:ext cx="4178300"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Film (</a:t>
            </a:r>
            <a:r>
              <a:rPr kumimoji="0" lang="sv-SE" sz="1600" b="0" i="0" u="none" strike="noStrike" kern="1200" cap="none" spc="0" normalizeH="0" baseline="0" noProof="0" dirty="0" err="1">
                <a:ln>
                  <a:noFill/>
                </a:ln>
                <a:solidFill>
                  <a:prstClr val="white"/>
                </a:solidFill>
                <a:effectLst/>
                <a:uLnTx/>
                <a:uFillTx/>
                <a:latin typeface="Calibri" panose="020F0502020204030204"/>
                <a:ea typeface="+mn-ea"/>
                <a:cs typeface="+mn-cs"/>
              </a:rPr>
              <a:t>Sve</a:t>
            </a: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sv-SE" sz="1600" b="0" i="0" u="none" strike="noStrike" kern="1200" cap="none" spc="0" normalizeH="0" baseline="0" noProof="0" dirty="0" err="1">
                <a:ln>
                  <a:noFill/>
                </a:ln>
                <a:solidFill>
                  <a:prstClr val="white"/>
                </a:solidFill>
                <a:effectLst/>
                <a:uLnTx/>
                <a:uFillTx/>
                <a:latin typeface="Calibri" panose="020F0502020204030204"/>
                <a:ea typeface="+mn-ea"/>
                <a:cs typeface="+mn-cs"/>
              </a:rPr>
              <a:t>eng</a:t>
            </a: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 och </a:t>
            </a:r>
            <a:r>
              <a:rPr kumimoji="0" lang="sv-SE" sz="1600" b="0" i="0" u="none" strike="noStrike" kern="1200" cap="none" spc="0" normalizeH="0" baseline="0" noProof="0" dirty="0" err="1">
                <a:ln>
                  <a:noFill/>
                </a:ln>
                <a:solidFill>
                  <a:prstClr val="white"/>
                </a:solidFill>
                <a:effectLst/>
                <a:uLnTx/>
                <a:uFillTx/>
                <a:latin typeface="Calibri" panose="020F0502020204030204"/>
                <a:ea typeface="+mn-ea"/>
                <a:cs typeface="+mn-cs"/>
              </a:rPr>
              <a:t>ljudslinga</a:t>
            </a: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sv-SE" sz="1600" b="0" i="0" u="none" strike="noStrike" kern="1200" cap="none" spc="0" normalizeH="0" baseline="0" noProof="0" dirty="0" err="1">
                <a:ln>
                  <a:noFill/>
                </a:ln>
                <a:solidFill>
                  <a:prstClr val="white"/>
                </a:solidFill>
                <a:effectLst/>
                <a:uLnTx/>
                <a:uFillTx/>
                <a:latin typeface="Calibri" panose="020F0502020204030204"/>
                <a:ea typeface="+mn-ea"/>
                <a:cs typeface="+mn-cs"/>
              </a:rPr>
              <a:t>sve</a:t>
            </a: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sv-SE" sz="1600" b="0" i="0" u="none" strike="noStrike" kern="1200" cap="none" spc="0" normalizeH="0" baseline="0" noProof="0" dirty="0">
                <a:ln>
                  <a:noFill/>
                </a:ln>
                <a:solidFill>
                  <a:srgbClr val="FF0000"/>
                </a:solidFill>
                <a:effectLst/>
                <a:uLnTx/>
                <a:uFillTx/>
                <a:latin typeface="Calibri" panose="020F0502020204030204"/>
                <a:ea typeface="+mn-ea"/>
                <a:cs typeface="+mn-cs"/>
              </a:rPr>
              <a:t>Klar 4 sep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dirty="0">
                <a:solidFill>
                  <a:prstClr val="white"/>
                </a:solidFill>
                <a:latin typeface="Calibri" panose="020F0502020204030204"/>
              </a:rPr>
              <a:t>Instruktion och material för feedbackövning (</a:t>
            </a:r>
            <a:r>
              <a:rPr lang="sv-SE" sz="1600" dirty="0" err="1">
                <a:solidFill>
                  <a:prstClr val="white"/>
                </a:solidFill>
                <a:latin typeface="Calibri" panose="020F0502020204030204"/>
              </a:rPr>
              <a:t>Sve</a:t>
            </a:r>
            <a:r>
              <a:rPr lang="sv-SE" sz="1600" dirty="0">
                <a:solidFill>
                  <a:prstClr val="white"/>
                </a:solidFill>
                <a:latin typeface="Calibri" panose="020F0502020204030204"/>
              </a:rPr>
              <a:t>/Eng)</a:t>
            </a:r>
            <a:endPar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ruta 7">
            <a:extLst>
              <a:ext uri="{FF2B5EF4-FFF2-40B4-BE49-F238E27FC236}">
                <a16:creationId xmlns:a16="http://schemas.microsoft.com/office/drawing/2014/main" id="{D919878A-E3CF-4A0E-89D9-A4B4EB81DB78}"/>
              </a:ext>
            </a:extLst>
          </p:cNvPr>
          <p:cNvSpPr txBox="1"/>
          <p:nvPr/>
        </p:nvSpPr>
        <p:spPr>
          <a:xfrm>
            <a:off x="6205064" y="5474827"/>
            <a:ext cx="4178300" cy="584775"/>
          </a:xfrm>
          <a:prstGeom prst="rect">
            <a:avLst/>
          </a:prstGeom>
          <a:noFill/>
        </p:spPr>
        <p:txBody>
          <a:bodyPr wrap="square" rtlCol="0">
            <a:spAutoFit/>
          </a:bodyPr>
          <a:lstStyle/>
          <a:p>
            <a:pPr marL="285750" lvl="0" indent="-285750">
              <a:buFont typeface="Arial" panose="020B0604020202020204" pitchFamily="34" charset="0"/>
              <a:buChar char="•"/>
            </a:pPr>
            <a:r>
              <a:rPr lang="sv-SE" sz="1600" dirty="0">
                <a:solidFill>
                  <a:schemeClr val="bg1"/>
                </a:solidFill>
              </a:rPr>
              <a:t>Logga och illustration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232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7072E0E3-9231-492F-9A62-94845B41751C}"/>
              </a:ext>
            </a:extLst>
          </p:cNvPr>
          <p:cNvSpPr txBox="1"/>
          <p:nvPr/>
        </p:nvSpPr>
        <p:spPr>
          <a:xfrm>
            <a:off x="193873" y="246160"/>
            <a:ext cx="10870732" cy="477054"/>
          </a:xfrm>
          <a:prstGeom prst="rect">
            <a:avLst/>
          </a:prstGeom>
          <a:noFill/>
        </p:spPr>
        <p:txBody>
          <a:bodyPr wrap="square" rtlCol="0" anchor="t">
            <a:spAutoFit/>
          </a:bodyPr>
          <a:lstStyle/>
          <a:p>
            <a:pPr defTabSz="914400">
              <a:defRPr/>
            </a:pPr>
            <a:r>
              <a:rPr lang="sv-SE" sz="2500" b="1" dirty="0">
                <a:solidFill>
                  <a:srgbClr val="01B0F0"/>
                </a:solidFill>
                <a:latin typeface="Dosis"/>
                <a:cs typeface="Arial"/>
              </a:rPr>
              <a:t>Covid-19</a:t>
            </a:r>
            <a:endParaRPr lang="sv-SE" dirty="0"/>
          </a:p>
        </p:txBody>
      </p:sp>
      <p:pic>
        <p:nvPicPr>
          <p:cNvPr id="5" name="Picture 12">
            <a:extLst>
              <a:ext uri="{FF2B5EF4-FFF2-40B4-BE49-F238E27FC236}">
                <a16:creationId xmlns:a16="http://schemas.microsoft.com/office/drawing/2014/main" id="{165F1DC0-A025-4EFE-83FB-F39A4CE80D10}"/>
              </a:ext>
            </a:extLst>
          </p:cNvPr>
          <p:cNvPicPr>
            <a:picLocks noChangeAspect="1"/>
          </p:cNvPicPr>
          <p:nvPr/>
        </p:nvPicPr>
        <p:blipFill>
          <a:blip r:embed="rId2"/>
          <a:stretch>
            <a:fillRect/>
          </a:stretch>
        </p:blipFill>
        <p:spPr>
          <a:xfrm>
            <a:off x="11372755" y="176014"/>
            <a:ext cx="625371" cy="547200"/>
          </a:xfrm>
          <a:prstGeom prst="rect">
            <a:avLst/>
          </a:prstGeom>
        </p:spPr>
      </p:pic>
      <p:sp>
        <p:nvSpPr>
          <p:cNvPr id="7" name="textruta 2">
            <a:extLst>
              <a:ext uri="{FF2B5EF4-FFF2-40B4-BE49-F238E27FC236}">
                <a16:creationId xmlns:a16="http://schemas.microsoft.com/office/drawing/2014/main" id="{9C3FF46C-B306-4173-94D4-D9D76F541F95}"/>
              </a:ext>
            </a:extLst>
          </p:cNvPr>
          <p:cNvSpPr txBox="1"/>
          <p:nvPr/>
        </p:nvSpPr>
        <p:spPr>
          <a:xfrm>
            <a:off x="234859" y="6230844"/>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01B0F0"/>
                </a:solidFill>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
        <p:nvSpPr>
          <p:cNvPr id="9" name="textruta 8">
            <a:extLst>
              <a:ext uri="{FF2B5EF4-FFF2-40B4-BE49-F238E27FC236}">
                <a16:creationId xmlns:a16="http://schemas.microsoft.com/office/drawing/2014/main" id="{866C3240-4B05-46C6-88C0-0AF1C83F0EB6}"/>
              </a:ext>
            </a:extLst>
          </p:cNvPr>
          <p:cNvSpPr txBox="1"/>
          <p:nvPr/>
        </p:nvSpPr>
        <p:spPr>
          <a:xfrm>
            <a:off x="1070135" y="1143538"/>
            <a:ext cx="10410665" cy="3108543"/>
          </a:xfrm>
          <a:prstGeom prst="rect">
            <a:avLst/>
          </a:prstGeom>
          <a:noFill/>
        </p:spPr>
        <p:txBody>
          <a:bodyPr wrap="square" rtlCol="0" anchor="t">
            <a:spAutoFit/>
          </a:bodyPr>
          <a:lstStyle/>
          <a:p>
            <a:pPr lvl="0" defTabSz="914400">
              <a:defRPr/>
            </a:pPr>
            <a:r>
              <a:rPr lang="sv-SE" sz="2800" dirty="0"/>
              <a:t>Varje företag förutsätts följa folkhälsomyndighetens rekommendationer.</a:t>
            </a:r>
          </a:p>
          <a:p>
            <a:pPr lvl="0" defTabSz="914400">
              <a:defRPr/>
            </a:pPr>
            <a:endParaRPr lang="sv-SE" sz="2800" dirty="0"/>
          </a:p>
          <a:p>
            <a:pPr lvl="0" defTabSz="914400">
              <a:defRPr/>
            </a:pPr>
            <a:r>
              <a:rPr lang="sv-SE" sz="2800" dirty="0"/>
              <a:t>Utifrån Håll Nollans ramar för Håll Nollans </a:t>
            </a:r>
            <a:r>
              <a:rPr lang="sv-SE" sz="2800" dirty="0" err="1"/>
              <a:t>säkerhetspush</a:t>
            </a:r>
            <a:r>
              <a:rPr lang="sv-SE" sz="2800" dirty="0"/>
              <a:t> går det att anordna arrangemanget utifrån arbetsplatsens förutsättningar. </a:t>
            </a:r>
          </a:p>
          <a:p>
            <a:pPr lvl="0" defTabSz="914400">
              <a:defRPr/>
            </a:pPr>
            <a:endParaRPr lang="sv-SE" sz="2800" dirty="0"/>
          </a:p>
          <a:p>
            <a:pPr lvl="0" defTabSz="914400">
              <a:defRPr/>
            </a:pPr>
            <a:endParaRPr lang="sv-SE" sz="2800" dirty="0"/>
          </a:p>
        </p:txBody>
      </p:sp>
      <p:sp>
        <p:nvSpPr>
          <p:cNvPr id="11" name="Ellips 10">
            <a:extLst>
              <a:ext uri="{FF2B5EF4-FFF2-40B4-BE49-F238E27FC236}">
                <a16:creationId xmlns:a16="http://schemas.microsoft.com/office/drawing/2014/main" id="{4166717C-8601-4AD5-ADC2-81D4003278A4}"/>
              </a:ext>
            </a:extLst>
          </p:cNvPr>
          <p:cNvSpPr/>
          <p:nvPr/>
        </p:nvSpPr>
        <p:spPr>
          <a:xfrm>
            <a:off x="4617712" y="3941512"/>
            <a:ext cx="2105025" cy="1990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Ha en turné på olika projektplatser</a:t>
            </a:r>
          </a:p>
        </p:txBody>
      </p:sp>
      <p:sp>
        <p:nvSpPr>
          <p:cNvPr id="13" name="Ellips 12">
            <a:extLst>
              <a:ext uri="{FF2B5EF4-FFF2-40B4-BE49-F238E27FC236}">
                <a16:creationId xmlns:a16="http://schemas.microsoft.com/office/drawing/2014/main" id="{0762D2ED-644C-4503-96D6-51C9F5ADEB05}"/>
              </a:ext>
            </a:extLst>
          </p:cNvPr>
          <p:cNvSpPr/>
          <p:nvPr/>
        </p:nvSpPr>
        <p:spPr>
          <a:xfrm>
            <a:off x="2140177" y="3986212"/>
            <a:ext cx="2105025" cy="1990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Ett huvudevent med begränsat antal deltagare</a:t>
            </a:r>
          </a:p>
        </p:txBody>
      </p:sp>
      <p:sp>
        <p:nvSpPr>
          <p:cNvPr id="15" name="Ellips 14">
            <a:extLst>
              <a:ext uri="{FF2B5EF4-FFF2-40B4-BE49-F238E27FC236}">
                <a16:creationId xmlns:a16="http://schemas.microsoft.com/office/drawing/2014/main" id="{F14DC724-DA28-4D4E-87FD-7042C0A1F430}"/>
              </a:ext>
            </a:extLst>
          </p:cNvPr>
          <p:cNvSpPr/>
          <p:nvPr/>
        </p:nvSpPr>
        <p:spPr>
          <a:xfrm>
            <a:off x="7014883" y="3986211"/>
            <a:ext cx="2105025" cy="1990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Digital form för hela eventet med förinspelade tal</a:t>
            </a:r>
          </a:p>
        </p:txBody>
      </p:sp>
      <p:sp>
        <p:nvSpPr>
          <p:cNvPr id="2" name="Ellips 1">
            <a:extLst>
              <a:ext uri="{FF2B5EF4-FFF2-40B4-BE49-F238E27FC236}">
                <a16:creationId xmlns:a16="http://schemas.microsoft.com/office/drawing/2014/main" id="{419730CB-40FD-4373-98C3-92EB1AC8353F}"/>
              </a:ext>
            </a:extLst>
          </p:cNvPr>
          <p:cNvSpPr/>
          <p:nvPr/>
        </p:nvSpPr>
        <p:spPr>
          <a:xfrm>
            <a:off x="9667921" y="3941511"/>
            <a:ext cx="2105025" cy="1990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Film med talare i stället för på plats</a:t>
            </a:r>
          </a:p>
        </p:txBody>
      </p:sp>
    </p:spTree>
    <p:extLst>
      <p:ext uri="{BB962C8B-B14F-4D97-AF65-F5344CB8AC3E}">
        <p14:creationId xmlns:p14="http://schemas.microsoft.com/office/powerpoint/2010/main" val="984121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ruta 2">
            <a:extLst>
              <a:ext uri="{FF2B5EF4-FFF2-40B4-BE49-F238E27FC236}">
                <a16:creationId xmlns:a16="http://schemas.microsoft.com/office/drawing/2014/main" id="{68B27123-2ED7-4A0F-845E-983330329A97}"/>
              </a:ext>
            </a:extLst>
          </p:cNvPr>
          <p:cNvSpPr txBox="1"/>
          <p:nvPr/>
        </p:nvSpPr>
        <p:spPr>
          <a:xfrm>
            <a:off x="193874" y="246160"/>
            <a:ext cx="10870732" cy="477054"/>
          </a:xfrm>
          <a:prstGeom prst="rect">
            <a:avLst/>
          </a:prstGeom>
          <a:noFill/>
        </p:spPr>
        <p:txBody>
          <a:bodyPr wrap="square" rtlCol="0">
            <a:spAutoFit/>
          </a:bodyPr>
          <a:lstStyle/>
          <a:p>
            <a:pPr lvl="0" defTabSz="914400">
              <a:defRPr/>
            </a:pPr>
            <a:r>
              <a:rPr lang="sv-SE" sz="2500" b="1" dirty="0">
                <a:solidFill>
                  <a:srgbClr val="01B0F0"/>
                </a:solidFill>
                <a:latin typeface="Dosis" pitchFamily="2" charset="0"/>
                <a:ea typeface="Arial" charset="0"/>
                <a:cs typeface="Arial" charset="0"/>
              </a:rPr>
              <a:t>Håll Nollans </a:t>
            </a:r>
            <a:r>
              <a:rPr lang="sv-SE" sz="2500" b="1" dirty="0" err="1">
                <a:solidFill>
                  <a:srgbClr val="01B0F0"/>
                </a:solidFill>
                <a:latin typeface="Dosis" pitchFamily="2" charset="0"/>
                <a:ea typeface="Arial" charset="0"/>
                <a:cs typeface="Arial" charset="0"/>
              </a:rPr>
              <a:t>säkerhetspush</a:t>
            </a:r>
            <a:r>
              <a:rPr lang="sv-SE" sz="2500" b="1" dirty="0">
                <a:solidFill>
                  <a:srgbClr val="01B0F0"/>
                </a:solidFill>
                <a:latin typeface="Dosis" pitchFamily="2" charset="0"/>
                <a:ea typeface="Arial" charset="0"/>
                <a:cs typeface="Arial" charset="0"/>
              </a:rPr>
              <a:t> - tider</a:t>
            </a:r>
            <a:endPar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endParaRPr>
          </a:p>
        </p:txBody>
      </p:sp>
      <p:sp>
        <p:nvSpPr>
          <p:cNvPr id="66" name="Rectangle 13">
            <a:extLst>
              <a:ext uri="{FF2B5EF4-FFF2-40B4-BE49-F238E27FC236}">
                <a16:creationId xmlns:a16="http://schemas.microsoft.com/office/drawing/2014/main" id="{40CD462F-3440-4A03-B65A-ADE6B8994FFF}"/>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7" name="Picture 12">
            <a:extLst>
              <a:ext uri="{FF2B5EF4-FFF2-40B4-BE49-F238E27FC236}">
                <a16:creationId xmlns:a16="http://schemas.microsoft.com/office/drawing/2014/main" id="{72D74EBB-D565-468B-86F6-D3279F4D605D}"/>
              </a:ext>
            </a:extLst>
          </p:cNvPr>
          <p:cNvPicPr>
            <a:picLocks noChangeAspect="1"/>
          </p:cNvPicPr>
          <p:nvPr/>
        </p:nvPicPr>
        <p:blipFill>
          <a:blip r:embed="rId3"/>
          <a:stretch>
            <a:fillRect/>
          </a:stretch>
        </p:blipFill>
        <p:spPr>
          <a:xfrm>
            <a:off x="11372755" y="176014"/>
            <a:ext cx="625371" cy="547200"/>
          </a:xfrm>
          <a:prstGeom prst="rect">
            <a:avLst/>
          </a:prstGeom>
        </p:spPr>
      </p:pic>
      <p:graphicFrame>
        <p:nvGraphicFramePr>
          <p:cNvPr id="10" name="Tabell 10">
            <a:extLst>
              <a:ext uri="{FF2B5EF4-FFF2-40B4-BE49-F238E27FC236}">
                <a16:creationId xmlns:a16="http://schemas.microsoft.com/office/drawing/2014/main" id="{BA2E45B5-2C8B-4FF3-B9F3-C6604895D3AB}"/>
              </a:ext>
            </a:extLst>
          </p:cNvPr>
          <p:cNvGraphicFramePr>
            <a:graphicFrameLocks noGrp="1"/>
          </p:cNvGraphicFramePr>
          <p:nvPr>
            <p:extLst>
              <p:ext uri="{D42A27DB-BD31-4B8C-83A1-F6EECF244321}">
                <p14:modId xmlns:p14="http://schemas.microsoft.com/office/powerpoint/2010/main" val="1749325754"/>
              </p:ext>
            </p:extLst>
          </p:nvPr>
        </p:nvGraphicFramePr>
        <p:xfrm>
          <a:off x="422275" y="1406156"/>
          <a:ext cx="10263585" cy="2865120"/>
        </p:xfrm>
        <a:graphic>
          <a:graphicData uri="http://schemas.openxmlformats.org/drawingml/2006/table">
            <a:tbl>
              <a:tblPr firstRow="1" bandRow="1">
                <a:tableStyleId>{00A15C55-8517-42AA-B614-E9B94910E393}</a:tableStyleId>
              </a:tblPr>
              <a:tblGrid>
                <a:gridCol w="2339611">
                  <a:extLst>
                    <a:ext uri="{9D8B030D-6E8A-4147-A177-3AD203B41FA5}">
                      <a16:colId xmlns:a16="http://schemas.microsoft.com/office/drawing/2014/main" val="1002394748"/>
                    </a:ext>
                  </a:extLst>
                </a:gridCol>
                <a:gridCol w="7923974">
                  <a:extLst>
                    <a:ext uri="{9D8B030D-6E8A-4147-A177-3AD203B41FA5}">
                      <a16:colId xmlns:a16="http://schemas.microsoft.com/office/drawing/2014/main" val="3488767209"/>
                    </a:ext>
                  </a:extLst>
                </a:gridCol>
              </a:tblGrid>
              <a:tr h="370840">
                <a:tc>
                  <a:txBody>
                    <a:bodyPr/>
                    <a:lstStyle/>
                    <a:p>
                      <a:endParaRPr lang="sv-SE" dirty="0"/>
                    </a:p>
                  </a:txBody>
                  <a:tcPr/>
                </a:tc>
                <a:tc>
                  <a:txBody>
                    <a:bodyPr/>
                    <a:lstStyle/>
                    <a:p>
                      <a:endParaRPr lang="sv-SE" dirty="0"/>
                    </a:p>
                  </a:txBody>
                  <a:tcPr/>
                </a:tc>
                <a:extLst>
                  <a:ext uri="{0D108BD9-81ED-4DB2-BD59-A6C34878D82A}">
                    <a16:rowId xmlns:a16="http://schemas.microsoft.com/office/drawing/2014/main" val="1168616202"/>
                  </a:ext>
                </a:extLst>
              </a:tr>
              <a:tr h="370840">
                <a:tc>
                  <a:txBody>
                    <a:bodyPr/>
                    <a:lstStyle/>
                    <a:p>
                      <a:r>
                        <a:rPr lang="sv-SE" dirty="0"/>
                        <a:t>18, 20 och 27 aug samt 1 sep</a:t>
                      </a:r>
                    </a:p>
                  </a:txBody>
                  <a:tcPr/>
                </a:tc>
                <a:tc>
                  <a:txBody>
                    <a:bodyPr/>
                    <a:lstStyle/>
                    <a:p>
                      <a:r>
                        <a:rPr lang="sv-SE" dirty="0"/>
                        <a:t>Teamsmöten- info till medverkande projekten</a:t>
                      </a:r>
                    </a:p>
                  </a:txBody>
                  <a:tcPr/>
                </a:tc>
                <a:extLst>
                  <a:ext uri="{0D108BD9-81ED-4DB2-BD59-A6C34878D82A}">
                    <a16:rowId xmlns:a16="http://schemas.microsoft.com/office/drawing/2014/main" val="309617377"/>
                  </a:ext>
                </a:extLst>
              </a:tr>
              <a:tr h="370840">
                <a:tc>
                  <a:txBody>
                    <a:bodyPr/>
                    <a:lstStyle/>
                    <a:p>
                      <a:r>
                        <a:rPr lang="sv-SE" dirty="0"/>
                        <a:t>19 augusti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Teamsmöte- riktad info till kommunikatörer</a:t>
                      </a:r>
                    </a:p>
                  </a:txBody>
                  <a:tcPr/>
                </a:tc>
                <a:extLst>
                  <a:ext uri="{0D108BD9-81ED-4DB2-BD59-A6C34878D82A}">
                    <a16:rowId xmlns:a16="http://schemas.microsoft.com/office/drawing/2014/main" val="23811281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4 september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Webbplatsen uppdateras med film och </a:t>
                      </a:r>
                      <a:r>
                        <a:rPr lang="sv-SE" dirty="0" err="1"/>
                        <a:t>ljudslinga</a:t>
                      </a:r>
                      <a:r>
                        <a:rPr lang="sv-SE" dirty="0"/>
                        <a:t> &amp; nedladdningsinstruktioner </a:t>
                      </a:r>
                    </a:p>
                  </a:txBody>
                  <a:tcPr/>
                </a:tc>
                <a:extLst>
                  <a:ext uri="{0D108BD9-81ED-4DB2-BD59-A6C34878D82A}">
                    <a16:rowId xmlns:a16="http://schemas.microsoft.com/office/drawing/2014/main" val="2386765494"/>
                  </a:ext>
                </a:extLst>
              </a:tr>
              <a:tr h="370840">
                <a:tc>
                  <a:txBody>
                    <a:bodyPr/>
                    <a:lstStyle/>
                    <a:p>
                      <a:r>
                        <a:rPr lang="sv-SE" b="1" dirty="0"/>
                        <a:t>15 sep</a:t>
                      </a:r>
                    </a:p>
                  </a:txBody>
                  <a:tcPr/>
                </a:tc>
                <a:tc>
                  <a:txBody>
                    <a:bodyPr/>
                    <a:lstStyle/>
                    <a:p>
                      <a:pPr marL="0" indent="0">
                        <a:buFont typeface="Arial" panose="020B0604020202020204" pitchFamily="34" charset="0"/>
                        <a:buNone/>
                      </a:pPr>
                      <a:r>
                        <a:rPr lang="sv-SE" b="1" dirty="0"/>
                        <a:t>Håll Nollans </a:t>
                      </a:r>
                      <a:r>
                        <a:rPr lang="sv-SE" b="1" dirty="0" err="1"/>
                        <a:t>säkerhetspush</a:t>
                      </a:r>
                      <a:r>
                        <a:rPr lang="sv-SE" b="1" dirty="0"/>
                        <a:t>!</a:t>
                      </a:r>
                    </a:p>
                  </a:txBody>
                  <a:tcPr/>
                </a:tc>
                <a:extLst>
                  <a:ext uri="{0D108BD9-81ED-4DB2-BD59-A6C34878D82A}">
                    <a16:rowId xmlns:a16="http://schemas.microsoft.com/office/drawing/2014/main" val="1097698582"/>
                  </a:ext>
                </a:extLst>
              </a:tr>
              <a:tr h="370840">
                <a:tc>
                  <a:txBody>
                    <a:bodyPr/>
                    <a:lstStyle/>
                    <a:p>
                      <a:r>
                        <a:rPr lang="sv-SE" dirty="0"/>
                        <a:t>17 sep </a:t>
                      </a:r>
                    </a:p>
                  </a:txBody>
                  <a:tcPr/>
                </a:tc>
                <a:tc>
                  <a:txBody>
                    <a:bodyPr/>
                    <a:lstStyle/>
                    <a:p>
                      <a:pPr marL="0" indent="0">
                        <a:buFont typeface="Arial" panose="020B0604020202020204" pitchFamily="34" charset="0"/>
                        <a:buNone/>
                      </a:pPr>
                      <a:r>
                        <a:rPr lang="sv-SE" dirty="0"/>
                        <a:t>Enkät till de  projekt Håll </a:t>
                      </a:r>
                      <a:r>
                        <a:rPr lang="sv-SE"/>
                        <a:t>Nollan samordnar</a:t>
                      </a:r>
                      <a:endParaRPr lang="sv-SE" dirty="0"/>
                    </a:p>
                  </a:txBody>
                  <a:tcPr/>
                </a:tc>
                <a:extLst>
                  <a:ext uri="{0D108BD9-81ED-4DB2-BD59-A6C34878D82A}">
                    <a16:rowId xmlns:a16="http://schemas.microsoft.com/office/drawing/2014/main" val="2270816686"/>
                  </a:ext>
                </a:extLst>
              </a:tr>
              <a:tr h="370840">
                <a:tc>
                  <a:txBody>
                    <a:bodyPr/>
                    <a:lstStyle/>
                    <a:p>
                      <a:r>
                        <a:rPr lang="sv-SE" dirty="0"/>
                        <a:t>24 sep</a:t>
                      </a:r>
                    </a:p>
                  </a:txBody>
                  <a:tcPr/>
                </a:tc>
                <a:tc>
                  <a:txBody>
                    <a:bodyPr/>
                    <a:lstStyle/>
                    <a:p>
                      <a:pPr marL="0" indent="0">
                        <a:buFont typeface="Arial" panose="020B0604020202020204" pitchFamily="34" charset="0"/>
                        <a:buNone/>
                      </a:pPr>
                      <a:r>
                        <a:rPr lang="sv-SE" dirty="0"/>
                        <a:t>Erfarenhetsmöte med projektgruppen</a:t>
                      </a:r>
                    </a:p>
                  </a:txBody>
                  <a:tcPr/>
                </a:tc>
                <a:extLst>
                  <a:ext uri="{0D108BD9-81ED-4DB2-BD59-A6C34878D82A}">
                    <a16:rowId xmlns:a16="http://schemas.microsoft.com/office/drawing/2014/main" val="3313605590"/>
                  </a:ext>
                </a:extLst>
              </a:tr>
            </a:tbl>
          </a:graphicData>
        </a:graphic>
      </p:graphicFrame>
      <p:sp>
        <p:nvSpPr>
          <p:cNvPr id="6" name="Rectangle 13">
            <a:extLst>
              <a:ext uri="{FF2B5EF4-FFF2-40B4-BE49-F238E27FC236}">
                <a16:creationId xmlns:a16="http://schemas.microsoft.com/office/drawing/2014/main" id="{D66BF1BD-CC7E-4CAA-AC1D-52C0860D59A0}"/>
              </a:ext>
            </a:extLst>
          </p:cNvPr>
          <p:cNvSpPr/>
          <p:nvPr/>
        </p:nvSpPr>
        <p:spPr>
          <a:xfrm>
            <a:off x="336550" y="61673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ruta 2">
            <a:extLst>
              <a:ext uri="{FF2B5EF4-FFF2-40B4-BE49-F238E27FC236}">
                <a16:creationId xmlns:a16="http://schemas.microsoft.com/office/drawing/2014/main" id="{680F679F-23F1-4A89-9015-C94BE8F8FC9A}"/>
              </a:ext>
            </a:extLst>
          </p:cNvPr>
          <p:cNvSpPr txBox="1"/>
          <p:nvPr/>
        </p:nvSpPr>
        <p:spPr>
          <a:xfrm>
            <a:off x="234859" y="62403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01B0F0"/>
                </a:solidFill>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Tree>
    <p:extLst>
      <p:ext uri="{BB962C8B-B14F-4D97-AF65-F5344CB8AC3E}">
        <p14:creationId xmlns:p14="http://schemas.microsoft.com/office/powerpoint/2010/main" val="3561779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56BCB9-569D-4BB0-AC81-60649BBB838C}"/>
              </a:ext>
            </a:extLst>
          </p:cNvPr>
          <p:cNvSpPr>
            <a:spLocks noGrp="1"/>
          </p:cNvSpPr>
          <p:nvPr>
            <p:ph type="ctrTitle"/>
          </p:nvPr>
        </p:nvSpPr>
        <p:spPr/>
        <p:txBody>
          <a:bodyPr>
            <a:normAutofit/>
          </a:bodyPr>
          <a:lstStyle/>
          <a:p>
            <a:r>
              <a:rPr lang="sv-SE" b="1" dirty="0">
                <a:solidFill>
                  <a:srgbClr val="01B0F0"/>
                </a:solidFill>
                <a:latin typeface="Dosis" pitchFamily="2" charset="0"/>
                <a:ea typeface="Arial" charset="0"/>
                <a:cs typeface="Arial" charset="0"/>
              </a:rPr>
              <a:t>Tid för frågor och funderingar</a:t>
            </a:r>
            <a:endParaRPr lang="sv-SE" dirty="0">
              <a:latin typeface="Dosis" pitchFamily="2" charset="0"/>
            </a:endParaRPr>
          </a:p>
        </p:txBody>
      </p:sp>
      <p:sp>
        <p:nvSpPr>
          <p:cNvPr id="5" name="Underrubrik 4">
            <a:extLst>
              <a:ext uri="{FF2B5EF4-FFF2-40B4-BE49-F238E27FC236}">
                <a16:creationId xmlns:a16="http://schemas.microsoft.com/office/drawing/2014/main" id="{095F43D5-3453-4B62-B63B-73FEA3C8508C}"/>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221069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objekt 6" descr="HallNollan_payoff.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1354" y="84672"/>
            <a:ext cx="2614698" cy="1039264"/>
          </a:xfrm>
          <a:prstGeom prst="rect">
            <a:avLst/>
          </a:prstGeom>
        </p:spPr>
      </p:pic>
      <p:sp>
        <p:nvSpPr>
          <p:cNvPr id="6" name="Rubrik 2">
            <a:extLst>
              <a:ext uri="{FF2B5EF4-FFF2-40B4-BE49-F238E27FC236}">
                <a16:creationId xmlns:a16="http://schemas.microsoft.com/office/drawing/2014/main" id="{96E86AC3-6703-4D85-B6B6-643FCDAEE00B}"/>
              </a:ext>
            </a:extLst>
          </p:cNvPr>
          <p:cNvSpPr txBox="1">
            <a:spLocks/>
          </p:cNvSpPr>
          <p:nvPr/>
        </p:nvSpPr>
        <p:spPr>
          <a:xfrm>
            <a:off x="202276" y="3031331"/>
            <a:ext cx="5893724" cy="28527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sv-SE" sz="5400" dirty="0">
                <a:solidFill>
                  <a:schemeClr val="bg1"/>
                </a:solidFill>
                <a:latin typeface="Dosis" pitchFamily="2" charset="0"/>
                <a:ea typeface="Arial" charset="0"/>
                <a:cs typeface="Arial" charset="0"/>
              </a:rPr>
            </a:br>
            <a:r>
              <a:rPr lang="sv-SE" sz="5400" b="1" dirty="0">
                <a:solidFill>
                  <a:schemeClr val="bg1"/>
                </a:solidFill>
                <a:latin typeface="Dosis"/>
                <a:ea typeface="Arial" charset="0"/>
                <a:cs typeface="Arial"/>
              </a:rPr>
              <a:t>Håll Nollans </a:t>
            </a:r>
            <a:r>
              <a:rPr lang="sv-SE" sz="5400" b="1" dirty="0" err="1">
                <a:solidFill>
                  <a:schemeClr val="bg1"/>
                </a:solidFill>
                <a:latin typeface="Dosis"/>
                <a:ea typeface="Arial" charset="0"/>
                <a:cs typeface="Arial"/>
              </a:rPr>
              <a:t>säkerhetspush</a:t>
            </a:r>
            <a:r>
              <a:rPr lang="sv-SE" sz="5400" b="1" dirty="0">
                <a:solidFill>
                  <a:schemeClr val="bg1"/>
                </a:solidFill>
                <a:latin typeface="Dosis"/>
                <a:ea typeface="Arial" charset="0"/>
                <a:cs typeface="Arial"/>
              </a:rPr>
              <a:t> </a:t>
            </a:r>
            <a:br>
              <a:rPr lang="sv-SE" sz="5400" dirty="0">
                <a:solidFill>
                  <a:schemeClr val="bg1"/>
                </a:solidFill>
                <a:latin typeface="Dosis" pitchFamily="2" charset="0"/>
                <a:ea typeface="Arial" charset="0"/>
                <a:cs typeface="Arial" charset="0"/>
              </a:rPr>
            </a:br>
            <a:r>
              <a:rPr lang="sv-SE" sz="5400" dirty="0">
                <a:solidFill>
                  <a:schemeClr val="bg1"/>
                </a:solidFill>
                <a:latin typeface="Dosis"/>
                <a:ea typeface="Arial" charset="0"/>
                <a:cs typeface="Arial"/>
              </a:rPr>
              <a:t> </a:t>
            </a:r>
          </a:p>
          <a:p>
            <a:r>
              <a:rPr lang="sv-SE" sz="5400" dirty="0">
                <a:solidFill>
                  <a:schemeClr val="bg1"/>
                </a:solidFill>
                <a:latin typeface="Dosis"/>
                <a:ea typeface="Arial" charset="0"/>
                <a:cs typeface="Arial"/>
              </a:rPr>
              <a:t>15 september 2020</a:t>
            </a:r>
          </a:p>
          <a:p>
            <a:r>
              <a:rPr lang="sv-SE" sz="5400" dirty="0">
                <a:solidFill>
                  <a:schemeClr val="bg1"/>
                </a:solidFill>
                <a:latin typeface="Dosis"/>
                <a:ea typeface="Arial" charset="0"/>
                <a:cs typeface="Arial"/>
              </a:rPr>
              <a:t>Klockan 13:00</a:t>
            </a:r>
            <a:br>
              <a:rPr lang="sv-SE" sz="5400" dirty="0">
                <a:solidFill>
                  <a:schemeClr val="bg1"/>
                </a:solidFill>
                <a:latin typeface="Dosis" pitchFamily="2" charset="0"/>
                <a:ea typeface="Arial" charset="0"/>
                <a:cs typeface="Arial" charset="0"/>
              </a:rPr>
            </a:br>
            <a:endParaRPr lang="sv-SE" sz="5400" dirty="0">
              <a:solidFill>
                <a:schemeClr val="bg1"/>
              </a:solidFill>
            </a:endParaRPr>
          </a:p>
        </p:txBody>
      </p:sp>
      <p:pic>
        <p:nvPicPr>
          <p:cNvPr id="10" name="Bildobjekt 9" descr="En bild som visar rum&#10;&#10;Automatiskt genererad beskrivning">
            <a:extLst>
              <a:ext uri="{FF2B5EF4-FFF2-40B4-BE49-F238E27FC236}">
                <a16:creationId xmlns:a16="http://schemas.microsoft.com/office/drawing/2014/main" id="{11043A38-60F3-4E83-B5D1-D08E623634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8276" y="1847836"/>
            <a:ext cx="4805398" cy="38862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70370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p:cNvSpPr txBox="1"/>
          <p:nvPr/>
        </p:nvSpPr>
        <p:spPr>
          <a:xfrm>
            <a:off x="177424" y="206394"/>
            <a:ext cx="569111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prstClr val="white"/>
                </a:solidFill>
                <a:effectLst/>
                <a:uLnTx/>
                <a:uFillTx/>
                <a:latin typeface="Arial" charset="0"/>
                <a:ea typeface="Arial" charset="0"/>
                <a:cs typeface="Arial" charset="0"/>
              </a:rPr>
              <a:t> </a:t>
            </a:r>
          </a:p>
        </p:txBody>
      </p:sp>
      <p:pic>
        <p:nvPicPr>
          <p:cNvPr id="5" name="Bildobjekt 4" descr="HallNollan_payof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127" y="1597745"/>
            <a:ext cx="9156192" cy="3639312"/>
          </a:xfrm>
          <a:prstGeom prst="rect">
            <a:avLst/>
          </a:prstGeom>
        </p:spPr>
      </p:pic>
    </p:spTree>
    <p:extLst>
      <p:ext uri="{BB962C8B-B14F-4D97-AF65-F5344CB8AC3E}">
        <p14:creationId xmlns:p14="http://schemas.microsoft.com/office/powerpoint/2010/main" val="322563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CEE48DAA-6082-4190-BC3B-BEDA84EFB437}"/>
              </a:ext>
            </a:extLst>
          </p:cNvPr>
          <p:cNvSpPr txBox="1"/>
          <p:nvPr/>
        </p:nvSpPr>
        <p:spPr>
          <a:xfrm>
            <a:off x="431800"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500" b="1" dirty="0">
                <a:solidFill>
                  <a:srgbClr val="01B0F0"/>
                </a:solidFill>
                <a:latin typeface="Dosis" pitchFamily="2" charset="0"/>
                <a:ea typeface="Arial" charset="0"/>
                <a:cs typeface="Arial" charset="0"/>
              </a:rPr>
              <a:t>Håll Nollans </a:t>
            </a:r>
            <a:r>
              <a:rPr lang="sv-SE" sz="2500" b="1" dirty="0" err="1">
                <a:solidFill>
                  <a:srgbClr val="01B0F0"/>
                </a:solidFill>
                <a:latin typeface="Dosis" pitchFamily="2" charset="0"/>
                <a:ea typeface="Arial" charset="0"/>
                <a:cs typeface="Arial" charset="0"/>
              </a:rPr>
              <a:t>säkerhetspush</a:t>
            </a:r>
            <a:endPar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endParaRP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graphicFrame>
        <p:nvGraphicFramePr>
          <p:cNvPr id="8" name="Diagram 7">
            <a:extLst>
              <a:ext uri="{FF2B5EF4-FFF2-40B4-BE49-F238E27FC236}">
                <a16:creationId xmlns:a16="http://schemas.microsoft.com/office/drawing/2014/main" id="{5CBB945F-EBE0-416B-B475-7BB1BFFDD937}"/>
              </a:ext>
            </a:extLst>
          </p:cNvPr>
          <p:cNvGraphicFramePr/>
          <p:nvPr>
            <p:extLst>
              <p:ext uri="{D42A27DB-BD31-4B8C-83A1-F6EECF244321}">
                <p14:modId xmlns:p14="http://schemas.microsoft.com/office/powerpoint/2010/main" val="1576684529"/>
              </p:ext>
            </p:extLst>
          </p:nvPr>
        </p:nvGraphicFramePr>
        <p:xfrm>
          <a:off x="-202123" y="1022466"/>
          <a:ext cx="11744697" cy="4644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13">
            <a:extLst>
              <a:ext uri="{FF2B5EF4-FFF2-40B4-BE49-F238E27FC236}">
                <a16:creationId xmlns:a16="http://schemas.microsoft.com/office/drawing/2014/main" id="{40D6C882-1D57-4D1E-8C02-813C677A943C}"/>
              </a:ext>
            </a:extLst>
          </p:cNvPr>
          <p:cNvSpPr/>
          <p:nvPr/>
        </p:nvSpPr>
        <p:spPr>
          <a:xfrm>
            <a:off x="336550" y="607206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ruta 2">
            <a:extLst>
              <a:ext uri="{FF2B5EF4-FFF2-40B4-BE49-F238E27FC236}">
                <a16:creationId xmlns:a16="http://schemas.microsoft.com/office/drawing/2014/main" id="{3A4F5089-2A2B-48D7-AF73-868C749C2EC5}"/>
              </a:ext>
            </a:extLst>
          </p:cNvPr>
          <p:cNvSpPr txBox="1"/>
          <p:nvPr/>
        </p:nvSpPr>
        <p:spPr>
          <a:xfrm>
            <a:off x="234859" y="614511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01B0F0"/>
                </a:solidFill>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Tree>
    <p:extLst>
      <p:ext uri="{BB962C8B-B14F-4D97-AF65-F5344CB8AC3E}">
        <p14:creationId xmlns:p14="http://schemas.microsoft.com/office/powerpoint/2010/main" val="64199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 t="7661" r="322" b="8208"/>
          <a:stretch/>
        </p:blipFill>
        <p:spPr>
          <a:xfrm>
            <a:off x="0" y="0"/>
            <a:ext cx="12192000" cy="6858000"/>
          </a:xfrm>
          <a:prstGeom prst="rect">
            <a:avLst/>
          </a:prstGeom>
        </p:spPr>
      </p:pic>
    </p:spTree>
    <p:extLst>
      <p:ext uri="{BB962C8B-B14F-4D97-AF65-F5344CB8AC3E}">
        <p14:creationId xmlns:p14="http://schemas.microsoft.com/office/powerpoint/2010/main" val="1102551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CEE48DAA-6082-4190-BC3B-BEDA84EFB437}"/>
              </a:ext>
            </a:extLst>
          </p:cNvPr>
          <p:cNvSpPr txBox="1"/>
          <p:nvPr/>
        </p:nvSpPr>
        <p:spPr>
          <a:xfrm>
            <a:off x="431800"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500" b="1" dirty="0">
                <a:solidFill>
                  <a:srgbClr val="01B0F0"/>
                </a:solidFill>
                <a:latin typeface="Dosis" pitchFamily="2" charset="0"/>
                <a:ea typeface="Arial" charset="0"/>
                <a:cs typeface="Arial" charset="0"/>
              </a:rPr>
              <a:t>Bakgrund- projektgrupp  </a:t>
            </a:r>
            <a:endPar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endParaRP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2" name="textruta 1">
            <a:extLst>
              <a:ext uri="{FF2B5EF4-FFF2-40B4-BE49-F238E27FC236}">
                <a16:creationId xmlns:a16="http://schemas.microsoft.com/office/drawing/2014/main" id="{28014D86-E836-4956-924F-0F6605F64570}"/>
              </a:ext>
            </a:extLst>
          </p:cNvPr>
          <p:cNvSpPr txBox="1"/>
          <p:nvPr/>
        </p:nvSpPr>
        <p:spPr>
          <a:xfrm>
            <a:off x="1841660" y="1381663"/>
            <a:ext cx="7549225" cy="4832092"/>
          </a:xfrm>
          <a:prstGeom prst="rect">
            <a:avLst/>
          </a:prstGeom>
          <a:noFill/>
        </p:spPr>
        <p:txBody>
          <a:bodyPr wrap="square" rtlCol="0" anchor="t">
            <a:spAutoFit/>
          </a:bodyPr>
          <a:lstStyle/>
          <a:p>
            <a:pPr lvl="0" defTabSz="914400">
              <a:defRPr/>
            </a:pPr>
            <a:r>
              <a:rPr lang="sv-SE" sz="2800" dirty="0">
                <a:latin typeface="Calibri"/>
                <a:cs typeface="Calibri"/>
              </a:rPr>
              <a:t>Projektledare: Paola Squassina, Håll Nollan</a:t>
            </a:r>
          </a:p>
          <a:p>
            <a:pPr lvl="0" defTabSz="914400">
              <a:defRPr/>
            </a:pPr>
            <a:endParaRPr lang="sv-SE" sz="2800" dirty="0">
              <a:solidFill>
                <a:prstClr val="black"/>
              </a:solidFill>
              <a:latin typeface="Calibri" panose="020F0502020204030204" pitchFamily="34" charset="0"/>
              <a:cs typeface="Calibri" panose="020F0502020204030204" pitchFamily="34" charset="0"/>
            </a:endParaRPr>
          </a:p>
          <a:p>
            <a:pPr lvl="0" defTabSz="914400">
              <a:defRPr/>
            </a:pPr>
            <a:r>
              <a:rPr lang="sv-SE" sz="2800" dirty="0">
                <a:solidFill>
                  <a:prstClr val="black"/>
                </a:solidFill>
                <a:latin typeface="Calibri" panose="020F0502020204030204" pitchFamily="34" charset="0"/>
                <a:cs typeface="Calibri" panose="020F0502020204030204" pitchFamily="34" charset="0"/>
              </a:rPr>
              <a:t>Projektdeltagare:</a:t>
            </a:r>
          </a:p>
          <a:p>
            <a:pPr marL="742950" lvl="1" indent="-285750" defTabSz="914400">
              <a:buFont typeface="Courier New" panose="02070309020205020404" pitchFamily="49" charset="0"/>
              <a:buChar char="o"/>
              <a:defRPr/>
            </a:pPr>
            <a:r>
              <a:rPr lang="sv-SE" sz="2800" dirty="0">
                <a:solidFill>
                  <a:prstClr val="black"/>
                </a:solidFill>
                <a:latin typeface="Calibri" panose="020F0502020204030204" pitchFamily="34" charset="0"/>
                <a:cs typeface="Calibri" panose="020F0502020204030204" pitchFamily="34" charset="0"/>
              </a:rPr>
              <a:t>Maria Dackevall-Wolf, Trafikverket</a:t>
            </a:r>
          </a:p>
          <a:p>
            <a:pPr marL="742950" lvl="1" indent="-285750" defTabSz="914400">
              <a:buFont typeface="Courier New" panose="02070309020205020404" pitchFamily="49" charset="0"/>
              <a:buChar char="o"/>
              <a:defRPr/>
            </a:pPr>
            <a:r>
              <a:rPr lang="sv-SE" sz="2800" dirty="0">
                <a:solidFill>
                  <a:prstClr val="black"/>
                </a:solidFill>
                <a:latin typeface="Calibri" panose="020F0502020204030204" pitchFamily="34" charset="0"/>
                <a:cs typeface="Calibri" panose="020F0502020204030204" pitchFamily="34" charset="0"/>
              </a:rPr>
              <a:t>Lena Egerstad, Akademiska Hus</a:t>
            </a:r>
          </a:p>
          <a:p>
            <a:pPr marL="742950" lvl="1" indent="-285750" defTabSz="914400">
              <a:buFont typeface="Courier New" panose="02070309020205020404" pitchFamily="49" charset="0"/>
              <a:buChar char="o"/>
              <a:defRPr/>
            </a:pPr>
            <a:r>
              <a:rPr lang="sv-SE" sz="2800" dirty="0">
                <a:solidFill>
                  <a:prstClr val="black"/>
                </a:solidFill>
                <a:latin typeface="Calibri" panose="020F0502020204030204" pitchFamily="34" charset="0"/>
                <a:cs typeface="Calibri" panose="020F0502020204030204" pitchFamily="34" charset="0"/>
              </a:rPr>
              <a:t>Malin Berengren, NCC</a:t>
            </a:r>
          </a:p>
          <a:p>
            <a:pPr marL="742950" lvl="1" indent="-285750" defTabSz="914400">
              <a:buFont typeface="Courier New" panose="02070309020205020404" pitchFamily="49" charset="0"/>
              <a:buChar char="o"/>
              <a:defRPr/>
            </a:pPr>
            <a:r>
              <a:rPr lang="sv-SE" sz="2800" dirty="0">
                <a:solidFill>
                  <a:prstClr val="black"/>
                </a:solidFill>
                <a:latin typeface="Calibri" panose="020F0502020204030204" pitchFamily="34" charset="0"/>
                <a:cs typeface="Calibri" panose="020F0502020204030204" pitchFamily="34" charset="0"/>
              </a:rPr>
              <a:t>Nadia Lindqvist, PEAB</a:t>
            </a:r>
          </a:p>
          <a:p>
            <a:pPr marL="742950" lvl="1" indent="-285750" defTabSz="914400">
              <a:buFont typeface="Courier New" panose="02070309020205020404" pitchFamily="49" charset="0"/>
              <a:buChar char="o"/>
              <a:defRPr/>
            </a:pPr>
            <a:r>
              <a:rPr lang="sv-SE" sz="2800" dirty="0">
                <a:solidFill>
                  <a:prstClr val="black"/>
                </a:solidFill>
                <a:latin typeface="Calibri" panose="020F0502020204030204" pitchFamily="34" charset="0"/>
                <a:cs typeface="Calibri" panose="020F0502020204030204" pitchFamily="34" charset="0"/>
              </a:rPr>
              <a:t>Ulrika Dolietis, Håll Nollan</a:t>
            </a:r>
          </a:p>
          <a:p>
            <a:pPr marL="742950" lvl="1" indent="-285750" defTabSz="914400">
              <a:buFont typeface="Courier New" panose="02070309020205020404" pitchFamily="49" charset="0"/>
              <a:buChar char="o"/>
              <a:defRPr/>
            </a:pPr>
            <a:r>
              <a:rPr lang="sv-SE" sz="2800" dirty="0">
                <a:solidFill>
                  <a:prstClr val="black"/>
                </a:solidFill>
                <a:latin typeface="Calibri" panose="020F0502020204030204" pitchFamily="34" charset="0"/>
                <a:cs typeface="Calibri" panose="020F0502020204030204" pitchFamily="34" charset="0"/>
              </a:rPr>
              <a:t>Lotta </a:t>
            </a:r>
            <a:r>
              <a:rPr lang="sv-SE" sz="2800" dirty="0" err="1">
                <a:solidFill>
                  <a:prstClr val="black"/>
                </a:solidFill>
                <a:latin typeface="Calibri" panose="020F0502020204030204" pitchFamily="34" charset="0"/>
                <a:cs typeface="Calibri" panose="020F0502020204030204" pitchFamily="34" charset="0"/>
              </a:rPr>
              <a:t>Peacock</a:t>
            </a:r>
            <a:r>
              <a:rPr lang="sv-SE" sz="2800" dirty="0">
                <a:solidFill>
                  <a:prstClr val="black"/>
                </a:solidFill>
                <a:latin typeface="Calibri" panose="020F0502020204030204" pitchFamily="34" charset="0"/>
                <a:cs typeface="Calibri" panose="020F0502020204030204" pitchFamily="34" charset="0"/>
              </a:rPr>
              <a:t>, </a:t>
            </a:r>
            <a:r>
              <a:rPr lang="sv-SE" sz="2800" dirty="0" err="1">
                <a:solidFill>
                  <a:prstClr val="black"/>
                </a:solidFill>
                <a:latin typeface="Calibri" panose="020F0502020204030204" pitchFamily="34" charset="0"/>
                <a:cs typeface="Calibri" panose="020F0502020204030204" pitchFamily="34" charset="0"/>
              </a:rPr>
              <a:t>Tolemac</a:t>
            </a:r>
            <a:r>
              <a:rPr lang="sv-SE" sz="2800" dirty="0">
                <a:solidFill>
                  <a:prstClr val="black"/>
                </a:solidFill>
                <a:latin typeface="Calibri" panose="020F0502020204030204" pitchFamily="34" charset="0"/>
                <a:cs typeface="Calibri" panose="020F0502020204030204" pitchFamily="34" charset="0"/>
              </a:rPr>
              <a:t> </a:t>
            </a:r>
            <a:r>
              <a:rPr lang="sv-SE" sz="2800" dirty="0" err="1">
                <a:solidFill>
                  <a:prstClr val="black"/>
                </a:solidFill>
                <a:latin typeface="Calibri" panose="020F0502020204030204" pitchFamily="34" charset="0"/>
                <a:cs typeface="Calibri" panose="020F0502020204030204" pitchFamily="34" charset="0"/>
              </a:rPr>
              <a:t>consulting</a:t>
            </a:r>
            <a:endParaRPr lang="sv-SE" sz="2800" dirty="0">
              <a:solidFill>
                <a:prstClr val="black"/>
              </a:solidFill>
              <a:latin typeface="Calibri" panose="020F0502020204030204" pitchFamily="34" charset="0"/>
              <a:cs typeface="Calibri" panose="020F0502020204030204" pitchFamily="34" charset="0"/>
            </a:endParaRPr>
          </a:p>
          <a:p>
            <a:pPr lvl="0" defTabSz="914400">
              <a:defRPr/>
            </a:pPr>
            <a:endParaRPr lang="sv-SE" sz="2800" dirty="0">
              <a:solidFill>
                <a:prstClr val="black"/>
              </a:solidFill>
              <a:latin typeface="Calibri Light"/>
              <a:cs typeface="Arial" panose="020B0604020202020204" pitchFamily="34" charset="0"/>
            </a:endParaRPr>
          </a:p>
          <a:p>
            <a:r>
              <a:rPr lang="sv-SE" sz="2800" dirty="0"/>
              <a:t> </a:t>
            </a:r>
          </a:p>
        </p:txBody>
      </p:sp>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01B0F0"/>
                </a:solidFill>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Tree>
    <p:extLst>
      <p:ext uri="{BB962C8B-B14F-4D97-AF65-F5344CB8AC3E}">
        <p14:creationId xmlns:p14="http://schemas.microsoft.com/office/powerpoint/2010/main" val="1602880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8D03F1ED-5DF5-476D-9BA8-2430C98C0B61}"/>
              </a:ext>
            </a:extLst>
          </p:cNvPr>
          <p:cNvPicPr>
            <a:picLocks noChangeAspect="1"/>
          </p:cNvPicPr>
          <p:nvPr/>
        </p:nvPicPr>
        <p:blipFill rotWithShape="1">
          <a:blip r:embed="rId3"/>
          <a:srcRect t="2156" r="-2" b="24179"/>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Bildobjekt 7">
            <a:extLst>
              <a:ext uri="{FF2B5EF4-FFF2-40B4-BE49-F238E27FC236}">
                <a16:creationId xmlns:a16="http://schemas.microsoft.com/office/drawing/2014/main" id="{3F57671F-74D3-4E3A-A8C3-2212657F71CC}"/>
              </a:ext>
            </a:extLst>
          </p:cNvPr>
          <p:cNvPicPr>
            <a:picLocks noChangeAspect="1"/>
          </p:cNvPicPr>
          <p:nvPr/>
        </p:nvPicPr>
        <p:blipFill rotWithShape="1">
          <a:blip r:embed="rId4"/>
          <a:srcRect l="18924" r="14286" b="1"/>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4" name="textruta 2">
            <a:extLst>
              <a:ext uri="{FF2B5EF4-FFF2-40B4-BE49-F238E27FC236}">
                <a16:creationId xmlns:a16="http://schemas.microsoft.com/office/drawing/2014/main" id="{A15A95AF-4DA6-4666-B4B2-17982D779353}"/>
              </a:ext>
            </a:extLst>
          </p:cNvPr>
          <p:cNvSpPr txBox="1"/>
          <p:nvPr/>
        </p:nvSpPr>
        <p:spPr>
          <a:xfrm>
            <a:off x="438912" y="1524659"/>
            <a:ext cx="5019074" cy="2774088"/>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6" name="Picture 12">
            <a:extLst>
              <a:ext uri="{FF2B5EF4-FFF2-40B4-BE49-F238E27FC236}">
                <a16:creationId xmlns:a16="http://schemas.microsoft.com/office/drawing/2014/main" id="{A87E5927-FA08-4A15-B64E-1FAD6001D8CA}"/>
              </a:ext>
            </a:extLst>
          </p:cNvPr>
          <p:cNvPicPr>
            <a:picLocks noChangeAspect="1"/>
          </p:cNvPicPr>
          <p:nvPr/>
        </p:nvPicPr>
        <p:blipFill>
          <a:blip r:embed="rId5"/>
          <a:stretch>
            <a:fillRect/>
          </a:stretch>
        </p:blipFill>
        <p:spPr>
          <a:xfrm>
            <a:off x="114205" y="6064640"/>
            <a:ext cx="625371" cy="547200"/>
          </a:xfrm>
          <a:prstGeom prst="rect">
            <a:avLst/>
          </a:prstGeom>
        </p:spPr>
      </p:pic>
      <p:sp>
        <p:nvSpPr>
          <p:cNvPr id="9" name="textruta 8">
            <a:extLst>
              <a:ext uri="{FF2B5EF4-FFF2-40B4-BE49-F238E27FC236}">
                <a16:creationId xmlns:a16="http://schemas.microsoft.com/office/drawing/2014/main" id="{75835509-EB9A-48F9-B1A0-559B5B71FCA0}"/>
              </a:ext>
            </a:extLst>
          </p:cNvPr>
          <p:cNvSpPr txBox="1"/>
          <p:nvPr/>
        </p:nvSpPr>
        <p:spPr>
          <a:xfrm>
            <a:off x="654551" y="1221512"/>
            <a:ext cx="4529138" cy="55092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prstClr val="black"/>
                </a:solidFill>
                <a:effectLst/>
                <a:uLnTx/>
                <a:uFillTx/>
                <a:latin typeface="Dosis" pitchFamily="2" charset="0"/>
                <a:ea typeface="+mn-ea"/>
                <a:cs typeface="+mn-cs"/>
              </a:rPr>
              <a:t>SYFTE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Visa och lyfta goda exempel kring samarbete och på så sätt fortsätta arbeta för en bra säkerhetskultur.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prstClr val="black"/>
                </a:solidFill>
                <a:effectLst/>
                <a:uLnTx/>
                <a:uFillTx/>
                <a:latin typeface="Dosis" pitchFamily="2" charset="0"/>
                <a:ea typeface="+mn-ea"/>
                <a:cs typeface="+mn-cs"/>
              </a:rPr>
              <a:t>TEMA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Tillsammans krokar vi arm och samarbetar över gränserna för att nå säkrare arbetsplatser.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500" b="1" i="0" u="none" strike="noStrike" kern="1200" cap="none" spc="0" normalizeH="0" baseline="0" noProof="0" dirty="0">
              <a:ln>
                <a:noFill/>
              </a:ln>
              <a:solidFill>
                <a:prstClr val="black"/>
              </a:solidFill>
              <a:effectLst/>
              <a:uLnTx/>
              <a:uFillTx/>
              <a:latin typeface="Dosis"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prstClr val="black"/>
                </a:solidFill>
                <a:effectLst/>
                <a:uLnTx/>
                <a:uFillTx/>
                <a:latin typeface="Dosis" pitchFamily="2" charset="0"/>
                <a:ea typeface="+mn-ea"/>
                <a:cs typeface="+mn-cs"/>
              </a:rPr>
              <a:t>BUDSKAP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Tillsammans skapar vi en säkrare byggbransch!</a:t>
            </a:r>
          </a:p>
          <a:p>
            <a:pPr marL="285750" indent="-285750">
              <a:buFont typeface="Arial" panose="020B0604020202020204" pitchFamily="34" charset="0"/>
              <a:buChar char="•"/>
            </a:pPr>
            <a:r>
              <a:rPr lang="sv-SE" dirty="0"/>
              <a:t>Lyssna på varandra och hitta bra lösningar tillsammans.</a:t>
            </a:r>
            <a:endParaRPr kumimoji="0" lang="sv-SE" sz="1800" b="0" i="0" u="none" strike="noStrike" kern="1200" cap="none" spc="0" normalizeH="0" baseline="0" noProof="0" dirty="0">
              <a:ln>
                <a:noFill/>
              </a:ln>
              <a:effectLst/>
              <a:uLnTx/>
              <a:uFillTx/>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Mål: Man ska ha fyllt på med energi under </a:t>
            </a: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säkerhetspushen</a:t>
            </a: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ruta 2">
            <a:extLst>
              <a:ext uri="{FF2B5EF4-FFF2-40B4-BE49-F238E27FC236}">
                <a16:creationId xmlns:a16="http://schemas.microsoft.com/office/drawing/2014/main" id="{FAB58CDF-4D77-40C9-AC2C-EEDD23EFC837}"/>
              </a:ext>
            </a:extLst>
          </p:cNvPr>
          <p:cNvSpPr txBox="1"/>
          <p:nvPr/>
        </p:nvSpPr>
        <p:spPr>
          <a:xfrm>
            <a:off x="193874" y="246160"/>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Håll Nollans </a:t>
            </a: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säkerhetspush</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a:t>
            </a:r>
          </a:p>
        </p:txBody>
      </p:sp>
      <p:sp>
        <p:nvSpPr>
          <p:cNvPr id="20" name="Rectangle 13">
            <a:extLst>
              <a:ext uri="{FF2B5EF4-FFF2-40B4-BE49-F238E27FC236}">
                <a16:creationId xmlns:a16="http://schemas.microsoft.com/office/drawing/2014/main" id="{B870560C-715C-47B9-9168-20F364BDF362}"/>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95972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236EE033-766C-4B00-BA71-7FDC168864BF}"/>
              </a:ext>
            </a:extLst>
          </p:cNvPr>
          <p:cNvSpPr txBox="1"/>
          <p:nvPr/>
        </p:nvSpPr>
        <p:spPr>
          <a:xfrm>
            <a:off x="193874" y="246160"/>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Håll Nollans </a:t>
            </a: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säkerhetspush</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 upplägg genomförandet 15 september. </a:t>
            </a:r>
          </a:p>
        </p:txBody>
      </p:sp>
      <p:sp>
        <p:nvSpPr>
          <p:cNvPr id="6" name="Rectangle 13">
            <a:extLst>
              <a:ext uri="{FF2B5EF4-FFF2-40B4-BE49-F238E27FC236}">
                <a16:creationId xmlns:a16="http://schemas.microsoft.com/office/drawing/2014/main" id="{3F6984D8-0D8A-4FDF-9C86-82D892DEE0E2}"/>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85BBB5DA-AE06-4980-AADF-CCC7AFC99B78}"/>
              </a:ext>
            </a:extLst>
          </p:cNvPr>
          <p:cNvPicPr>
            <a:picLocks noChangeAspect="1"/>
          </p:cNvPicPr>
          <p:nvPr/>
        </p:nvPicPr>
        <p:blipFill>
          <a:blip r:embed="rId3"/>
          <a:stretch>
            <a:fillRect/>
          </a:stretch>
        </p:blipFill>
        <p:spPr>
          <a:xfrm>
            <a:off x="11372755" y="176014"/>
            <a:ext cx="625371" cy="547200"/>
          </a:xfrm>
          <a:prstGeom prst="rect">
            <a:avLst/>
          </a:prstGeom>
        </p:spPr>
      </p:pic>
      <p:pic>
        <p:nvPicPr>
          <p:cNvPr id="8" name="Bild 7" descr="Ändringar och skrädderi">
            <a:extLst>
              <a:ext uri="{FF2B5EF4-FFF2-40B4-BE49-F238E27FC236}">
                <a16:creationId xmlns:a16="http://schemas.microsoft.com/office/drawing/2014/main" id="{90B99F67-D8EF-474F-9E6A-103C3EF5BC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253309">
            <a:off x="11017094" y="4934637"/>
            <a:ext cx="914400" cy="914400"/>
          </a:xfrm>
          <a:prstGeom prst="rect">
            <a:avLst/>
          </a:prstGeom>
        </p:spPr>
      </p:pic>
      <p:sp>
        <p:nvSpPr>
          <p:cNvPr id="11" name="Frihandsfigur: Form 10">
            <a:extLst>
              <a:ext uri="{FF2B5EF4-FFF2-40B4-BE49-F238E27FC236}">
                <a16:creationId xmlns:a16="http://schemas.microsoft.com/office/drawing/2014/main" id="{FEDE5579-935E-4A7F-81E7-E53C971842A2}"/>
              </a:ext>
            </a:extLst>
          </p:cNvPr>
          <p:cNvSpPr/>
          <p:nvPr/>
        </p:nvSpPr>
        <p:spPr>
          <a:xfrm rot="4925538">
            <a:off x="9120044" y="3274380"/>
            <a:ext cx="3489579" cy="875815"/>
          </a:xfrm>
          <a:custGeom>
            <a:avLst/>
            <a:gdLst>
              <a:gd name="connsiteX0" fmla="*/ 0 w 10802884"/>
              <a:gd name="connsiteY0" fmla="*/ 0 h 438280"/>
              <a:gd name="connsiteX1" fmla="*/ 2519464 w 10802884"/>
              <a:gd name="connsiteY1" fmla="*/ 340468 h 438280"/>
              <a:gd name="connsiteX2" fmla="*/ 2519464 w 10802884"/>
              <a:gd name="connsiteY2" fmla="*/ 340468 h 438280"/>
              <a:gd name="connsiteX3" fmla="*/ 6167336 w 10802884"/>
              <a:gd name="connsiteY3" fmla="*/ 38911 h 438280"/>
              <a:gd name="connsiteX4" fmla="*/ 10398868 w 10802884"/>
              <a:gd name="connsiteY4" fmla="*/ 437745 h 438280"/>
              <a:gd name="connsiteX5" fmla="*/ 10389140 w 10802884"/>
              <a:gd name="connsiteY5" fmla="*/ 107004 h 43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2884" h="438280">
                <a:moveTo>
                  <a:pt x="0" y="0"/>
                </a:moveTo>
                <a:lnTo>
                  <a:pt x="2519464" y="340468"/>
                </a:lnTo>
                <a:lnTo>
                  <a:pt x="2519464" y="340468"/>
                </a:lnTo>
                <a:cubicBezTo>
                  <a:pt x="3127443" y="290209"/>
                  <a:pt x="4854102" y="22698"/>
                  <a:pt x="6167336" y="38911"/>
                </a:cubicBezTo>
                <a:cubicBezTo>
                  <a:pt x="7480570" y="55124"/>
                  <a:pt x="9695234" y="426396"/>
                  <a:pt x="10398868" y="437745"/>
                </a:cubicBezTo>
                <a:cubicBezTo>
                  <a:pt x="11102502" y="449094"/>
                  <a:pt x="10745821" y="278049"/>
                  <a:pt x="10389140" y="107004"/>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ruta 2">
            <a:extLst>
              <a:ext uri="{FF2B5EF4-FFF2-40B4-BE49-F238E27FC236}">
                <a16:creationId xmlns:a16="http://schemas.microsoft.com/office/drawing/2014/main" id="{07262DF3-08ED-47D3-9D7C-0E7EECE9F23B}"/>
              </a:ext>
            </a:extLst>
          </p:cNvPr>
          <p:cNvSpPr txBox="1"/>
          <p:nvPr/>
        </p:nvSpPr>
        <p:spPr>
          <a:xfrm>
            <a:off x="876550" y="1490832"/>
            <a:ext cx="9864203" cy="4462760"/>
          </a:xfrm>
          <a:prstGeom prst="rect">
            <a:avLst/>
          </a:prstGeom>
          <a:noFill/>
        </p:spPr>
        <p:txBody>
          <a:bodyPr wrap="square" rtlCol="0">
            <a:spAutoFit/>
          </a:bodyPr>
          <a:lstStyle/>
          <a:p>
            <a:pPr marL="285750" lvl="0" indent="-285750">
              <a:buFont typeface="Arial" panose="020B0604020202020204" pitchFamily="34" charset="0"/>
              <a:buChar char="•"/>
            </a:pPr>
            <a:r>
              <a:rPr lang="sv-SE" sz="2400" dirty="0"/>
              <a:t>Värden hälsar välkommen</a:t>
            </a:r>
          </a:p>
          <a:p>
            <a:pPr lvl="0"/>
            <a:endParaRPr lang="sv-SE" sz="2400" dirty="0"/>
          </a:p>
          <a:p>
            <a:pPr marL="285750" lvl="0" indent="-285750">
              <a:buFont typeface="Arial" panose="020B0604020202020204" pitchFamily="34" charset="0"/>
              <a:buChar char="•"/>
            </a:pPr>
            <a:r>
              <a:rPr lang="sv-SE" sz="2400" dirty="0"/>
              <a:t>Film visas (publiceras 4 september)</a:t>
            </a:r>
          </a:p>
          <a:p>
            <a:pPr lvl="0"/>
            <a:endParaRPr lang="sv-SE" sz="2400" dirty="0"/>
          </a:p>
          <a:p>
            <a:pPr marL="285750" lvl="0" indent="-285750">
              <a:buFont typeface="Arial" panose="020B0604020202020204" pitchFamily="34" charset="0"/>
              <a:buChar char="•"/>
            </a:pPr>
            <a:r>
              <a:rPr lang="sv-SE" sz="2400" dirty="0"/>
              <a:t>Korta tal hålls av värd, samt  av 2-3 chefer </a:t>
            </a:r>
            <a:br>
              <a:rPr lang="sv-SE" sz="2400" dirty="0"/>
            </a:br>
            <a:r>
              <a:rPr lang="sv-SE" sz="2400" dirty="0"/>
              <a:t>(t.ex. entreprenören, någon underentreprenör och/eller leverantör</a:t>
            </a:r>
          </a:p>
          <a:p>
            <a:pPr lvl="0"/>
            <a:r>
              <a:rPr lang="sv-SE" sz="2400" dirty="0"/>
              <a:t> </a:t>
            </a:r>
          </a:p>
          <a:p>
            <a:pPr marL="285750" lvl="0" indent="-285750">
              <a:buFont typeface="Arial" panose="020B0604020202020204" pitchFamily="34" charset="0"/>
              <a:buChar char="•"/>
            </a:pPr>
            <a:r>
              <a:rPr lang="sv-SE" sz="2400" dirty="0"/>
              <a:t>Projektansvarig leder en motiverande övning, där alla </a:t>
            </a:r>
            <a:r>
              <a:rPr lang="sv-SE" sz="2400" dirty="0" err="1"/>
              <a:t>Alla</a:t>
            </a:r>
            <a:r>
              <a:rPr lang="sv-SE" sz="2400" dirty="0"/>
              <a:t> ger sin ”granne” positiv återkoppling </a:t>
            </a:r>
          </a:p>
          <a:p>
            <a:pPr lvl="0"/>
            <a:endParaRPr lang="sv-SE" sz="2400" dirty="0"/>
          </a:p>
          <a:p>
            <a:pPr marL="285750" lvl="0" indent="-285750">
              <a:buFont typeface="Arial" panose="020B0604020202020204" pitchFamily="34" charset="0"/>
              <a:buChar char="•"/>
            </a:pPr>
            <a:r>
              <a:rPr lang="sv-SE" sz="2400" dirty="0"/>
              <a:t>Värden avslutar</a:t>
            </a:r>
          </a:p>
          <a:p>
            <a:endParaRPr lang="sv-SE" sz="2000" dirty="0"/>
          </a:p>
        </p:txBody>
      </p:sp>
      <p:sp>
        <p:nvSpPr>
          <p:cNvPr id="9" name="Rectangle 13">
            <a:extLst>
              <a:ext uri="{FF2B5EF4-FFF2-40B4-BE49-F238E27FC236}">
                <a16:creationId xmlns:a16="http://schemas.microsoft.com/office/drawing/2014/main" id="{08171067-AC36-4C41-A6A3-395A4DACA4E1}"/>
              </a:ext>
            </a:extLst>
          </p:cNvPr>
          <p:cNvSpPr/>
          <p:nvPr/>
        </p:nvSpPr>
        <p:spPr>
          <a:xfrm>
            <a:off x="336550" y="611016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ruta 2">
            <a:extLst>
              <a:ext uri="{FF2B5EF4-FFF2-40B4-BE49-F238E27FC236}">
                <a16:creationId xmlns:a16="http://schemas.microsoft.com/office/drawing/2014/main" id="{C9497623-3E2F-4CBB-8DC7-9969ACCA8DC8}"/>
              </a:ext>
            </a:extLst>
          </p:cNvPr>
          <p:cNvSpPr txBox="1"/>
          <p:nvPr/>
        </p:nvSpPr>
        <p:spPr>
          <a:xfrm>
            <a:off x="234859" y="618321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01B0F0"/>
                </a:solidFill>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Tree>
    <p:extLst>
      <p:ext uri="{BB962C8B-B14F-4D97-AF65-F5344CB8AC3E}">
        <p14:creationId xmlns:p14="http://schemas.microsoft.com/office/powerpoint/2010/main" val="2131104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236EE033-766C-4B00-BA71-7FDC168864BF}"/>
              </a:ext>
            </a:extLst>
          </p:cNvPr>
          <p:cNvSpPr txBox="1"/>
          <p:nvPr/>
        </p:nvSpPr>
        <p:spPr>
          <a:xfrm>
            <a:off x="193874" y="246160"/>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Håll Nollans </a:t>
            </a: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säkerhetspush</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 ansvar för chefen hos värden  </a:t>
            </a:r>
          </a:p>
        </p:txBody>
      </p:sp>
      <p:sp>
        <p:nvSpPr>
          <p:cNvPr id="6" name="Rectangle 13">
            <a:extLst>
              <a:ext uri="{FF2B5EF4-FFF2-40B4-BE49-F238E27FC236}">
                <a16:creationId xmlns:a16="http://schemas.microsoft.com/office/drawing/2014/main" id="{3F6984D8-0D8A-4FDF-9C86-82D892DEE0E2}"/>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85BBB5DA-AE06-4980-AADF-CCC7AFC99B78}"/>
              </a:ext>
            </a:extLst>
          </p:cNvPr>
          <p:cNvPicPr>
            <a:picLocks noChangeAspect="1"/>
          </p:cNvPicPr>
          <p:nvPr/>
        </p:nvPicPr>
        <p:blipFill>
          <a:blip r:embed="rId3"/>
          <a:stretch>
            <a:fillRect/>
          </a:stretch>
        </p:blipFill>
        <p:spPr>
          <a:xfrm>
            <a:off x="11372755" y="176014"/>
            <a:ext cx="625371" cy="547200"/>
          </a:xfrm>
          <a:prstGeom prst="rect">
            <a:avLst/>
          </a:prstGeom>
        </p:spPr>
      </p:pic>
      <p:sp>
        <p:nvSpPr>
          <p:cNvPr id="9" name="Rectangle 13">
            <a:extLst>
              <a:ext uri="{FF2B5EF4-FFF2-40B4-BE49-F238E27FC236}">
                <a16:creationId xmlns:a16="http://schemas.microsoft.com/office/drawing/2014/main" id="{08171067-AC36-4C41-A6A3-395A4DACA4E1}"/>
              </a:ext>
            </a:extLst>
          </p:cNvPr>
          <p:cNvSpPr/>
          <p:nvPr/>
        </p:nvSpPr>
        <p:spPr>
          <a:xfrm>
            <a:off x="336550" y="611016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ruta 2">
            <a:extLst>
              <a:ext uri="{FF2B5EF4-FFF2-40B4-BE49-F238E27FC236}">
                <a16:creationId xmlns:a16="http://schemas.microsoft.com/office/drawing/2014/main" id="{C9497623-3E2F-4CBB-8DC7-9969ACCA8DC8}"/>
              </a:ext>
            </a:extLst>
          </p:cNvPr>
          <p:cNvSpPr txBox="1"/>
          <p:nvPr/>
        </p:nvSpPr>
        <p:spPr>
          <a:xfrm>
            <a:off x="234859" y="618321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01B0F0"/>
                </a:solidFill>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
        <p:nvSpPr>
          <p:cNvPr id="4" name="textruta 3">
            <a:extLst>
              <a:ext uri="{FF2B5EF4-FFF2-40B4-BE49-F238E27FC236}">
                <a16:creationId xmlns:a16="http://schemas.microsoft.com/office/drawing/2014/main" id="{0AD17605-1879-40FD-A879-F1827E0CCBA5}"/>
              </a:ext>
            </a:extLst>
          </p:cNvPr>
          <p:cNvSpPr txBox="1"/>
          <p:nvPr/>
        </p:nvSpPr>
        <p:spPr>
          <a:xfrm>
            <a:off x="336550" y="1166461"/>
            <a:ext cx="10776989" cy="5016758"/>
          </a:xfrm>
          <a:prstGeom prst="rect">
            <a:avLst/>
          </a:prstGeom>
          <a:noFill/>
        </p:spPr>
        <p:txBody>
          <a:bodyPr wrap="square" rtlCol="0">
            <a:spAutoFit/>
          </a:bodyPr>
          <a:lstStyle/>
          <a:p>
            <a:r>
              <a:rPr lang="sv-SE" sz="2000" b="1" dirty="0">
                <a:latin typeface="Arial" panose="020B0604020202020204" pitchFamily="34" charset="0"/>
                <a:cs typeface="Arial" panose="020B0604020202020204" pitchFamily="34" charset="0"/>
              </a:rPr>
              <a:t>INNAN:</a:t>
            </a:r>
          </a:p>
          <a:p>
            <a:pPr marL="342900" indent="-342900">
              <a:buFont typeface="Wingdings" panose="05000000000000000000" pitchFamily="2" charset="2"/>
              <a:buChar char="§"/>
            </a:pPr>
            <a:r>
              <a:rPr lang="sv-SE" sz="2000" dirty="0">
                <a:latin typeface="Arial" panose="020B0604020202020204" pitchFamily="34" charset="0"/>
                <a:cs typeface="Arial" panose="020B0604020202020204" pitchFamily="34" charset="0"/>
              </a:rPr>
              <a:t>Informera projektansvarig i den egna organisationen</a:t>
            </a:r>
          </a:p>
          <a:p>
            <a:pPr marL="342900" indent="-342900">
              <a:buFont typeface="Wingdings" panose="05000000000000000000" pitchFamily="2" charset="2"/>
              <a:buChar char="§"/>
            </a:pPr>
            <a:r>
              <a:rPr lang="sv-SE" sz="2000" dirty="0">
                <a:latin typeface="Arial" panose="020B0604020202020204" pitchFamily="34" charset="0"/>
                <a:cs typeface="Arial" panose="020B0604020202020204" pitchFamily="34" charset="0"/>
              </a:rPr>
              <a:t>Informera kommunikationsansvarig i den egna organisationen</a:t>
            </a:r>
          </a:p>
          <a:p>
            <a:pPr marL="342900" indent="-342900">
              <a:buFont typeface="Wingdings" panose="05000000000000000000" pitchFamily="2" charset="2"/>
              <a:buChar char="§"/>
            </a:pPr>
            <a:r>
              <a:rPr lang="sv-SE" sz="2000" dirty="0">
                <a:latin typeface="Arial" panose="020B0604020202020204" pitchFamily="34" charset="0"/>
                <a:cs typeface="Arial" panose="020B0604020202020204" pitchFamily="34" charset="0"/>
              </a:rPr>
              <a:t>Bjuda in 2-3 talare från entreprenören och från någon underentreprenör/leverantör </a:t>
            </a:r>
            <a:br>
              <a:rPr lang="sv-SE" sz="2000" dirty="0">
                <a:latin typeface="Arial" panose="020B0604020202020204" pitchFamily="34" charset="0"/>
                <a:cs typeface="Arial" panose="020B0604020202020204" pitchFamily="34" charset="0"/>
              </a:rPr>
            </a:br>
            <a:r>
              <a:rPr lang="sv-SE" sz="2000" dirty="0">
                <a:latin typeface="Arial" panose="020B0604020202020204" pitchFamily="34" charset="0"/>
                <a:cs typeface="Arial" panose="020B0604020202020204" pitchFamily="34" charset="0"/>
              </a:rPr>
              <a:t>(förslag text inbjudan utskickad)</a:t>
            </a:r>
          </a:p>
          <a:p>
            <a:pPr marL="342900" indent="-342900">
              <a:buFont typeface="Wingdings" panose="05000000000000000000" pitchFamily="2" charset="2"/>
              <a:buChar char="§"/>
            </a:pPr>
            <a:r>
              <a:rPr lang="sv-SE" sz="2000" dirty="0">
                <a:latin typeface="Arial" panose="020B0604020202020204" pitchFamily="34" charset="0"/>
                <a:cs typeface="Arial" panose="020B0604020202020204" pitchFamily="34" charset="0"/>
              </a:rPr>
              <a:t>Informera talare om ”Talarmanus”</a:t>
            </a:r>
          </a:p>
          <a:p>
            <a:pPr marL="342900" indent="-342900">
              <a:buFont typeface="Wingdings" panose="05000000000000000000" pitchFamily="2" charset="2"/>
              <a:buChar char="§"/>
            </a:pPr>
            <a:r>
              <a:rPr lang="sv-SE" sz="2000" dirty="0">
                <a:latin typeface="Arial" panose="020B0604020202020204" pitchFamily="34" charset="0"/>
                <a:cs typeface="Arial" panose="020B0604020202020204" pitchFamily="34" charset="0"/>
              </a:rPr>
              <a:t>Säkerställa att projektansvarig / kommunikatör får erforderligt stöd</a:t>
            </a:r>
          </a:p>
          <a:p>
            <a:pPr marL="342900" indent="-342900">
              <a:buFont typeface="Wingdings" panose="05000000000000000000" pitchFamily="2" charset="2"/>
              <a:buChar char="§"/>
            </a:pPr>
            <a:endParaRPr lang="sv-SE"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sv-SE" sz="2000" dirty="0">
              <a:latin typeface="Arial" panose="020B0604020202020204" pitchFamily="34" charset="0"/>
              <a:cs typeface="Arial" panose="020B0604020202020204" pitchFamily="34" charset="0"/>
            </a:endParaRPr>
          </a:p>
          <a:p>
            <a:r>
              <a:rPr lang="sv-SE" sz="2000" b="1" dirty="0">
                <a:latin typeface="Arial" panose="020B0604020202020204" pitchFamily="34" charset="0"/>
                <a:cs typeface="Arial" panose="020B0604020202020204" pitchFamily="34" charset="0"/>
              </a:rPr>
              <a:t>UNDER:</a:t>
            </a:r>
          </a:p>
          <a:p>
            <a:pPr marL="342900" indent="-342900">
              <a:buFont typeface="Wingdings" panose="05000000000000000000" pitchFamily="2" charset="2"/>
              <a:buChar char="§"/>
            </a:pPr>
            <a:r>
              <a:rPr lang="sv-SE" sz="2000" dirty="0">
                <a:latin typeface="Arial" panose="020B0604020202020204" pitchFamily="34" charset="0"/>
                <a:cs typeface="Arial" panose="020B0604020202020204" pitchFamily="34" charset="0"/>
              </a:rPr>
              <a:t>Informera talarna i vilken ordning deras tal ska vara</a:t>
            </a:r>
          </a:p>
          <a:p>
            <a:pPr marL="342900" indent="-342900">
              <a:buFont typeface="Wingdings" panose="05000000000000000000" pitchFamily="2" charset="2"/>
              <a:buChar char="§"/>
            </a:pPr>
            <a:r>
              <a:rPr lang="sv-SE" sz="2000" dirty="0">
                <a:latin typeface="Arial" panose="020B0604020202020204" pitchFamily="34" charset="0"/>
                <a:cs typeface="Arial" panose="020B0604020202020204" pitchFamily="34" charset="0"/>
              </a:rPr>
              <a:t>Se till att talare får mikrofon alt. headset</a:t>
            </a:r>
          </a:p>
          <a:p>
            <a:pPr marL="342900" indent="-342900">
              <a:buFont typeface="Wingdings" panose="05000000000000000000" pitchFamily="2" charset="2"/>
              <a:buChar char="§"/>
            </a:pPr>
            <a:r>
              <a:rPr lang="sv-SE" sz="2000" dirty="0">
                <a:latin typeface="Arial" panose="020B0604020202020204" pitchFamily="34" charset="0"/>
                <a:cs typeface="Arial" panose="020B0604020202020204" pitchFamily="34" charset="0"/>
              </a:rPr>
              <a:t>Hålla det inledande talet </a:t>
            </a:r>
          </a:p>
          <a:p>
            <a:pPr marL="342900" indent="-342900">
              <a:buFont typeface="Wingdings" panose="05000000000000000000" pitchFamily="2" charset="2"/>
              <a:buChar char="§"/>
            </a:pPr>
            <a:r>
              <a:rPr lang="sv-SE" sz="2000" dirty="0">
                <a:latin typeface="Arial" panose="020B0604020202020204" pitchFamily="34" charset="0"/>
                <a:cs typeface="Arial" panose="020B0604020202020204" pitchFamily="34" charset="0"/>
              </a:rPr>
              <a:t>Presentera talarna inför deras tal</a:t>
            </a:r>
          </a:p>
          <a:p>
            <a:pPr marL="342900" indent="-342900">
              <a:buFont typeface="Wingdings" panose="05000000000000000000" pitchFamily="2" charset="2"/>
              <a:buChar char="§"/>
            </a:pPr>
            <a:r>
              <a:rPr lang="sv-SE" sz="2000" dirty="0">
                <a:latin typeface="Arial" panose="020B0604020202020204" pitchFamily="34" charset="0"/>
                <a:cs typeface="Arial" panose="020B0604020202020204" pitchFamily="34" charset="0"/>
              </a:rPr>
              <a:t>Lämna över till feedbackövningen</a:t>
            </a:r>
          </a:p>
          <a:p>
            <a:pPr marL="342900" indent="-342900">
              <a:buFont typeface="Wingdings" panose="05000000000000000000" pitchFamily="2" charset="2"/>
              <a:buChar char="§"/>
            </a:pPr>
            <a:r>
              <a:rPr lang="sv-SE" sz="2000" dirty="0">
                <a:latin typeface="Arial" panose="020B0604020202020204" pitchFamily="34" charset="0"/>
                <a:cs typeface="Arial" panose="020B0604020202020204" pitchFamily="34" charset="0"/>
              </a:rPr>
              <a:t>Avsluta</a:t>
            </a: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0349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A8569F08-F534-467E-94D1-88E029ACC6B0}"/>
              </a:ext>
            </a:extLst>
          </p:cNvPr>
          <p:cNvSpPr txBox="1"/>
          <p:nvPr/>
        </p:nvSpPr>
        <p:spPr>
          <a:xfrm>
            <a:off x="193873" y="246160"/>
            <a:ext cx="10870732" cy="477054"/>
          </a:xfrm>
          <a:prstGeom prst="rect">
            <a:avLst/>
          </a:prstGeom>
          <a:noFill/>
        </p:spPr>
        <p:txBody>
          <a:bodyPr wrap="square" rtlCol="0" anchor="t">
            <a:spAutoFit/>
          </a:bodyPr>
          <a:lstStyle/>
          <a:p>
            <a:pPr defTabSz="914400">
              <a:defRPr/>
            </a:pPr>
            <a:r>
              <a:rPr lang="sv-SE" sz="2500" b="1" dirty="0">
                <a:solidFill>
                  <a:srgbClr val="01B0F0"/>
                </a:solidFill>
                <a:latin typeface="Dosis"/>
                <a:cs typeface="Arial"/>
              </a:rPr>
              <a:t>Stödmaterial till övergripande värd</a:t>
            </a:r>
            <a:endParaRPr lang="sv-SE" dirty="0"/>
          </a:p>
        </p:txBody>
      </p:sp>
      <p:pic>
        <p:nvPicPr>
          <p:cNvPr id="3" name="Picture 12">
            <a:extLst>
              <a:ext uri="{FF2B5EF4-FFF2-40B4-BE49-F238E27FC236}">
                <a16:creationId xmlns:a16="http://schemas.microsoft.com/office/drawing/2014/main" id="{7469B6C9-D4B1-4A27-900B-EEB266D3E1D4}"/>
              </a:ext>
            </a:extLst>
          </p:cNvPr>
          <p:cNvPicPr>
            <a:picLocks noChangeAspect="1"/>
          </p:cNvPicPr>
          <p:nvPr/>
        </p:nvPicPr>
        <p:blipFill>
          <a:blip r:embed="rId3"/>
          <a:stretch>
            <a:fillRect/>
          </a:stretch>
        </p:blipFill>
        <p:spPr>
          <a:xfrm>
            <a:off x="11372755" y="176014"/>
            <a:ext cx="625371" cy="547200"/>
          </a:xfrm>
          <a:prstGeom prst="rect">
            <a:avLst/>
          </a:prstGeom>
        </p:spPr>
      </p:pic>
      <p:sp>
        <p:nvSpPr>
          <p:cNvPr id="6" name="Rectangle 13">
            <a:extLst>
              <a:ext uri="{FF2B5EF4-FFF2-40B4-BE49-F238E27FC236}">
                <a16:creationId xmlns:a16="http://schemas.microsoft.com/office/drawing/2014/main" id="{DE006239-70A1-4578-9E0D-C69E94B9DF33}"/>
              </a:ext>
            </a:extLst>
          </p:cNvPr>
          <p:cNvSpPr/>
          <p:nvPr/>
        </p:nvSpPr>
        <p:spPr>
          <a:xfrm>
            <a:off x="336550" y="615779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ruta 2">
            <a:extLst>
              <a:ext uri="{FF2B5EF4-FFF2-40B4-BE49-F238E27FC236}">
                <a16:creationId xmlns:a16="http://schemas.microsoft.com/office/drawing/2014/main" id="{E0AA0D77-7DE2-4864-9946-DDD5727D6A9E}"/>
              </a:ext>
            </a:extLst>
          </p:cNvPr>
          <p:cNvSpPr txBox="1"/>
          <p:nvPr/>
        </p:nvSpPr>
        <p:spPr>
          <a:xfrm>
            <a:off x="336550" y="603170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01B0F0"/>
                </a:solidFill>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pic>
        <p:nvPicPr>
          <p:cNvPr id="10" name="Bildobjekt 9">
            <a:extLst>
              <a:ext uri="{FF2B5EF4-FFF2-40B4-BE49-F238E27FC236}">
                <a16:creationId xmlns:a16="http://schemas.microsoft.com/office/drawing/2014/main" id="{7319E083-539B-4566-815D-A2638812DA22}"/>
              </a:ext>
            </a:extLst>
          </p:cNvPr>
          <p:cNvPicPr>
            <a:picLocks noChangeAspect="1"/>
          </p:cNvPicPr>
          <p:nvPr/>
        </p:nvPicPr>
        <p:blipFill>
          <a:blip r:embed="rId4"/>
          <a:stretch>
            <a:fillRect/>
          </a:stretch>
        </p:blipFill>
        <p:spPr>
          <a:xfrm rot="21388341">
            <a:off x="371821" y="1158647"/>
            <a:ext cx="4326908" cy="3033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Bildobjekt 10">
            <a:extLst>
              <a:ext uri="{FF2B5EF4-FFF2-40B4-BE49-F238E27FC236}">
                <a16:creationId xmlns:a16="http://schemas.microsoft.com/office/drawing/2014/main" id="{35AD0FF8-E16C-4748-A8AD-2E39D895A786}"/>
              </a:ext>
            </a:extLst>
          </p:cNvPr>
          <p:cNvPicPr>
            <a:picLocks noChangeAspect="1"/>
          </p:cNvPicPr>
          <p:nvPr/>
        </p:nvPicPr>
        <p:blipFill>
          <a:blip r:embed="rId5"/>
          <a:stretch>
            <a:fillRect/>
          </a:stretch>
        </p:blipFill>
        <p:spPr>
          <a:xfrm>
            <a:off x="2204559" y="3259040"/>
            <a:ext cx="4843463"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Bildobjekt 8">
            <a:extLst>
              <a:ext uri="{FF2B5EF4-FFF2-40B4-BE49-F238E27FC236}">
                <a16:creationId xmlns:a16="http://schemas.microsoft.com/office/drawing/2014/main" id="{67B47E76-C154-40EE-8E23-5925690A0638}"/>
              </a:ext>
            </a:extLst>
          </p:cNvPr>
          <p:cNvPicPr>
            <a:picLocks noChangeAspect="1"/>
          </p:cNvPicPr>
          <p:nvPr/>
        </p:nvPicPr>
        <p:blipFill>
          <a:blip r:embed="rId6"/>
          <a:stretch>
            <a:fillRect/>
          </a:stretch>
        </p:blipFill>
        <p:spPr>
          <a:xfrm>
            <a:off x="6349284" y="723214"/>
            <a:ext cx="4053494" cy="4843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23525444"/>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3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åll Nollan">
  <a:themeElements>
    <a:clrScheme name="110">
      <a:dk1>
        <a:srgbClr val="01AFEF"/>
      </a:dk1>
      <a:lt1>
        <a:srgbClr val="FFFFFF"/>
      </a:lt1>
      <a:dk2>
        <a:srgbClr val="01AFEF"/>
      </a:dk2>
      <a:lt2>
        <a:srgbClr val="E7E6E6"/>
      </a:lt2>
      <a:accent1>
        <a:srgbClr val="005777"/>
      </a:accent1>
      <a:accent2>
        <a:srgbClr val="ED7D31"/>
      </a:accent2>
      <a:accent3>
        <a:srgbClr val="A5A5A5"/>
      </a:accent3>
      <a:accent4>
        <a:srgbClr val="FFC000"/>
      </a:accent4>
      <a:accent5>
        <a:srgbClr val="5B9BD5"/>
      </a:accent5>
      <a:accent6>
        <a:srgbClr val="70AD47"/>
      </a:accent6>
      <a:hlink>
        <a:srgbClr val="01AFE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1B0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allNollan_PowerPoint_Template" id="{5863378C-E70D-714B-BD2F-CE662F19B2B0}" vid="{E42C2F64-52FE-E447-8ABC-1A8EF0CA3C9A}"/>
    </a:ext>
  </a:extLst>
</a:theme>
</file>

<file path=ppt/theme/theme4.xml><?xml version="1.0" encoding="utf-8"?>
<a:theme xmlns:a="http://schemas.openxmlformats.org/drawingml/2006/main" name="4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Håll Nollan">
  <a:themeElements>
    <a:clrScheme name="110">
      <a:dk1>
        <a:srgbClr val="01AFEF"/>
      </a:dk1>
      <a:lt1>
        <a:srgbClr val="FFFFFF"/>
      </a:lt1>
      <a:dk2>
        <a:srgbClr val="01AFEF"/>
      </a:dk2>
      <a:lt2>
        <a:srgbClr val="E7E6E6"/>
      </a:lt2>
      <a:accent1>
        <a:srgbClr val="005777"/>
      </a:accent1>
      <a:accent2>
        <a:srgbClr val="ED7D31"/>
      </a:accent2>
      <a:accent3>
        <a:srgbClr val="A5A5A5"/>
      </a:accent3>
      <a:accent4>
        <a:srgbClr val="FFC000"/>
      </a:accent4>
      <a:accent5>
        <a:srgbClr val="5B9BD5"/>
      </a:accent5>
      <a:accent6>
        <a:srgbClr val="70AD47"/>
      </a:accent6>
      <a:hlink>
        <a:srgbClr val="01AFE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1B0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allNollan_PowerPoint_Template" id="{5863378C-E70D-714B-BD2F-CE662F19B2B0}" vid="{E42C2F64-52FE-E447-8ABC-1A8EF0CA3C9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1033</TotalTime>
  <Words>1140</Words>
  <Application>Microsoft Office PowerPoint</Application>
  <PresentationFormat>Bredbild</PresentationFormat>
  <Paragraphs>201</Paragraphs>
  <Slides>20</Slides>
  <Notes>18</Notes>
  <HiddenSlides>0</HiddenSlides>
  <MMClips>0</MMClips>
  <ScaleCrop>false</ScaleCrop>
  <HeadingPairs>
    <vt:vector size="6" baseType="variant">
      <vt:variant>
        <vt:lpstr>Använt teckensnitt</vt:lpstr>
      </vt:variant>
      <vt:variant>
        <vt:i4>6</vt:i4>
      </vt:variant>
      <vt:variant>
        <vt:lpstr>Tema</vt:lpstr>
      </vt:variant>
      <vt:variant>
        <vt:i4>6</vt:i4>
      </vt:variant>
      <vt:variant>
        <vt:lpstr>Bildrubriker</vt:lpstr>
      </vt:variant>
      <vt:variant>
        <vt:i4>20</vt:i4>
      </vt:variant>
    </vt:vector>
  </HeadingPairs>
  <TitlesOfParts>
    <vt:vector size="32" baseType="lpstr">
      <vt:lpstr>Arial</vt:lpstr>
      <vt:lpstr>Calibri</vt:lpstr>
      <vt:lpstr>Calibri Light</vt:lpstr>
      <vt:lpstr>Courier New</vt:lpstr>
      <vt:lpstr>Dosis</vt:lpstr>
      <vt:lpstr>Wingdings</vt:lpstr>
      <vt:lpstr>Office Theme</vt:lpstr>
      <vt:lpstr>3_Office-tema</vt:lpstr>
      <vt:lpstr>Håll Nollan</vt:lpstr>
      <vt:lpstr>4_Office-tema</vt:lpstr>
      <vt:lpstr>Office-tema</vt:lpstr>
      <vt:lpstr>1_Håll Nollan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Tid för frågor och funderingar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Paola Squassina</dc:creator>
  <cp:lastModifiedBy>Ulrika Dolietis</cp:lastModifiedBy>
  <cp:revision>150</cp:revision>
  <cp:lastPrinted>2020-04-29T15:28:16Z</cp:lastPrinted>
  <dcterms:created xsi:type="dcterms:W3CDTF">2020-04-29T06:34:09Z</dcterms:created>
  <dcterms:modified xsi:type="dcterms:W3CDTF">2020-08-27T07:48:09Z</dcterms:modified>
</cp:coreProperties>
</file>