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10" r:id="rId6"/>
    <p:sldMasterId id="2147483734" r:id="rId7"/>
  </p:sldMasterIdLst>
  <p:notesMasterIdLst>
    <p:notesMasterId r:id="rId23"/>
  </p:notesMasterIdLst>
  <p:sldIdLst>
    <p:sldId id="314" r:id="rId8"/>
    <p:sldId id="1759" r:id="rId9"/>
    <p:sldId id="1773" r:id="rId10"/>
    <p:sldId id="1705" r:id="rId11"/>
    <p:sldId id="1761" r:id="rId12"/>
    <p:sldId id="1766" r:id="rId13"/>
    <p:sldId id="1769" r:id="rId14"/>
    <p:sldId id="1762" r:id="rId15"/>
    <p:sldId id="1772" r:id="rId16"/>
    <p:sldId id="1770" r:id="rId17"/>
    <p:sldId id="1763" r:id="rId18"/>
    <p:sldId id="1768" r:id="rId19"/>
    <p:sldId id="1771" r:id="rId20"/>
    <p:sldId id="1765" r:id="rId21"/>
    <p:sldId id="1447" r:id="rId22"/>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1D2B04-9CAA-4916-9908-E688617EC88E}">
          <p14:sldIdLst>
            <p14:sldId id="314"/>
          </p14:sldIdLst>
        </p14:section>
        <p14:section name="Instruktion" id="{F53EA9EB-E1A5-4964-803F-F99F522DBBFF}">
          <p14:sldIdLst>
            <p14:sldId id="1759"/>
            <p14:sldId id="1773"/>
            <p14:sldId id="1705"/>
          </p14:sldIdLst>
        </p14:section>
        <p14:section name="BAS-varianten" id="{75E5A949-FA65-45D9-9DF8-624F925192B9}">
          <p14:sldIdLst>
            <p14:sldId id="1761"/>
            <p14:sldId id="1766"/>
            <p14:sldId id="1769"/>
          </p14:sldIdLst>
        </p14:section>
        <p14:section name="MELLAN-varianten" id="{3A4D170A-1BB8-4138-942F-0F6075E83727}">
          <p14:sldIdLst>
            <p14:sldId id="1762"/>
            <p14:sldId id="1772"/>
            <p14:sldId id="1770"/>
          </p14:sldIdLst>
        </p14:section>
        <p14:section name="UTÖKAD 2 varianter" id="{BA107C81-EA9C-934A-97D9-CB50D7170FC2}">
          <p14:sldIdLst>
            <p14:sldId id="1763"/>
            <p14:sldId id="1768"/>
            <p14:sldId id="1771"/>
            <p14:sldId id="1765"/>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782E9-B150-8A40-A617-4CF1E06E5BA8}" v="28" dt="2022-07-02T11:22:58.1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5690" autoAdjust="0"/>
  </p:normalViewPr>
  <p:slideViewPr>
    <p:cSldViewPr snapToGrid="0">
      <p:cViewPr varScale="1">
        <p:scale>
          <a:sx n="101" d="100"/>
          <a:sy n="101" d="100"/>
        </p:scale>
        <p:origin x="928" y="184"/>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1856dab2-11a1-45fa-b56b-087140129647" providerId="ADAL" clId="{26D782E9-B150-8A40-A617-4CF1E06E5BA8}"/>
    <pc:docChg chg="undo custSel modSld">
      <pc:chgData name="Hanna Ågermo" userId="1856dab2-11a1-45fa-b56b-087140129647" providerId="ADAL" clId="{26D782E9-B150-8A40-A617-4CF1E06E5BA8}" dt="2022-07-02T11:22:58.136" v="1332"/>
      <pc:docMkLst>
        <pc:docMk/>
      </pc:docMkLst>
      <pc:sldChg chg="modSp mod">
        <pc:chgData name="Hanna Ågermo" userId="1856dab2-11a1-45fa-b56b-087140129647" providerId="ADAL" clId="{26D782E9-B150-8A40-A617-4CF1E06E5BA8}" dt="2022-06-27T08:27:13.240" v="282" actId="20577"/>
        <pc:sldMkLst>
          <pc:docMk/>
          <pc:sldMk cId="1602880694" sldId="1705"/>
        </pc:sldMkLst>
        <pc:spChg chg="mod">
          <ac:chgData name="Hanna Ågermo" userId="1856dab2-11a1-45fa-b56b-087140129647" providerId="ADAL" clId="{26D782E9-B150-8A40-A617-4CF1E06E5BA8}" dt="2022-06-27T08:27:13.240" v="282" actId="20577"/>
          <ac:spMkLst>
            <pc:docMk/>
            <pc:sldMk cId="1602880694" sldId="1705"/>
            <ac:spMk id="2" creationId="{28014D86-E836-4956-924F-0F6605F64570}"/>
          </ac:spMkLst>
        </pc:spChg>
      </pc:sldChg>
      <pc:sldChg chg="modSp mod">
        <pc:chgData name="Hanna Ågermo" userId="1856dab2-11a1-45fa-b56b-087140129647" providerId="ADAL" clId="{26D782E9-B150-8A40-A617-4CF1E06E5BA8}" dt="2022-07-02T09:32:11.540" v="1063" actId="20577"/>
        <pc:sldMkLst>
          <pc:docMk/>
          <pc:sldMk cId="1296859740" sldId="1759"/>
        </pc:sldMkLst>
        <pc:spChg chg="mod">
          <ac:chgData name="Hanna Ågermo" userId="1856dab2-11a1-45fa-b56b-087140129647" providerId="ADAL" clId="{26D782E9-B150-8A40-A617-4CF1E06E5BA8}" dt="2022-07-02T09:32:11.540" v="1063" actId="20577"/>
          <ac:spMkLst>
            <pc:docMk/>
            <pc:sldMk cId="1296859740" sldId="1759"/>
            <ac:spMk id="3" creationId="{9305718A-A5A4-9348-A05F-87BAED18F262}"/>
          </ac:spMkLst>
        </pc:spChg>
      </pc:sldChg>
      <pc:sldChg chg="modSp mod">
        <pc:chgData name="Hanna Ågermo" userId="1856dab2-11a1-45fa-b56b-087140129647" providerId="ADAL" clId="{26D782E9-B150-8A40-A617-4CF1E06E5BA8}" dt="2022-06-27T08:36:23.164" v="405" actId="20577"/>
        <pc:sldMkLst>
          <pc:docMk/>
          <pc:sldMk cId="258166183" sldId="1761"/>
        </pc:sldMkLst>
        <pc:spChg chg="mod">
          <ac:chgData name="Hanna Ågermo" userId="1856dab2-11a1-45fa-b56b-087140129647" providerId="ADAL" clId="{26D782E9-B150-8A40-A617-4CF1E06E5BA8}" dt="2022-06-27T08:31:45.965" v="391" actId="20577"/>
          <ac:spMkLst>
            <pc:docMk/>
            <pc:sldMk cId="258166183" sldId="1761"/>
            <ac:spMk id="2" creationId="{28014D86-E836-4956-924F-0F6605F64570}"/>
          </ac:spMkLst>
        </pc:spChg>
        <pc:spChg chg="mod">
          <ac:chgData name="Hanna Ågermo" userId="1856dab2-11a1-45fa-b56b-087140129647" providerId="ADAL" clId="{26D782E9-B150-8A40-A617-4CF1E06E5BA8}" dt="2022-06-27T08:36:23.164" v="405" actId="20577"/>
          <ac:spMkLst>
            <pc:docMk/>
            <pc:sldMk cId="258166183" sldId="1761"/>
            <ac:spMk id="13" creationId="{B95EA4C5-03D2-7649-A1C3-14EFFE2A597F}"/>
          </ac:spMkLst>
        </pc:spChg>
      </pc:sldChg>
      <pc:sldChg chg="modSp mod">
        <pc:chgData name="Hanna Ågermo" userId="1856dab2-11a1-45fa-b56b-087140129647" providerId="ADAL" clId="{26D782E9-B150-8A40-A617-4CF1E06E5BA8}" dt="2022-06-28T12:06:53.626" v="663" actId="20577"/>
        <pc:sldMkLst>
          <pc:docMk/>
          <pc:sldMk cId="832458752" sldId="1762"/>
        </pc:sldMkLst>
        <pc:spChg chg="mod">
          <ac:chgData name="Hanna Ågermo" userId="1856dab2-11a1-45fa-b56b-087140129647" providerId="ADAL" clId="{26D782E9-B150-8A40-A617-4CF1E06E5BA8}" dt="2022-06-27T08:31:55.365" v="393" actId="20577"/>
          <ac:spMkLst>
            <pc:docMk/>
            <pc:sldMk cId="832458752" sldId="1762"/>
            <ac:spMk id="2" creationId="{28014D86-E836-4956-924F-0F6605F64570}"/>
          </ac:spMkLst>
        </pc:spChg>
        <pc:spChg chg="mod">
          <ac:chgData name="Hanna Ågermo" userId="1856dab2-11a1-45fa-b56b-087140129647" providerId="ADAL" clId="{26D782E9-B150-8A40-A617-4CF1E06E5BA8}" dt="2022-06-27T08:13:56.671" v="138" actId="1076"/>
          <ac:spMkLst>
            <pc:docMk/>
            <pc:sldMk cId="832458752" sldId="1762"/>
            <ac:spMk id="5" creationId="{CEE48DAA-6082-4190-BC3B-BEDA84EFB437}"/>
          </ac:spMkLst>
        </pc:spChg>
        <pc:spChg chg="mod">
          <ac:chgData name="Hanna Ågermo" userId="1856dab2-11a1-45fa-b56b-087140129647" providerId="ADAL" clId="{26D782E9-B150-8A40-A617-4CF1E06E5BA8}" dt="2022-06-27T08:13:13.748" v="137" actId="20577"/>
          <ac:spMkLst>
            <pc:docMk/>
            <pc:sldMk cId="832458752" sldId="1762"/>
            <ac:spMk id="11" creationId="{162E5E74-A913-ED4D-BC9E-4A121EA802A5}"/>
          </ac:spMkLst>
        </pc:spChg>
        <pc:spChg chg="mod">
          <ac:chgData name="Hanna Ågermo" userId="1856dab2-11a1-45fa-b56b-087140129647" providerId="ADAL" clId="{26D782E9-B150-8A40-A617-4CF1E06E5BA8}" dt="2022-06-28T12:06:53.626" v="663" actId="20577"/>
          <ac:spMkLst>
            <pc:docMk/>
            <pc:sldMk cId="832458752" sldId="1762"/>
            <ac:spMk id="13" creationId="{B95EA4C5-03D2-7649-A1C3-14EFFE2A597F}"/>
          </ac:spMkLst>
        </pc:spChg>
      </pc:sldChg>
      <pc:sldChg chg="modSp mod">
        <pc:chgData name="Hanna Ågermo" userId="1856dab2-11a1-45fa-b56b-087140129647" providerId="ADAL" clId="{26D782E9-B150-8A40-A617-4CF1E06E5BA8}" dt="2022-07-02T10:09:44.212" v="1301" actId="1036"/>
        <pc:sldMkLst>
          <pc:docMk/>
          <pc:sldMk cId="1285504482" sldId="1763"/>
        </pc:sldMkLst>
        <pc:spChg chg="mod">
          <ac:chgData name="Hanna Ågermo" userId="1856dab2-11a1-45fa-b56b-087140129647" providerId="ADAL" clId="{26D782E9-B150-8A40-A617-4CF1E06E5BA8}" dt="2022-06-27T08:32:01.181" v="395" actId="20577"/>
          <ac:spMkLst>
            <pc:docMk/>
            <pc:sldMk cId="1285504482" sldId="1763"/>
            <ac:spMk id="2" creationId="{28014D86-E836-4956-924F-0F6605F64570}"/>
          </ac:spMkLst>
        </pc:spChg>
        <pc:spChg chg="mod">
          <ac:chgData name="Hanna Ågermo" userId="1856dab2-11a1-45fa-b56b-087140129647" providerId="ADAL" clId="{26D782E9-B150-8A40-A617-4CF1E06E5BA8}" dt="2022-06-27T08:14:50.713" v="145" actId="20577"/>
          <ac:spMkLst>
            <pc:docMk/>
            <pc:sldMk cId="1285504482" sldId="1763"/>
            <ac:spMk id="11" creationId="{162E5E74-A913-ED4D-BC9E-4A121EA802A5}"/>
          </ac:spMkLst>
        </pc:spChg>
        <pc:spChg chg="mod">
          <ac:chgData name="Hanna Ågermo" userId="1856dab2-11a1-45fa-b56b-087140129647" providerId="ADAL" clId="{26D782E9-B150-8A40-A617-4CF1E06E5BA8}" dt="2022-07-02T10:07:02.035" v="1293"/>
          <ac:spMkLst>
            <pc:docMk/>
            <pc:sldMk cId="1285504482" sldId="1763"/>
            <ac:spMk id="13" creationId="{B95EA4C5-03D2-7649-A1C3-14EFFE2A597F}"/>
          </ac:spMkLst>
        </pc:spChg>
        <pc:grpChg chg="mod">
          <ac:chgData name="Hanna Ågermo" userId="1856dab2-11a1-45fa-b56b-087140129647" providerId="ADAL" clId="{26D782E9-B150-8A40-A617-4CF1E06E5BA8}" dt="2022-07-02T10:09:44.212" v="1301" actId="1036"/>
          <ac:grpSpMkLst>
            <pc:docMk/>
            <pc:sldMk cId="1285504482" sldId="1763"/>
            <ac:grpSpMk id="10" creationId="{895A85DC-A8D0-6B4F-879F-D020F9E6C664}"/>
          </ac:grpSpMkLst>
        </pc:grpChg>
      </pc:sldChg>
      <pc:sldChg chg="addSp delSp modSp mod">
        <pc:chgData name="Hanna Ågermo" userId="1856dab2-11a1-45fa-b56b-087140129647" providerId="ADAL" clId="{26D782E9-B150-8A40-A617-4CF1E06E5BA8}" dt="2022-07-02T09:47:10.954" v="1292" actId="20577"/>
        <pc:sldMkLst>
          <pc:docMk/>
          <pc:sldMk cId="458736399" sldId="1765"/>
        </pc:sldMkLst>
        <pc:spChg chg="add del mod">
          <ac:chgData name="Hanna Ågermo" userId="1856dab2-11a1-45fa-b56b-087140129647" providerId="ADAL" clId="{26D782E9-B150-8A40-A617-4CF1E06E5BA8}" dt="2022-06-28T08:49:10.735" v="587" actId="478"/>
          <ac:spMkLst>
            <pc:docMk/>
            <pc:sldMk cId="458736399" sldId="1765"/>
            <ac:spMk id="10" creationId="{9B93D225-B553-92BC-BB4F-72E273832F73}"/>
          </ac:spMkLst>
        </pc:spChg>
        <pc:spChg chg="add mod">
          <ac:chgData name="Hanna Ågermo" userId="1856dab2-11a1-45fa-b56b-087140129647" providerId="ADAL" clId="{26D782E9-B150-8A40-A617-4CF1E06E5BA8}" dt="2022-07-02T09:47:10.954" v="1292" actId="20577"/>
          <ac:spMkLst>
            <pc:docMk/>
            <pc:sldMk cId="458736399" sldId="1765"/>
            <ac:spMk id="11" creationId="{1C3CD9CC-52C5-6794-46E9-DA0BE0792B27}"/>
          </ac:spMkLst>
        </pc:spChg>
        <pc:spChg chg="mod">
          <ac:chgData name="Hanna Ågermo" userId="1856dab2-11a1-45fa-b56b-087140129647" providerId="ADAL" clId="{26D782E9-B150-8A40-A617-4CF1E06E5BA8}" dt="2022-06-28T08:51:45.612" v="657" actId="20577"/>
          <ac:spMkLst>
            <pc:docMk/>
            <pc:sldMk cId="458736399" sldId="1765"/>
            <ac:spMk id="13" creationId="{B95EA4C5-03D2-7649-A1C3-14EFFE2A597F}"/>
          </ac:spMkLst>
        </pc:spChg>
      </pc:sldChg>
      <pc:sldChg chg="addSp delSp modSp mod">
        <pc:chgData name="Hanna Ågermo" userId="1856dab2-11a1-45fa-b56b-087140129647" providerId="ADAL" clId="{26D782E9-B150-8A40-A617-4CF1E06E5BA8}" dt="2022-07-02T11:20:12.896" v="1310" actId="1076"/>
        <pc:sldMkLst>
          <pc:docMk/>
          <pc:sldMk cId="745164750" sldId="1766"/>
        </pc:sldMkLst>
        <pc:spChg chg="mod">
          <ac:chgData name="Hanna Ågermo" userId="1856dab2-11a1-45fa-b56b-087140129647" providerId="ADAL" clId="{26D782E9-B150-8A40-A617-4CF1E06E5BA8}" dt="2022-07-02T09:35:15.080" v="1200" actId="20577"/>
          <ac:spMkLst>
            <pc:docMk/>
            <pc:sldMk cId="745164750" sldId="1766"/>
            <ac:spMk id="2" creationId="{1E6116C4-70EE-8C48-A669-6EAA5933AC7F}"/>
          </ac:spMkLst>
        </pc:spChg>
        <pc:spChg chg="mod">
          <ac:chgData name="Hanna Ågermo" userId="1856dab2-11a1-45fa-b56b-087140129647" providerId="ADAL" clId="{26D782E9-B150-8A40-A617-4CF1E06E5BA8}" dt="2022-07-02T10:48:46.305" v="1305" actId="5793"/>
          <ac:spMkLst>
            <pc:docMk/>
            <pc:sldMk cId="745164750" sldId="1766"/>
            <ac:spMk id="13" creationId="{B95EA4C5-03D2-7649-A1C3-14EFFE2A597F}"/>
          </ac:spMkLst>
        </pc:spChg>
        <pc:picChg chg="add mod">
          <ac:chgData name="Hanna Ågermo" userId="1856dab2-11a1-45fa-b56b-087140129647" providerId="ADAL" clId="{26D782E9-B150-8A40-A617-4CF1E06E5BA8}" dt="2022-07-02T11:20:12.896" v="1310" actId="1076"/>
          <ac:picMkLst>
            <pc:docMk/>
            <pc:sldMk cId="745164750" sldId="1766"/>
            <ac:picMk id="14" creationId="{6BC05C75-0E9D-B1D9-EFB8-B1CD9225A435}"/>
          </ac:picMkLst>
        </pc:picChg>
        <pc:picChg chg="del">
          <ac:chgData name="Hanna Ågermo" userId="1856dab2-11a1-45fa-b56b-087140129647" providerId="ADAL" clId="{26D782E9-B150-8A40-A617-4CF1E06E5BA8}" dt="2022-07-02T11:19:35.587" v="1306" actId="478"/>
          <ac:picMkLst>
            <pc:docMk/>
            <pc:sldMk cId="745164750" sldId="1766"/>
            <ac:picMk id="1026" creationId="{6C2F9CA8-97D0-B86A-6193-B558D1440F33}"/>
          </ac:picMkLst>
        </pc:picChg>
      </pc:sldChg>
      <pc:sldChg chg="addSp delSp modSp mod">
        <pc:chgData name="Hanna Ågermo" userId="1856dab2-11a1-45fa-b56b-087140129647" providerId="ADAL" clId="{26D782E9-B150-8A40-A617-4CF1E06E5BA8}" dt="2022-07-02T11:22:53.910" v="1330" actId="1035"/>
        <pc:sldMkLst>
          <pc:docMk/>
          <pc:sldMk cId="4252125008" sldId="1768"/>
        </pc:sldMkLst>
        <pc:spChg chg="mod">
          <ac:chgData name="Hanna Ågermo" userId="1856dab2-11a1-45fa-b56b-087140129647" providerId="ADAL" clId="{26D782E9-B150-8A40-A617-4CF1E06E5BA8}" dt="2022-07-02T09:36:06.161" v="1213" actId="20577"/>
          <ac:spMkLst>
            <pc:docMk/>
            <pc:sldMk cId="4252125008" sldId="1768"/>
            <ac:spMk id="5" creationId="{CEE48DAA-6082-4190-BC3B-BEDA84EFB437}"/>
          </ac:spMkLst>
        </pc:spChg>
        <pc:spChg chg="mod">
          <ac:chgData name="Hanna Ågermo" userId="1856dab2-11a1-45fa-b56b-087140129647" providerId="ADAL" clId="{26D782E9-B150-8A40-A617-4CF1E06E5BA8}" dt="2022-06-27T08:42:49.799" v="457" actId="6549"/>
          <ac:spMkLst>
            <pc:docMk/>
            <pc:sldMk cId="4252125008" sldId="1768"/>
            <ac:spMk id="13" creationId="{B95EA4C5-03D2-7649-A1C3-14EFFE2A597F}"/>
          </ac:spMkLst>
        </pc:spChg>
        <pc:spChg chg="del">
          <ac:chgData name="Hanna Ågermo" userId="1856dab2-11a1-45fa-b56b-087140129647" providerId="ADAL" clId="{26D782E9-B150-8A40-A617-4CF1E06E5BA8}" dt="2022-07-02T11:22:41.968" v="1325" actId="478"/>
          <ac:spMkLst>
            <pc:docMk/>
            <pc:sldMk cId="4252125008" sldId="1768"/>
            <ac:spMk id="14" creationId="{6AF12FC3-82F0-E660-E776-153B5BB0B3BB}"/>
          </ac:spMkLst>
        </pc:spChg>
        <pc:spChg chg="del">
          <ac:chgData name="Hanna Ågermo" userId="1856dab2-11a1-45fa-b56b-087140129647" providerId="ADAL" clId="{26D782E9-B150-8A40-A617-4CF1E06E5BA8}" dt="2022-07-02T09:35:41.811" v="1207" actId="478"/>
          <ac:spMkLst>
            <pc:docMk/>
            <pc:sldMk cId="4252125008" sldId="1768"/>
            <ac:spMk id="15" creationId="{65450BED-0325-C54C-BE44-72E6EEA3D0C5}"/>
          </ac:spMkLst>
        </pc:spChg>
        <pc:spChg chg="add mod">
          <ac:chgData name="Hanna Ågermo" userId="1856dab2-11a1-45fa-b56b-087140129647" providerId="ADAL" clId="{26D782E9-B150-8A40-A617-4CF1E06E5BA8}" dt="2022-07-02T09:35:42.322" v="1208"/>
          <ac:spMkLst>
            <pc:docMk/>
            <pc:sldMk cId="4252125008" sldId="1768"/>
            <ac:spMk id="16" creationId="{CC5BE0AA-CEDB-6BB8-2F05-ED1DCC2350EF}"/>
          </ac:spMkLst>
        </pc:spChg>
        <pc:picChg chg="add mod">
          <ac:chgData name="Hanna Ågermo" userId="1856dab2-11a1-45fa-b56b-087140129647" providerId="ADAL" clId="{26D782E9-B150-8A40-A617-4CF1E06E5BA8}" dt="2022-07-02T11:22:53.910" v="1330" actId="1035"/>
          <ac:picMkLst>
            <pc:docMk/>
            <pc:sldMk cId="4252125008" sldId="1768"/>
            <ac:picMk id="11" creationId="{1D548256-F548-DB6B-3313-6C488419449E}"/>
          </ac:picMkLst>
        </pc:picChg>
      </pc:sldChg>
      <pc:sldChg chg="addSp delSp modSp mod">
        <pc:chgData name="Hanna Ågermo" userId="1856dab2-11a1-45fa-b56b-087140129647" providerId="ADAL" clId="{26D782E9-B150-8A40-A617-4CF1E06E5BA8}" dt="2022-07-02T11:20:24.243" v="1317" actId="1036"/>
        <pc:sldMkLst>
          <pc:docMk/>
          <pc:sldMk cId="1511140448" sldId="1769"/>
        </pc:sldMkLst>
        <pc:spChg chg="del">
          <ac:chgData name="Hanna Ågermo" userId="1856dab2-11a1-45fa-b56b-087140129647" providerId="ADAL" clId="{26D782E9-B150-8A40-A617-4CF1E06E5BA8}" dt="2022-07-02T09:35:29.056" v="1201" actId="478"/>
          <ac:spMkLst>
            <pc:docMk/>
            <pc:sldMk cId="1511140448" sldId="1769"/>
            <ac:spMk id="2" creationId="{1E6116C4-70EE-8C48-A669-6EAA5933AC7F}"/>
          </ac:spMkLst>
        </pc:spChg>
        <pc:spChg chg="mod">
          <ac:chgData name="Hanna Ågermo" userId="1856dab2-11a1-45fa-b56b-087140129647" providerId="ADAL" clId="{26D782E9-B150-8A40-A617-4CF1E06E5BA8}" dt="2022-06-27T08:35:57.946" v="403" actId="20577"/>
          <ac:spMkLst>
            <pc:docMk/>
            <pc:sldMk cId="1511140448" sldId="1769"/>
            <ac:spMk id="13" creationId="{B95EA4C5-03D2-7649-A1C3-14EFFE2A597F}"/>
          </ac:spMkLst>
        </pc:spChg>
        <pc:spChg chg="add mod">
          <ac:chgData name="Hanna Ågermo" userId="1856dab2-11a1-45fa-b56b-087140129647" providerId="ADAL" clId="{26D782E9-B150-8A40-A617-4CF1E06E5BA8}" dt="2022-07-02T09:35:29.478" v="1202"/>
          <ac:spMkLst>
            <pc:docMk/>
            <pc:sldMk cId="1511140448" sldId="1769"/>
            <ac:spMk id="15" creationId="{B7587E75-A366-CED6-3A5C-34D7E6C7D630}"/>
          </ac:spMkLst>
        </pc:spChg>
        <pc:picChg chg="del">
          <ac:chgData name="Hanna Ågermo" userId="1856dab2-11a1-45fa-b56b-087140129647" providerId="ADAL" clId="{26D782E9-B150-8A40-A617-4CF1E06E5BA8}" dt="2022-07-02T11:20:17.025" v="1311" actId="478"/>
          <ac:picMkLst>
            <pc:docMk/>
            <pc:sldMk cId="1511140448" sldId="1769"/>
            <ac:picMk id="14" creationId="{9AFECE33-CEB4-7C74-609A-75C9F0268431}"/>
          </ac:picMkLst>
        </pc:picChg>
        <pc:picChg chg="add mod">
          <ac:chgData name="Hanna Ågermo" userId="1856dab2-11a1-45fa-b56b-087140129647" providerId="ADAL" clId="{26D782E9-B150-8A40-A617-4CF1E06E5BA8}" dt="2022-07-02T11:20:24.243" v="1317" actId="1036"/>
          <ac:picMkLst>
            <pc:docMk/>
            <pc:sldMk cId="1511140448" sldId="1769"/>
            <ac:picMk id="16" creationId="{CC704E3B-65FB-CF74-2BFB-95DD715F2A50}"/>
          </ac:picMkLst>
        </pc:picChg>
      </pc:sldChg>
      <pc:sldChg chg="addSp delSp modSp mod">
        <pc:chgData name="Hanna Ågermo" userId="1856dab2-11a1-45fa-b56b-087140129647" providerId="ADAL" clId="{26D782E9-B150-8A40-A617-4CF1E06E5BA8}" dt="2022-07-02T11:22:27.831" v="1324" actId="1076"/>
        <pc:sldMkLst>
          <pc:docMk/>
          <pc:sldMk cId="1131853006" sldId="1770"/>
        </pc:sldMkLst>
        <pc:spChg chg="del">
          <ac:chgData name="Hanna Ågermo" userId="1856dab2-11a1-45fa-b56b-087140129647" providerId="ADAL" clId="{26D782E9-B150-8A40-A617-4CF1E06E5BA8}" dt="2022-07-02T09:35:36.810" v="1205" actId="478"/>
          <ac:spMkLst>
            <pc:docMk/>
            <pc:sldMk cId="1131853006" sldId="1770"/>
            <ac:spMk id="2" creationId="{1E6116C4-70EE-8C48-A669-6EAA5933AC7F}"/>
          </ac:spMkLst>
        </pc:spChg>
        <pc:spChg chg="mod">
          <ac:chgData name="Hanna Ågermo" userId="1856dab2-11a1-45fa-b56b-087140129647" providerId="ADAL" clId="{26D782E9-B150-8A40-A617-4CF1E06E5BA8}" dt="2022-06-27T08:51:44.313" v="483" actId="1076"/>
          <ac:spMkLst>
            <pc:docMk/>
            <pc:sldMk cId="1131853006" sldId="1770"/>
            <ac:spMk id="5" creationId="{CEE48DAA-6082-4190-BC3B-BEDA84EFB437}"/>
          </ac:spMkLst>
        </pc:spChg>
        <pc:spChg chg="mod">
          <ac:chgData name="Hanna Ågermo" userId="1856dab2-11a1-45fa-b56b-087140129647" providerId="ADAL" clId="{26D782E9-B150-8A40-A617-4CF1E06E5BA8}" dt="2022-06-27T08:37:13.253" v="414" actId="20577"/>
          <ac:spMkLst>
            <pc:docMk/>
            <pc:sldMk cId="1131853006" sldId="1770"/>
            <ac:spMk id="13" creationId="{B95EA4C5-03D2-7649-A1C3-14EFFE2A597F}"/>
          </ac:spMkLst>
        </pc:spChg>
        <pc:spChg chg="del">
          <ac:chgData name="Hanna Ågermo" userId="1856dab2-11a1-45fa-b56b-087140129647" providerId="ADAL" clId="{26D782E9-B150-8A40-A617-4CF1E06E5BA8}" dt="2022-07-02T11:22:24.650" v="1322" actId="478"/>
          <ac:spMkLst>
            <pc:docMk/>
            <pc:sldMk cId="1131853006" sldId="1770"/>
            <ac:spMk id="14" creationId="{29666283-9DF0-FFA5-B5CA-4E7398787E9D}"/>
          </ac:spMkLst>
        </pc:spChg>
        <pc:spChg chg="add mod">
          <ac:chgData name="Hanna Ågermo" userId="1856dab2-11a1-45fa-b56b-087140129647" providerId="ADAL" clId="{26D782E9-B150-8A40-A617-4CF1E06E5BA8}" dt="2022-07-02T09:35:37.044" v="1206"/>
          <ac:spMkLst>
            <pc:docMk/>
            <pc:sldMk cId="1131853006" sldId="1770"/>
            <ac:spMk id="15" creationId="{063C3788-151F-FACA-E926-E08C2B029D86}"/>
          </ac:spMkLst>
        </pc:spChg>
        <pc:picChg chg="add mod">
          <ac:chgData name="Hanna Ågermo" userId="1856dab2-11a1-45fa-b56b-087140129647" providerId="ADAL" clId="{26D782E9-B150-8A40-A617-4CF1E06E5BA8}" dt="2022-07-02T11:22:27.831" v="1324" actId="1076"/>
          <ac:picMkLst>
            <pc:docMk/>
            <pc:sldMk cId="1131853006" sldId="1770"/>
            <ac:picMk id="16" creationId="{3497B6D3-5AA8-0665-B440-F8D73223056D}"/>
          </ac:picMkLst>
        </pc:picChg>
      </pc:sldChg>
      <pc:sldChg chg="addSp delSp modSp mod">
        <pc:chgData name="Hanna Ågermo" userId="1856dab2-11a1-45fa-b56b-087140129647" providerId="ADAL" clId="{26D782E9-B150-8A40-A617-4CF1E06E5BA8}" dt="2022-07-02T11:22:58.136" v="1332"/>
        <pc:sldMkLst>
          <pc:docMk/>
          <pc:sldMk cId="1297317912" sldId="1771"/>
        </pc:sldMkLst>
        <pc:spChg chg="mod">
          <ac:chgData name="Hanna Ågermo" userId="1856dab2-11a1-45fa-b56b-087140129647" providerId="ADAL" clId="{26D782E9-B150-8A40-A617-4CF1E06E5BA8}" dt="2022-06-27T08:51:55.653" v="485" actId="1076"/>
          <ac:spMkLst>
            <pc:docMk/>
            <pc:sldMk cId="1297317912" sldId="1771"/>
            <ac:spMk id="5" creationId="{CEE48DAA-6082-4190-BC3B-BEDA84EFB437}"/>
          </ac:spMkLst>
        </pc:spChg>
        <pc:spChg chg="mod">
          <ac:chgData name="Hanna Ågermo" userId="1856dab2-11a1-45fa-b56b-087140129647" providerId="ADAL" clId="{26D782E9-B150-8A40-A617-4CF1E06E5BA8}" dt="2022-06-27T08:43:17.005" v="482" actId="6549"/>
          <ac:spMkLst>
            <pc:docMk/>
            <pc:sldMk cId="1297317912" sldId="1771"/>
            <ac:spMk id="13" creationId="{B95EA4C5-03D2-7649-A1C3-14EFFE2A597F}"/>
          </ac:spMkLst>
        </pc:spChg>
        <pc:spChg chg="del">
          <ac:chgData name="Hanna Ågermo" userId="1856dab2-11a1-45fa-b56b-087140129647" providerId="ADAL" clId="{26D782E9-B150-8A40-A617-4CF1E06E5BA8}" dt="2022-07-02T11:22:57.761" v="1331" actId="478"/>
          <ac:spMkLst>
            <pc:docMk/>
            <pc:sldMk cId="1297317912" sldId="1771"/>
            <ac:spMk id="14" creationId="{90313E04-8EF2-78CE-F510-DCA9324E419F}"/>
          </ac:spMkLst>
        </pc:spChg>
        <pc:spChg chg="del mod">
          <ac:chgData name="Hanna Ågermo" userId="1856dab2-11a1-45fa-b56b-087140129647" providerId="ADAL" clId="{26D782E9-B150-8A40-A617-4CF1E06E5BA8}" dt="2022-07-02T09:35:45.735" v="1210" actId="478"/>
          <ac:spMkLst>
            <pc:docMk/>
            <pc:sldMk cId="1297317912" sldId="1771"/>
            <ac:spMk id="15" creationId="{65450BED-0325-C54C-BE44-72E6EEA3D0C5}"/>
          </ac:spMkLst>
        </pc:spChg>
        <pc:spChg chg="add mod">
          <ac:chgData name="Hanna Ågermo" userId="1856dab2-11a1-45fa-b56b-087140129647" providerId="ADAL" clId="{26D782E9-B150-8A40-A617-4CF1E06E5BA8}" dt="2022-07-02T09:35:46.360" v="1211"/>
          <ac:spMkLst>
            <pc:docMk/>
            <pc:sldMk cId="1297317912" sldId="1771"/>
            <ac:spMk id="16" creationId="{6E8A1CB2-B20A-0F61-D1C8-32409355FDE9}"/>
          </ac:spMkLst>
        </pc:spChg>
        <pc:picChg chg="add mod">
          <ac:chgData name="Hanna Ågermo" userId="1856dab2-11a1-45fa-b56b-087140129647" providerId="ADAL" clId="{26D782E9-B150-8A40-A617-4CF1E06E5BA8}" dt="2022-07-02T11:22:58.136" v="1332"/>
          <ac:picMkLst>
            <pc:docMk/>
            <pc:sldMk cId="1297317912" sldId="1771"/>
            <ac:picMk id="17" creationId="{99B8BC44-960D-8A87-0891-7933E898E849}"/>
          </ac:picMkLst>
        </pc:picChg>
      </pc:sldChg>
      <pc:sldChg chg="addSp delSp modSp mod">
        <pc:chgData name="Hanna Ågermo" userId="1856dab2-11a1-45fa-b56b-087140129647" providerId="ADAL" clId="{26D782E9-B150-8A40-A617-4CF1E06E5BA8}" dt="2022-07-02T11:22:20.443" v="1321" actId="1076"/>
        <pc:sldMkLst>
          <pc:docMk/>
          <pc:sldMk cId="805330968" sldId="1772"/>
        </pc:sldMkLst>
        <pc:spChg chg="del">
          <ac:chgData name="Hanna Ågermo" userId="1856dab2-11a1-45fa-b56b-087140129647" providerId="ADAL" clId="{26D782E9-B150-8A40-A617-4CF1E06E5BA8}" dt="2022-07-02T11:22:10.340" v="1318" actId="478"/>
          <ac:spMkLst>
            <pc:docMk/>
            <pc:sldMk cId="805330968" sldId="1772"/>
            <ac:spMk id="2" creationId="{EBDEDE79-58C5-631D-B56B-92535A169251}"/>
          </ac:spMkLst>
        </pc:spChg>
        <pc:spChg chg="mod">
          <ac:chgData name="Hanna Ågermo" userId="1856dab2-11a1-45fa-b56b-087140129647" providerId="ADAL" clId="{26D782E9-B150-8A40-A617-4CF1E06E5BA8}" dt="2022-07-02T09:35:59.803" v="1212" actId="20577"/>
          <ac:spMkLst>
            <pc:docMk/>
            <pc:sldMk cId="805330968" sldId="1772"/>
            <ac:spMk id="5" creationId="{CEE48DAA-6082-4190-BC3B-BEDA84EFB437}"/>
          </ac:spMkLst>
        </pc:spChg>
        <pc:spChg chg="mod">
          <ac:chgData name="Hanna Ågermo" userId="1856dab2-11a1-45fa-b56b-087140129647" providerId="ADAL" clId="{26D782E9-B150-8A40-A617-4CF1E06E5BA8}" dt="2022-06-27T08:36:47.691" v="407" actId="20577"/>
          <ac:spMkLst>
            <pc:docMk/>
            <pc:sldMk cId="805330968" sldId="1772"/>
            <ac:spMk id="13" creationId="{B95EA4C5-03D2-7649-A1C3-14EFFE2A597F}"/>
          </ac:spMkLst>
        </pc:spChg>
        <pc:spChg chg="add mod">
          <ac:chgData name="Hanna Ågermo" userId="1856dab2-11a1-45fa-b56b-087140129647" providerId="ADAL" clId="{26D782E9-B150-8A40-A617-4CF1E06E5BA8}" dt="2022-07-02T09:35:34.204" v="1204"/>
          <ac:spMkLst>
            <pc:docMk/>
            <pc:sldMk cId="805330968" sldId="1772"/>
            <ac:spMk id="14" creationId="{E3F097EF-9F17-2447-797B-CA7E789A5D31}"/>
          </ac:spMkLst>
        </pc:spChg>
        <pc:spChg chg="del">
          <ac:chgData name="Hanna Ågermo" userId="1856dab2-11a1-45fa-b56b-087140129647" providerId="ADAL" clId="{26D782E9-B150-8A40-A617-4CF1E06E5BA8}" dt="2022-07-02T09:35:33.893" v="1203" actId="478"/>
          <ac:spMkLst>
            <pc:docMk/>
            <pc:sldMk cId="805330968" sldId="1772"/>
            <ac:spMk id="15" creationId="{F108BAAD-E0E7-DD4D-96A6-A0C7688FE6EC}"/>
          </ac:spMkLst>
        </pc:spChg>
        <pc:picChg chg="add mod">
          <ac:chgData name="Hanna Ågermo" userId="1856dab2-11a1-45fa-b56b-087140129647" providerId="ADAL" clId="{26D782E9-B150-8A40-A617-4CF1E06E5BA8}" dt="2022-07-02T11:22:20.443" v="1321" actId="1076"/>
          <ac:picMkLst>
            <pc:docMk/>
            <pc:sldMk cId="805330968" sldId="1772"/>
            <ac:picMk id="16" creationId="{55197C14-CF4E-45EE-85A6-B707421D7920}"/>
          </ac:picMkLst>
        </pc:picChg>
      </pc:sldChg>
      <pc:sldChg chg="modSp mod">
        <pc:chgData name="Hanna Ågermo" userId="1856dab2-11a1-45fa-b56b-087140129647" providerId="ADAL" clId="{26D782E9-B150-8A40-A617-4CF1E06E5BA8}" dt="2022-07-02T09:32:51.949" v="1070" actId="20577"/>
        <pc:sldMkLst>
          <pc:docMk/>
          <pc:sldMk cId="509541487" sldId="1773"/>
        </pc:sldMkLst>
        <pc:spChg chg="mod">
          <ac:chgData name="Hanna Ågermo" userId="1856dab2-11a1-45fa-b56b-087140129647" providerId="ADAL" clId="{26D782E9-B150-8A40-A617-4CF1E06E5BA8}" dt="2022-07-02T09:32:51.949" v="1070" actId="20577"/>
          <ac:spMkLst>
            <pc:docMk/>
            <pc:sldMk cId="509541487" sldId="1773"/>
            <ac:spMk id="2" creationId="{28014D86-E836-4956-924F-0F6605F64570}"/>
          </ac:spMkLst>
        </pc:spChg>
      </pc:sldChg>
    </pc:docChg>
  </pc:docChgLst>
  <pc:docChgLst>
    <pc:chgData name="Hanna Ågermo" userId="1856dab2-11a1-45fa-b56b-087140129647" providerId="ADAL" clId="{F16F9769-0AB9-7044-8AC3-0D0F479FC986}"/>
    <pc:docChg chg="delSld modSld modSection">
      <pc:chgData name="Hanna Ågermo" userId="1856dab2-11a1-45fa-b56b-087140129647" providerId="ADAL" clId="{F16F9769-0AB9-7044-8AC3-0D0F479FC986}" dt="2022-06-15T13:54:39.459" v="725" actId="1035"/>
      <pc:docMkLst>
        <pc:docMk/>
      </pc:docMkLst>
      <pc:sldChg chg="modSp mod">
        <pc:chgData name="Hanna Ågermo" userId="1856dab2-11a1-45fa-b56b-087140129647" providerId="ADAL" clId="{F16F9769-0AB9-7044-8AC3-0D0F479FC986}" dt="2022-06-15T13:54:39.459" v="725" actId="1035"/>
        <pc:sldMkLst>
          <pc:docMk/>
          <pc:sldMk cId="1296859740" sldId="1759"/>
        </pc:sldMkLst>
        <pc:spChg chg="mod">
          <ac:chgData name="Hanna Ågermo" userId="1856dab2-11a1-45fa-b56b-087140129647" providerId="ADAL" clId="{F16F9769-0AB9-7044-8AC3-0D0F479FC986}" dt="2022-06-15T13:54:39.459" v="725" actId="1035"/>
          <ac:spMkLst>
            <pc:docMk/>
            <pc:sldMk cId="1296859740" sldId="1759"/>
            <ac:spMk id="3" creationId="{9305718A-A5A4-9348-A05F-87BAED18F262}"/>
          </ac:spMkLst>
        </pc:spChg>
      </pc:sldChg>
      <pc:sldChg chg="modSp">
        <pc:chgData name="Hanna Ågermo" userId="1856dab2-11a1-45fa-b56b-087140129647" providerId="ADAL" clId="{F16F9769-0AB9-7044-8AC3-0D0F479FC986}" dt="2022-06-14T12:04:15.391" v="4"/>
        <pc:sldMkLst>
          <pc:docMk/>
          <pc:sldMk cId="258166183" sldId="1761"/>
        </pc:sldMkLst>
        <pc:spChg chg="mod">
          <ac:chgData name="Hanna Ågermo" userId="1856dab2-11a1-45fa-b56b-087140129647" providerId="ADAL" clId="{F16F9769-0AB9-7044-8AC3-0D0F479FC986}" dt="2022-06-14T12:04:15.391" v="4"/>
          <ac:spMkLst>
            <pc:docMk/>
            <pc:sldMk cId="258166183" sldId="1761"/>
            <ac:spMk id="13" creationId="{B95EA4C5-03D2-7649-A1C3-14EFFE2A597F}"/>
          </ac:spMkLst>
        </pc:spChg>
      </pc:sldChg>
      <pc:sldChg chg="modSp">
        <pc:chgData name="Hanna Ågermo" userId="1856dab2-11a1-45fa-b56b-087140129647" providerId="ADAL" clId="{F16F9769-0AB9-7044-8AC3-0D0F479FC986}" dt="2022-06-14T14:56:24.602" v="234"/>
        <pc:sldMkLst>
          <pc:docMk/>
          <pc:sldMk cId="832458752" sldId="1762"/>
        </pc:sldMkLst>
        <pc:spChg chg="mod">
          <ac:chgData name="Hanna Ågermo" userId="1856dab2-11a1-45fa-b56b-087140129647" providerId="ADAL" clId="{F16F9769-0AB9-7044-8AC3-0D0F479FC986}" dt="2022-06-14T14:56:24.602" v="234"/>
          <ac:spMkLst>
            <pc:docMk/>
            <pc:sldMk cId="832458752" sldId="1762"/>
            <ac:spMk id="13" creationId="{B95EA4C5-03D2-7649-A1C3-14EFFE2A597F}"/>
          </ac:spMkLst>
        </pc:spChg>
      </pc:sldChg>
      <pc:sldChg chg="modSp mod">
        <pc:chgData name="Hanna Ågermo" userId="1856dab2-11a1-45fa-b56b-087140129647" providerId="ADAL" clId="{F16F9769-0AB9-7044-8AC3-0D0F479FC986}" dt="2022-06-14T15:00:14.998" v="469" actId="14100"/>
        <pc:sldMkLst>
          <pc:docMk/>
          <pc:sldMk cId="1285504482" sldId="1763"/>
        </pc:sldMkLst>
        <pc:spChg chg="mod">
          <ac:chgData name="Hanna Ågermo" userId="1856dab2-11a1-45fa-b56b-087140129647" providerId="ADAL" clId="{F16F9769-0AB9-7044-8AC3-0D0F479FC986}" dt="2022-06-14T15:00:14.998" v="469" actId="14100"/>
          <ac:spMkLst>
            <pc:docMk/>
            <pc:sldMk cId="1285504482" sldId="1763"/>
            <ac:spMk id="12" creationId="{F1823553-A4D0-4A41-B2AF-B36972495181}"/>
          </ac:spMkLst>
        </pc:spChg>
        <pc:spChg chg="mod">
          <ac:chgData name="Hanna Ågermo" userId="1856dab2-11a1-45fa-b56b-087140129647" providerId="ADAL" clId="{F16F9769-0AB9-7044-8AC3-0D0F479FC986}" dt="2022-06-14T15:00:08.529" v="468"/>
          <ac:spMkLst>
            <pc:docMk/>
            <pc:sldMk cId="1285504482" sldId="1763"/>
            <ac:spMk id="13" creationId="{B95EA4C5-03D2-7649-A1C3-14EFFE2A597F}"/>
          </ac:spMkLst>
        </pc:spChg>
      </pc:sldChg>
      <pc:sldChg chg="modSp mod">
        <pc:chgData name="Hanna Ågermo" userId="1856dab2-11a1-45fa-b56b-087140129647" providerId="ADAL" clId="{F16F9769-0AB9-7044-8AC3-0D0F479FC986}" dt="2022-06-14T15:04:58.765" v="717" actId="14100"/>
        <pc:sldMkLst>
          <pc:docMk/>
          <pc:sldMk cId="458736399" sldId="1765"/>
        </pc:sldMkLst>
        <pc:spChg chg="mod">
          <ac:chgData name="Hanna Ågermo" userId="1856dab2-11a1-45fa-b56b-087140129647" providerId="ADAL" clId="{F16F9769-0AB9-7044-8AC3-0D0F479FC986}" dt="2022-06-14T15:04:58.765" v="717" actId="14100"/>
          <ac:spMkLst>
            <pc:docMk/>
            <pc:sldMk cId="458736399" sldId="1765"/>
            <ac:spMk id="12" creationId="{F1823553-A4D0-4A41-B2AF-B36972495181}"/>
          </ac:spMkLst>
        </pc:spChg>
        <pc:spChg chg="mod">
          <ac:chgData name="Hanna Ågermo" userId="1856dab2-11a1-45fa-b56b-087140129647" providerId="ADAL" clId="{F16F9769-0AB9-7044-8AC3-0D0F479FC986}" dt="2022-06-14T15:04:55.369" v="716" actId="5793"/>
          <ac:spMkLst>
            <pc:docMk/>
            <pc:sldMk cId="458736399" sldId="1765"/>
            <ac:spMk id="13" creationId="{B95EA4C5-03D2-7649-A1C3-14EFFE2A597F}"/>
          </ac:spMkLst>
        </pc:spChg>
      </pc:sldChg>
      <pc:sldChg chg="addSp modSp mod">
        <pc:chgData name="Hanna Ågermo" userId="1856dab2-11a1-45fa-b56b-087140129647" providerId="ADAL" clId="{F16F9769-0AB9-7044-8AC3-0D0F479FC986}" dt="2022-06-14T12:06:49.554" v="22" actId="20577"/>
        <pc:sldMkLst>
          <pc:docMk/>
          <pc:sldMk cId="745164750" sldId="1766"/>
        </pc:sldMkLst>
        <pc:spChg chg="mod">
          <ac:chgData name="Hanna Ågermo" userId="1856dab2-11a1-45fa-b56b-087140129647" providerId="ADAL" clId="{F16F9769-0AB9-7044-8AC3-0D0F479FC986}" dt="2022-06-14T12:05:43.877" v="13" actId="1076"/>
          <ac:spMkLst>
            <pc:docMk/>
            <pc:sldMk cId="745164750" sldId="1766"/>
            <ac:spMk id="3" creationId="{ECB99D17-A25E-ED45-A950-EDCDF8DEECAF}"/>
          </ac:spMkLst>
        </pc:spChg>
        <pc:spChg chg="mod">
          <ac:chgData name="Hanna Ågermo" userId="1856dab2-11a1-45fa-b56b-087140129647" providerId="ADAL" clId="{F16F9769-0AB9-7044-8AC3-0D0F479FC986}" dt="2022-06-14T12:06:49.554" v="22" actId="20577"/>
          <ac:spMkLst>
            <pc:docMk/>
            <pc:sldMk cId="745164750" sldId="1766"/>
            <ac:spMk id="5" creationId="{CEE48DAA-6082-4190-BC3B-BEDA84EFB437}"/>
          </ac:spMkLst>
        </pc:spChg>
        <pc:spChg chg="mod">
          <ac:chgData name="Hanna Ågermo" userId="1856dab2-11a1-45fa-b56b-087140129647" providerId="ADAL" clId="{F16F9769-0AB9-7044-8AC3-0D0F479FC986}" dt="2022-06-14T12:06:44.700" v="19"/>
          <ac:spMkLst>
            <pc:docMk/>
            <pc:sldMk cId="745164750" sldId="1766"/>
            <ac:spMk id="13" creationId="{B95EA4C5-03D2-7649-A1C3-14EFFE2A597F}"/>
          </ac:spMkLst>
        </pc:spChg>
        <pc:picChg chg="add mod">
          <ac:chgData name="Hanna Ågermo" userId="1856dab2-11a1-45fa-b56b-087140129647" providerId="ADAL" clId="{F16F9769-0AB9-7044-8AC3-0D0F479FC986}" dt="2022-06-14T12:05:56.311" v="18" actId="1076"/>
          <ac:picMkLst>
            <pc:docMk/>
            <pc:sldMk cId="745164750" sldId="1766"/>
            <ac:picMk id="1026" creationId="{6C2F9CA8-97D0-B86A-6193-B558D1440F33}"/>
          </ac:picMkLst>
        </pc:picChg>
      </pc:sldChg>
      <pc:sldChg chg="addSp modSp mod">
        <pc:chgData name="Hanna Ågermo" userId="1856dab2-11a1-45fa-b56b-087140129647" providerId="ADAL" clId="{F16F9769-0AB9-7044-8AC3-0D0F479FC986}" dt="2022-06-14T15:01:33.199" v="487"/>
        <pc:sldMkLst>
          <pc:docMk/>
          <pc:sldMk cId="4252125008" sldId="1768"/>
        </pc:sldMkLst>
        <pc:spChg chg="mod">
          <ac:chgData name="Hanna Ågermo" userId="1856dab2-11a1-45fa-b56b-087140129647" providerId="ADAL" clId="{F16F9769-0AB9-7044-8AC3-0D0F479FC986}" dt="2022-06-14T15:01:31.900" v="486" actId="20577"/>
          <ac:spMkLst>
            <pc:docMk/>
            <pc:sldMk cId="4252125008" sldId="1768"/>
            <ac:spMk id="3" creationId="{ECB99D17-A25E-ED45-A950-EDCDF8DEECAF}"/>
          </ac:spMkLst>
        </pc:spChg>
        <pc:spChg chg="mod">
          <ac:chgData name="Hanna Ågermo" userId="1856dab2-11a1-45fa-b56b-087140129647" providerId="ADAL" clId="{F16F9769-0AB9-7044-8AC3-0D0F479FC986}" dt="2022-06-14T15:00:41.546" v="474" actId="20577"/>
          <ac:spMkLst>
            <pc:docMk/>
            <pc:sldMk cId="4252125008" sldId="1768"/>
            <ac:spMk id="13" creationId="{B95EA4C5-03D2-7649-A1C3-14EFFE2A597F}"/>
          </ac:spMkLst>
        </pc:spChg>
        <pc:spChg chg="add mod">
          <ac:chgData name="Hanna Ågermo" userId="1856dab2-11a1-45fa-b56b-087140129647" providerId="ADAL" clId="{F16F9769-0AB9-7044-8AC3-0D0F479FC986}" dt="2022-06-14T15:01:33.199" v="487"/>
          <ac:spMkLst>
            <pc:docMk/>
            <pc:sldMk cId="4252125008" sldId="1768"/>
            <ac:spMk id="14" creationId="{6AF12FC3-82F0-E660-E776-153B5BB0B3BB}"/>
          </ac:spMkLst>
        </pc:spChg>
      </pc:sldChg>
      <pc:sldChg chg="addSp modSp mod">
        <pc:chgData name="Hanna Ågermo" userId="1856dab2-11a1-45fa-b56b-087140129647" providerId="ADAL" clId="{F16F9769-0AB9-7044-8AC3-0D0F479FC986}" dt="2022-06-14T12:09:33.218" v="232" actId="166"/>
        <pc:sldMkLst>
          <pc:docMk/>
          <pc:sldMk cId="1511140448" sldId="1769"/>
        </pc:sldMkLst>
        <pc:spChg chg="mod">
          <ac:chgData name="Hanna Ågermo" userId="1856dab2-11a1-45fa-b56b-087140129647" providerId="ADAL" clId="{F16F9769-0AB9-7044-8AC3-0D0F479FC986}" dt="2022-06-14T12:09:33.218" v="232" actId="166"/>
          <ac:spMkLst>
            <pc:docMk/>
            <pc:sldMk cId="1511140448" sldId="1769"/>
            <ac:spMk id="3" creationId="{ECB99D17-A25E-ED45-A950-EDCDF8DEECAF}"/>
          </ac:spMkLst>
        </pc:spChg>
        <pc:spChg chg="mod">
          <ac:chgData name="Hanna Ågermo" userId="1856dab2-11a1-45fa-b56b-087140129647" providerId="ADAL" clId="{F16F9769-0AB9-7044-8AC3-0D0F479FC986}" dt="2022-06-14T12:08:40.013" v="179" actId="20577"/>
          <ac:spMkLst>
            <pc:docMk/>
            <pc:sldMk cId="1511140448" sldId="1769"/>
            <ac:spMk id="13" creationId="{B95EA4C5-03D2-7649-A1C3-14EFFE2A597F}"/>
          </ac:spMkLst>
        </pc:spChg>
        <pc:grpChg chg="mod">
          <ac:chgData name="Hanna Ågermo" userId="1856dab2-11a1-45fa-b56b-087140129647" providerId="ADAL" clId="{F16F9769-0AB9-7044-8AC3-0D0F479FC986}" dt="2022-06-14T12:08:49.109" v="197" actId="1037"/>
          <ac:grpSpMkLst>
            <pc:docMk/>
            <pc:sldMk cId="1511140448" sldId="1769"/>
            <ac:grpSpMk id="10" creationId="{895A85DC-A8D0-6B4F-879F-D020F9E6C664}"/>
          </ac:grpSpMkLst>
        </pc:grpChg>
        <pc:picChg chg="add mod">
          <ac:chgData name="Hanna Ågermo" userId="1856dab2-11a1-45fa-b56b-087140129647" providerId="ADAL" clId="{F16F9769-0AB9-7044-8AC3-0D0F479FC986}" dt="2022-06-14T12:09:20.100" v="230" actId="1076"/>
          <ac:picMkLst>
            <pc:docMk/>
            <pc:sldMk cId="1511140448" sldId="1769"/>
            <ac:picMk id="14" creationId="{9AFECE33-CEB4-7C74-609A-75C9F0268431}"/>
          </ac:picMkLst>
        </pc:picChg>
      </pc:sldChg>
      <pc:sldChg chg="addSp modSp mod">
        <pc:chgData name="Hanna Ågermo" userId="1856dab2-11a1-45fa-b56b-087140129647" providerId="ADAL" clId="{F16F9769-0AB9-7044-8AC3-0D0F479FC986}" dt="2022-06-14T14:59:19.525" v="464"/>
        <pc:sldMkLst>
          <pc:docMk/>
          <pc:sldMk cId="1131853006" sldId="1770"/>
        </pc:sldMkLst>
        <pc:spChg chg="mod">
          <ac:chgData name="Hanna Ågermo" userId="1856dab2-11a1-45fa-b56b-087140129647" providerId="ADAL" clId="{F16F9769-0AB9-7044-8AC3-0D0F479FC986}" dt="2022-06-14T14:59:18.348" v="463" actId="1076"/>
          <ac:spMkLst>
            <pc:docMk/>
            <pc:sldMk cId="1131853006" sldId="1770"/>
            <ac:spMk id="3" creationId="{ECB99D17-A25E-ED45-A950-EDCDF8DEECAF}"/>
          </ac:spMkLst>
        </pc:spChg>
        <pc:spChg chg="mod">
          <ac:chgData name="Hanna Ågermo" userId="1856dab2-11a1-45fa-b56b-087140129647" providerId="ADAL" clId="{F16F9769-0AB9-7044-8AC3-0D0F479FC986}" dt="2022-06-14T14:58:52.094" v="458" actId="20577"/>
          <ac:spMkLst>
            <pc:docMk/>
            <pc:sldMk cId="1131853006" sldId="1770"/>
            <ac:spMk id="13" creationId="{B95EA4C5-03D2-7649-A1C3-14EFFE2A597F}"/>
          </ac:spMkLst>
        </pc:spChg>
        <pc:spChg chg="add mod">
          <ac:chgData name="Hanna Ågermo" userId="1856dab2-11a1-45fa-b56b-087140129647" providerId="ADAL" clId="{F16F9769-0AB9-7044-8AC3-0D0F479FC986}" dt="2022-06-14T14:59:19.525" v="464"/>
          <ac:spMkLst>
            <pc:docMk/>
            <pc:sldMk cId="1131853006" sldId="1770"/>
            <ac:spMk id="14" creationId="{29666283-9DF0-FFA5-B5CA-4E7398787E9D}"/>
          </ac:spMkLst>
        </pc:spChg>
      </pc:sldChg>
      <pc:sldChg chg="addSp modSp mod">
        <pc:chgData name="Hanna Ågermo" userId="1856dab2-11a1-45fa-b56b-087140129647" providerId="ADAL" clId="{F16F9769-0AB9-7044-8AC3-0D0F479FC986}" dt="2022-06-14T15:04:38.476" v="714" actId="20577"/>
        <pc:sldMkLst>
          <pc:docMk/>
          <pc:sldMk cId="1297317912" sldId="1771"/>
        </pc:sldMkLst>
        <pc:spChg chg="mod">
          <ac:chgData name="Hanna Ågermo" userId="1856dab2-11a1-45fa-b56b-087140129647" providerId="ADAL" clId="{F16F9769-0AB9-7044-8AC3-0D0F479FC986}" dt="2022-06-14T15:01:50.598" v="523" actId="1076"/>
          <ac:spMkLst>
            <pc:docMk/>
            <pc:sldMk cId="1297317912" sldId="1771"/>
            <ac:spMk id="3" creationId="{ECB99D17-A25E-ED45-A950-EDCDF8DEECAF}"/>
          </ac:spMkLst>
        </pc:spChg>
        <pc:spChg chg="mod">
          <ac:chgData name="Hanna Ågermo" userId="1856dab2-11a1-45fa-b56b-087140129647" providerId="ADAL" clId="{F16F9769-0AB9-7044-8AC3-0D0F479FC986}" dt="2022-06-14T15:04:38.476" v="714" actId="20577"/>
          <ac:spMkLst>
            <pc:docMk/>
            <pc:sldMk cId="1297317912" sldId="1771"/>
            <ac:spMk id="13" creationId="{B95EA4C5-03D2-7649-A1C3-14EFFE2A597F}"/>
          </ac:spMkLst>
        </pc:spChg>
        <pc:spChg chg="add mod">
          <ac:chgData name="Hanna Ågermo" userId="1856dab2-11a1-45fa-b56b-087140129647" providerId="ADAL" clId="{F16F9769-0AB9-7044-8AC3-0D0F479FC986}" dt="2022-06-14T15:01:51.652" v="524"/>
          <ac:spMkLst>
            <pc:docMk/>
            <pc:sldMk cId="1297317912" sldId="1771"/>
            <ac:spMk id="14" creationId="{90313E04-8EF2-78CE-F510-DCA9324E419F}"/>
          </ac:spMkLst>
        </pc:spChg>
      </pc:sldChg>
      <pc:sldChg chg="addSp modSp mod">
        <pc:chgData name="Hanna Ågermo" userId="1856dab2-11a1-45fa-b56b-087140129647" providerId="ADAL" clId="{F16F9769-0AB9-7044-8AC3-0D0F479FC986}" dt="2022-06-14T15:01:21.633" v="483" actId="1076"/>
        <pc:sldMkLst>
          <pc:docMk/>
          <pc:sldMk cId="805330968" sldId="1772"/>
        </pc:sldMkLst>
        <pc:spChg chg="add mod">
          <ac:chgData name="Hanna Ågermo" userId="1856dab2-11a1-45fa-b56b-087140129647" providerId="ADAL" clId="{F16F9769-0AB9-7044-8AC3-0D0F479FC986}" dt="2022-06-14T14:57:10.494" v="261" actId="207"/>
          <ac:spMkLst>
            <pc:docMk/>
            <pc:sldMk cId="805330968" sldId="1772"/>
            <ac:spMk id="2" creationId="{EBDEDE79-58C5-631D-B56B-92535A169251}"/>
          </ac:spMkLst>
        </pc:spChg>
        <pc:spChg chg="mod">
          <ac:chgData name="Hanna Ågermo" userId="1856dab2-11a1-45fa-b56b-087140129647" providerId="ADAL" clId="{F16F9769-0AB9-7044-8AC3-0D0F479FC986}" dt="2022-06-14T15:01:17.949" v="482" actId="20577"/>
          <ac:spMkLst>
            <pc:docMk/>
            <pc:sldMk cId="805330968" sldId="1772"/>
            <ac:spMk id="3" creationId="{ECB99D17-A25E-ED45-A950-EDCDF8DEECAF}"/>
          </ac:spMkLst>
        </pc:spChg>
        <pc:spChg chg="mod">
          <ac:chgData name="Hanna Ågermo" userId="1856dab2-11a1-45fa-b56b-087140129647" providerId="ADAL" clId="{F16F9769-0AB9-7044-8AC3-0D0F479FC986}" dt="2022-06-14T14:56:37.213" v="236"/>
          <ac:spMkLst>
            <pc:docMk/>
            <pc:sldMk cId="805330968" sldId="1772"/>
            <ac:spMk id="13" creationId="{B95EA4C5-03D2-7649-A1C3-14EFFE2A597F}"/>
          </ac:spMkLst>
        </pc:spChg>
        <pc:grpChg chg="mod">
          <ac:chgData name="Hanna Ågermo" userId="1856dab2-11a1-45fa-b56b-087140129647" providerId="ADAL" clId="{F16F9769-0AB9-7044-8AC3-0D0F479FC986}" dt="2022-06-14T15:01:21.633" v="483" actId="1076"/>
          <ac:grpSpMkLst>
            <pc:docMk/>
            <pc:sldMk cId="805330968" sldId="1772"/>
            <ac:grpSpMk id="10" creationId="{895A85DC-A8D0-6B4F-879F-D020F9E6C664}"/>
          </ac:grpSpMkLst>
        </pc:grpChg>
      </pc:sldChg>
      <pc:sldChg chg="modSp mod">
        <pc:chgData name="Hanna Ågermo" userId="1856dab2-11a1-45fa-b56b-087140129647" providerId="ADAL" clId="{F16F9769-0AB9-7044-8AC3-0D0F479FC986}" dt="2022-06-14T12:03:54.695" v="1" actId="207"/>
        <pc:sldMkLst>
          <pc:docMk/>
          <pc:sldMk cId="509541487" sldId="1773"/>
        </pc:sldMkLst>
        <pc:spChg chg="mod">
          <ac:chgData name="Hanna Ågermo" userId="1856dab2-11a1-45fa-b56b-087140129647" providerId="ADAL" clId="{F16F9769-0AB9-7044-8AC3-0D0F479FC986}" dt="2022-06-14T12:03:54.695" v="1" actId="207"/>
          <ac:spMkLst>
            <pc:docMk/>
            <pc:sldMk cId="509541487" sldId="1773"/>
            <ac:spMk id="2" creationId="{28014D86-E836-4956-924F-0F6605F64570}"/>
          </ac:spMkLst>
        </pc:spChg>
      </pc:sldChg>
      <pc:sldChg chg="del">
        <pc:chgData name="Hanna Ågermo" userId="1856dab2-11a1-45fa-b56b-087140129647" providerId="ADAL" clId="{F16F9769-0AB9-7044-8AC3-0D0F479FC986}" dt="2022-06-14T12:04:02.182" v="2" actId="2696"/>
        <pc:sldMkLst>
          <pc:docMk/>
          <pc:sldMk cId="1687006492" sldId="1774"/>
        </pc:sldMkLst>
      </pc:sldChg>
      <pc:sldChg chg="del">
        <pc:chgData name="Hanna Ågermo" userId="1856dab2-11a1-45fa-b56b-087140129647" providerId="ADAL" clId="{F16F9769-0AB9-7044-8AC3-0D0F479FC986}" dt="2022-06-14T15:05:09.012" v="718" actId="2696"/>
        <pc:sldMkLst>
          <pc:docMk/>
          <pc:sldMk cId="2875434759" sldId="1775"/>
        </pc:sldMkLst>
      </pc:sldChg>
      <pc:sldChg chg="del">
        <pc:chgData name="Hanna Ågermo" userId="1856dab2-11a1-45fa-b56b-087140129647" providerId="ADAL" clId="{F16F9769-0AB9-7044-8AC3-0D0F479FC986}" dt="2022-06-14T15:05:09.012" v="718" actId="2696"/>
        <pc:sldMkLst>
          <pc:docMk/>
          <pc:sldMk cId="3080919148" sldId="1776"/>
        </pc:sldMkLst>
      </pc:sldChg>
    </pc:docChg>
  </pc:docChgLst>
  <pc:docChgLst>
    <pc:chgData name="Lotta Peacock" userId="d6b145f1-3128-4ae0-9e3c-61bea146f748" providerId="ADAL" clId="{AB701D7B-DC82-4090-956D-425477470F16}"/>
    <pc:docChg chg="undo redo custSel modSld">
      <pc:chgData name="Lotta Peacock" userId="d6b145f1-3128-4ae0-9e3c-61bea146f748" providerId="ADAL" clId="{AB701D7B-DC82-4090-956D-425477470F16}" dt="2022-06-15T07:28:14.798" v="54" actId="20577"/>
      <pc:docMkLst>
        <pc:docMk/>
      </pc:docMkLst>
      <pc:sldChg chg="modSp mod">
        <pc:chgData name="Lotta Peacock" userId="d6b145f1-3128-4ae0-9e3c-61bea146f748" providerId="ADAL" clId="{AB701D7B-DC82-4090-956D-425477470F16}" dt="2022-06-15T07:28:14.798" v="54" actId="20577"/>
        <pc:sldMkLst>
          <pc:docMk/>
          <pc:sldMk cId="1296859740" sldId="1759"/>
        </pc:sldMkLst>
        <pc:spChg chg="mod">
          <ac:chgData name="Lotta Peacock" userId="d6b145f1-3128-4ae0-9e3c-61bea146f748" providerId="ADAL" clId="{AB701D7B-DC82-4090-956D-425477470F16}" dt="2022-06-15T07:28:14.798" v="54" actId="20577"/>
          <ac:spMkLst>
            <pc:docMk/>
            <pc:sldMk cId="1296859740" sldId="1759"/>
            <ac:spMk id="3" creationId="{9305718A-A5A4-9348-A05F-87BAED18F262}"/>
          </ac:spMkLst>
        </pc:spChg>
      </pc:sldChg>
    </pc:docChg>
  </pc:docChgLst>
  <pc:docChgLst>
    <pc:chgData name="Hanna Ågermo" userId="1856dab2-11a1-45fa-b56b-087140129647" providerId="ADAL" clId="{0FFEAD18-23FC-D347-AC0D-8DDB1C42E56B}"/>
    <pc:docChg chg="modSld">
      <pc:chgData name="Hanna Ågermo" userId="1856dab2-11a1-45fa-b56b-087140129647" providerId="ADAL" clId="{0FFEAD18-23FC-D347-AC0D-8DDB1C42E56B}" dt="2022-06-14T11:45:35.887" v="3" actId="20577"/>
      <pc:docMkLst>
        <pc:docMk/>
      </pc:docMkLst>
      <pc:sldChg chg="modSp mod">
        <pc:chgData name="Hanna Ågermo" userId="1856dab2-11a1-45fa-b56b-087140129647" providerId="ADAL" clId="{0FFEAD18-23FC-D347-AC0D-8DDB1C42E56B}" dt="2022-06-14T11:41:53.838" v="0" actId="20577"/>
        <pc:sldMkLst>
          <pc:docMk/>
          <pc:sldMk cId="1296859740" sldId="1759"/>
        </pc:sldMkLst>
        <pc:spChg chg="mod">
          <ac:chgData name="Hanna Ågermo" userId="1856dab2-11a1-45fa-b56b-087140129647" providerId="ADAL" clId="{0FFEAD18-23FC-D347-AC0D-8DDB1C42E56B}" dt="2022-06-14T11:41:53.838" v="0" actId="20577"/>
          <ac:spMkLst>
            <pc:docMk/>
            <pc:sldMk cId="1296859740" sldId="1759"/>
            <ac:spMk id="3" creationId="{9305718A-A5A4-9348-A05F-87BAED18F262}"/>
          </ac:spMkLst>
        </pc:spChg>
      </pc:sldChg>
      <pc:sldChg chg="modSp mod">
        <pc:chgData name="Hanna Ågermo" userId="1856dab2-11a1-45fa-b56b-087140129647" providerId="ADAL" clId="{0FFEAD18-23FC-D347-AC0D-8DDB1C42E56B}" dt="2022-06-14T11:43:26.227" v="1" actId="114"/>
        <pc:sldMkLst>
          <pc:docMk/>
          <pc:sldMk cId="509541487" sldId="1773"/>
        </pc:sldMkLst>
        <pc:spChg chg="mod">
          <ac:chgData name="Hanna Ågermo" userId="1856dab2-11a1-45fa-b56b-087140129647" providerId="ADAL" clId="{0FFEAD18-23FC-D347-AC0D-8DDB1C42E56B}" dt="2022-06-14T11:43:26.227" v="1" actId="114"/>
          <ac:spMkLst>
            <pc:docMk/>
            <pc:sldMk cId="509541487" sldId="1773"/>
            <ac:spMk id="2" creationId="{28014D86-E836-4956-924F-0F6605F64570}"/>
          </ac:spMkLst>
        </pc:spChg>
      </pc:sldChg>
      <pc:sldChg chg="modSp mod">
        <pc:chgData name="Hanna Ågermo" userId="1856dab2-11a1-45fa-b56b-087140129647" providerId="ADAL" clId="{0FFEAD18-23FC-D347-AC0D-8DDB1C42E56B}" dt="2022-06-14T11:45:35.887" v="3" actId="20577"/>
        <pc:sldMkLst>
          <pc:docMk/>
          <pc:sldMk cId="3080919148" sldId="1776"/>
        </pc:sldMkLst>
        <pc:spChg chg="mod">
          <ac:chgData name="Hanna Ågermo" userId="1856dab2-11a1-45fa-b56b-087140129647" providerId="ADAL" clId="{0FFEAD18-23FC-D347-AC0D-8DDB1C42E56B}" dt="2022-06-14T11:45:35.887" v="3" actId="20577"/>
          <ac:spMkLst>
            <pc:docMk/>
            <pc:sldMk cId="3080919148" sldId="1776"/>
            <ac:spMk id="4" creationId="{29B50F75-00F1-B43D-C40A-8AADF560E2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2022-07-06</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10</a:t>
            </a:fld>
            <a:endParaRPr lang="sv-SE"/>
          </a:p>
        </p:txBody>
      </p:sp>
    </p:spTree>
    <p:extLst>
      <p:ext uri="{BB962C8B-B14F-4D97-AF65-F5344CB8AC3E}">
        <p14:creationId xmlns:p14="http://schemas.microsoft.com/office/powerpoint/2010/main" val="151586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11</a:t>
            </a:fld>
            <a:endParaRPr lang="sv-SE"/>
          </a:p>
        </p:txBody>
      </p:sp>
    </p:spTree>
    <p:extLst>
      <p:ext uri="{BB962C8B-B14F-4D97-AF65-F5344CB8AC3E}">
        <p14:creationId xmlns:p14="http://schemas.microsoft.com/office/powerpoint/2010/main" val="240505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12</a:t>
            </a:fld>
            <a:endParaRPr lang="sv-SE"/>
          </a:p>
        </p:txBody>
      </p:sp>
    </p:spTree>
    <p:extLst>
      <p:ext uri="{BB962C8B-B14F-4D97-AF65-F5344CB8AC3E}">
        <p14:creationId xmlns:p14="http://schemas.microsoft.com/office/powerpoint/2010/main" val="54306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13</a:t>
            </a:fld>
            <a:endParaRPr lang="sv-SE"/>
          </a:p>
        </p:txBody>
      </p:sp>
    </p:spTree>
    <p:extLst>
      <p:ext uri="{BB962C8B-B14F-4D97-AF65-F5344CB8AC3E}">
        <p14:creationId xmlns:p14="http://schemas.microsoft.com/office/powerpoint/2010/main" val="343675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14</a:t>
            </a:fld>
            <a:endParaRPr lang="sv-SE"/>
          </a:p>
        </p:txBody>
      </p:sp>
    </p:spTree>
    <p:extLst>
      <p:ext uri="{BB962C8B-B14F-4D97-AF65-F5344CB8AC3E}">
        <p14:creationId xmlns:p14="http://schemas.microsoft.com/office/powerpoint/2010/main" val="163223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0598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60276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4</a:t>
            </a:fld>
            <a:endParaRPr lang="sv-SE"/>
          </a:p>
        </p:txBody>
      </p:sp>
    </p:spTree>
    <p:extLst>
      <p:ext uri="{BB962C8B-B14F-4D97-AF65-F5344CB8AC3E}">
        <p14:creationId xmlns:p14="http://schemas.microsoft.com/office/powerpoint/2010/main" val="85687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5</a:t>
            </a:fld>
            <a:endParaRPr lang="sv-SE"/>
          </a:p>
        </p:txBody>
      </p:sp>
    </p:spTree>
    <p:extLst>
      <p:ext uri="{BB962C8B-B14F-4D97-AF65-F5344CB8AC3E}">
        <p14:creationId xmlns:p14="http://schemas.microsoft.com/office/powerpoint/2010/main" val="198905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6</a:t>
            </a:fld>
            <a:endParaRPr lang="sv-SE"/>
          </a:p>
        </p:txBody>
      </p:sp>
    </p:spTree>
    <p:extLst>
      <p:ext uri="{BB962C8B-B14F-4D97-AF65-F5344CB8AC3E}">
        <p14:creationId xmlns:p14="http://schemas.microsoft.com/office/powerpoint/2010/main" val="77862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7</a:t>
            </a:fld>
            <a:endParaRPr lang="sv-SE"/>
          </a:p>
        </p:txBody>
      </p:sp>
    </p:spTree>
    <p:extLst>
      <p:ext uri="{BB962C8B-B14F-4D97-AF65-F5344CB8AC3E}">
        <p14:creationId xmlns:p14="http://schemas.microsoft.com/office/powerpoint/2010/main" val="217263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8</a:t>
            </a:fld>
            <a:endParaRPr lang="sv-SE"/>
          </a:p>
        </p:txBody>
      </p:sp>
    </p:spTree>
    <p:extLst>
      <p:ext uri="{BB962C8B-B14F-4D97-AF65-F5344CB8AC3E}">
        <p14:creationId xmlns:p14="http://schemas.microsoft.com/office/powerpoint/2010/main" val="250194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9</a:t>
            </a:fld>
            <a:endParaRPr lang="sv-SE"/>
          </a:p>
        </p:txBody>
      </p:sp>
    </p:spTree>
    <p:extLst>
      <p:ext uri="{BB962C8B-B14F-4D97-AF65-F5344CB8AC3E}">
        <p14:creationId xmlns:p14="http://schemas.microsoft.com/office/powerpoint/2010/main" val="35281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2022-07-06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6216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2022-07-06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98553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2022-07-06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9858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1277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35904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05192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138010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62048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8593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2022-07-06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51722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6C56-7C6A-4E62-BAB1-CBC32498F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5768E2-4114-422E-BA58-0066F585C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8977B9-38C2-44CF-8BF8-9A0050EEB41E}"/>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4AF95572-467A-4B6A-B2B5-EAE2BE73C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8A4EBC-4B23-4471-B023-11A4DBAE1666}"/>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624052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E9EF97-148A-4D8B-A7A8-CD8BB3BA2D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38E0AC-BDDB-4414-A8E6-EDFAF69BB62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C46FC7-B81D-4384-9607-1ECAB449344C}"/>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E6FB9316-F049-4AAC-A06C-3E81A1483E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9DB54A-38C5-47D3-832C-D68CE2FD90AF}"/>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489342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B5B13-755C-415F-8317-D4F87DAF53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0FD3C8-B38E-4AE8-9D0B-80FB4214C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DC8C4C3-AE7E-420B-8B0A-FAF5D52D7F65}"/>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054CE2C6-C21A-4B01-93AA-94A19C356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30D160-A415-4D7F-8203-05E710AA15C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30308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55EFF-8456-495A-9F67-351F2577A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73A522-AEC9-4C94-B3D8-60D1B8DF96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C8E976-D09E-4C64-B356-C406BBEB58D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A055F7-4EC1-4589-ACEC-0431E0393FCA}"/>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6" name="Platshållare för sidfot 5">
            <a:extLst>
              <a:ext uri="{FF2B5EF4-FFF2-40B4-BE49-F238E27FC236}">
                <a16:creationId xmlns:a16="http://schemas.microsoft.com/office/drawing/2014/main" id="{A9A9F9A3-49FF-4F72-859B-B08BFD36B9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993DD9-F526-4483-8387-C65DE2EBDAB9}"/>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37064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9EF7B-F483-4B01-8DBB-CBEB4C59570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67747-8568-4626-B587-F9005BEE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ED13679-DC33-413A-89D7-D10F0C7F60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498836-23F3-481B-BD02-503B7FD4B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D209650-212A-4F2B-BE45-FB02A67C05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31888C4-EAB4-4093-B1C9-54002633981C}"/>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8" name="Platshållare för sidfot 7">
            <a:extLst>
              <a:ext uri="{FF2B5EF4-FFF2-40B4-BE49-F238E27FC236}">
                <a16:creationId xmlns:a16="http://schemas.microsoft.com/office/drawing/2014/main" id="{66CD4631-6896-4FCB-898C-A539306BC8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B719215-0DD5-4A86-83D8-147F7F63009D}"/>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26350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8EC01-8289-45E0-84E2-C0A1F5A728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51DD93-C30C-4B4B-99BA-B40A44C64A98}"/>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4" name="Platshållare för sidfot 3">
            <a:extLst>
              <a:ext uri="{FF2B5EF4-FFF2-40B4-BE49-F238E27FC236}">
                <a16:creationId xmlns:a16="http://schemas.microsoft.com/office/drawing/2014/main" id="{B3585F61-AA46-4289-8747-1716AA7ACD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15A5BE-DCE1-42E0-A4CF-A929FCD41D1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44414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F4502DF-7B4E-4373-A99E-72D28C68646B}" type="datetimeFigureOut">
              <a:rPr lang="sv-SE" smtClean="0"/>
              <a:t>2022-07-06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611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7CD228-BCE7-47F4-9146-A3984DFB864D}"/>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3" name="Platshållare för sidfot 2">
            <a:extLst>
              <a:ext uri="{FF2B5EF4-FFF2-40B4-BE49-F238E27FC236}">
                <a16:creationId xmlns:a16="http://schemas.microsoft.com/office/drawing/2014/main" id="{18422734-2D05-41C9-BD83-B70217E0071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9FDE08-E6AD-4256-8622-FE7C8D16D8B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213088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83153-A592-4DBC-9B6F-EC7894E61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9DAE1A-0B06-473C-B80B-C31E12EB1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A1A72F-243A-4682-B1A4-D7773C9C0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8EF18D9-828C-4F2A-973D-0068283DD53D}"/>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6" name="Platshållare för sidfot 5">
            <a:extLst>
              <a:ext uri="{FF2B5EF4-FFF2-40B4-BE49-F238E27FC236}">
                <a16:creationId xmlns:a16="http://schemas.microsoft.com/office/drawing/2014/main" id="{CDDD0229-F16B-451B-9847-1909AE0BBB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E68E1E1-E3BB-4448-8854-9A2959C20F4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85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14BE-2C9D-4174-A878-27A9724852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33E5EE2-1912-4A6E-A6AA-C748C705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49EB20-8C6B-48D5-A2F4-36F37837A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222264-6D95-4549-ACC5-7C3067316F71}"/>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6" name="Platshållare för sidfot 5">
            <a:extLst>
              <a:ext uri="{FF2B5EF4-FFF2-40B4-BE49-F238E27FC236}">
                <a16:creationId xmlns:a16="http://schemas.microsoft.com/office/drawing/2014/main" id="{AA72EBE6-3AF3-45E1-A68F-9C837C6BE6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72B40D-7E8E-49A9-8C48-BF7A405D5D2A}"/>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488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FC743-5B26-4FAA-9CC1-5124F256A1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F8F10-F4CA-41F5-A431-8DAF15F1E4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925810-7F7F-47B5-B41E-9CAB04D54202}"/>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50F569AB-BBE1-4E17-8F53-9774A025CE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5353AC-95DF-4FC6-A79D-114DD6018E94}"/>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804038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FF5C7-E981-40F8-8552-F92FB0D35C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D47DA-7BFD-4D75-BAF7-EA77AE3CD2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5D2A4-0F47-4822-88A4-AF21B2038518}"/>
              </a:ext>
            </a:extLst>
          </p:cNvPr>
          <p:cNvSpPr>
            <a:spLocks noGrp="1"/>
          </p:cNvSpPr>
          <p:nvPr>
            <p:ph type="dt" sz="half" idx="10"/>
          </p:nvPr>
        </p:nvSpPr>
        <p:spPr/>
        <p:txBody>
          <a:body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378CC16E-0248-4E65-9FDD-32330A872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4A5FF-0FD7-4DFB-AAE6-329E78218B21}"/>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552012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18556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55542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945159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1118241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8223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F4502DF-7B4E-4373-A99E-72D28C68646B}" type="datetimeFigureOut">
              <a:rPr lang="sv-SE" smtClean="0"/>
              <a:t>2022-07-06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9468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78553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948147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60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909134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222280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356769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4502DF-7B4E-4373-A99E-72D28C68646B}" type="datetimeFigureOut">
              <a:rPr lang="sv-SE" smtClean="0"/>
              <a:t>2022-07-06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62496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F4502DF-7B4E-4373-A99E-72D28C68646B}" type="datetimeFigureOut">
              <a:rPr lang="sv-SE" smtClean="0"/>
              <a:t>2022-07-06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16976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02DF-7B4E-4373-A99E-72D28C68646B}" type="datetimeFigureOut">
              <a:rPr lang="sv-SE" smtClean="0"/>
              <a:t>2022-07-06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802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2022-07-06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662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2022-07-06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9433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2DF-7B4E-4373-A99E-72D28C68646B}" type="datetimeFigureOut">
              <a:rPr lang="sv-SE" smtClean="0"/>
              <a:t>2022-07-06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105978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23EB89-D8C3-4218-B6D7-CD03B392E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D5679E-6FE4-4333-A5CC-54E05A805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FFD245-1B3F-4DE3-8ECC-D7D7B7C9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F44F1-1FD6-4000-863E-53B78F6EB0A3}" type="datetimeFigureOut">
              <a:rPr lang="sv-SE" smtClean="0"/>
              <a:t>2022-07-06</a:t>
            </a:fld>
            <a:endParaRPr lang="sv-SE"/>
          </a:p>
        </p:txBody>
      </p:sp>
      <p:sp>
        <p:nvSpPr>
          <p:cNvPr id="5" name="Platshållare för sidfot 4">
            <a:extLst>
              <a:ext uri="{FF2B5EF4-FFF2-40B4-BE49-F238E27FC236}">
                <a16:creationId xmlns:a16="http://schemas.microsoft.com/office/drawing/2014/main" id="{A410A600-7439-407E-801F-C11C6415F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2C5E89-4F98-4D37-BA98-9D6AFDE3B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5B8D-3640-4D3E-9EB8-6ACBB1897ABD}" type="slidenum">
              <a:rPr lang="sv-SE" smtClean="0"/>
              <a:t>‹#›</a:t>
            </a:fld>
            <a:endParaRPr lang="sv-SE"/>
          </a:p>
        </p:txBody>
      </p:sp>
    </p:spTree>
    <p:extLst>
      <p:ext uri="{BB962C8B-B14F-4D97-AF65-F5344CB8AC3E}">
        <p14:creationId xmlns:p14="http://schemas.microsoft.com/office/powerpoint/2010/main" val="29720613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13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s://hallnollan.se/aktivitet-utoka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hallnollan.se/aktivitet-b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hallnollan.se/aktivitet-mell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54" y="84672"/>
            <a:ext cx="2614698" cy="10392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202276" y="3031331"/>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v-SE" sz="5400" dirty="0">
                <a:solidFill>
                  <a:schemeClr val="bg1"/>
                </a:solidFill>
                <a:latin typeface="Dosis" pitchFamily="2" charset="0"/>
                <a:ea typeface="Arial" charset="0"/>
                <a:cs typeface="Arial" charset="0"/>
              </a:rPr>
            </a:br>
            <a:r>
              <a:rPr lang="sv-SE" sz="5400" b="1" dirty="0">
                <a:solidFill>
                  <a:schemeClr val="bg1"/>
                </a:solidFill>
                <a:latin typeface="Dosis"/>
                <a:ea typeface="Arial" charset="0"/>
                <a:cs typeface="Arial"/>
              </a:rPr>
              <a:t>Håll Nollans </a:t>
            </a:r>
            <a:r>
              <a:rPr lang="sv-SE" sz="5400" b="1" dirty="0" err="1">
                <a:solidFill>
                  <a:schemeClr val="bg1"/>
                </a:solidFill>
                <a:latin typeface="Dosis"/>
                <a:ea typeface="Arial" charset="0"/>
                <a:cs typeface="Arial"/>
              </a:rPr>
              <a:t>säkerhetspush</a:t>
            </a:r>
            <a:r>
              <a:rPr lang="sv-SE" sz="5400" b="1" dirty="0">
                <a:solidFill>
                  <a:schemeClr val="bg1"/>
                </a:solidFill>
                <a:latin typeface="Dosis"/>
                <a:ea typeface="Arial" charset="0"/>
                <a:cs typeface="Arial"/>
              </a:rPr>
              <a:t> </a:t>
            </a:r>
            <a:br>
              <a:rPr lang="sv-SE" sz="5400" dirty="0">
                <a:solidFill>
                  <a:schemeClr val="bg1"/>
                </a:solidFill>
                <a:latin typeface="Dosis" pitchFamily="2" charset="0"/>
                <a:ea typeface="Arial" charset="0"/>
                <a:cs typeface="Arial" charset="0"/>
              </a:rPr>
            </a:br>
            <a:r>
              <a:rPr lang="sv-SE" sz="5400" dirty="0">
                <a:solidFill>
                  <a:schemeClr val="bg1"/>
                </a:solidFill>
                <a:latin typeface="Dosis"/>
                <a:ea typeface="Arial" charset="0"/>
                <a:cs typeface="Arial"/>
              </a:rPr>
              <a:t> </a:t>
            </a:r>
          </a:p>
          <a:p>
            <a:r>
              <a:rPr lang="sv-SE" sz="5400" dirty="0">
                <a:solidFill>
                  <a:schemeClr val="bg1"/>
                </a:solidFill>
                <a:latin typeface="Dosis"/>
                <a:ea typeface="Arial" charset="0"/>
                <a:cs typeface="Arial"/>
              </a:rPr>
              <a:t>20 september 2022</a:t>
            </a:r>
          </a:p>
          <a:p>
            <a:r>
              <a:rPr lang="sv-SE" sz="5400" dirty="0">
                <a:solidFill>
                  <a:schemeClr val="bg1"/>
                </a:solidFill>
                <a:latin typeface="Dosis"/>
                <a:ea typeface="Arial" charset="0"/>
                <a:cs typeface="Arial"/>
              </a:rPr>
              <a:t>Klockan 13:00</a:t>
            </a:r>
            <a:br>
              <a:rPr lang="sv-SE" sz="5400" dirty="0">
                <a:solidFill>
                  <a:schemeClr val="bg1"/>
                </a:solidFill>
                <a:latin typeface="Dosis" pitchFamily="2" charset="0"/>
                <a:ea typeface="Arial" charset="0"/>
                <a:cs typeface="Arial" charset="0"/>
              </a:rPr>
            </a:br>
            <a:endParaRPr lang="sv-SE" sz="5400" dirty="0">
              <a:solidFill>
                <a:schemeClr val="bg1"/>
              </a:solidFill>
            </a:endParaRPr>
          </a:p>
        </p:txBody>
      </p:sp>
      <p:pic>
        <p:nvPicPr>
          <p:cNvPr id="10" name="Bildobjekt 9" descr="En bild som visar rum&#10;&#10;Automatiskt genererad beskrivning">
            <a:extLst>
              <a:ext uri="{FF2B5EF4-FFF2-40B4-BE49-F238E27FC236}">
                <a16:creationId xmlns:a16="http://schemas.microsoft.com/office/drawing/2014/main" id="{11043A38-60F3-4E83-B5D1-D08E62363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76" y="1847836"/>
            <a:ext cx="4805398" cy="3886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037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084091"/>
            <a:ext cx="11440301" cy="48609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94794" y="4875343"/>
            <a:ext cx="3750120" cy="1861457"/>
            <a:chOff x="8168214" y="2677885"/>
            <a:chExt cx="375012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401108" y="2677885"/>
              <a:ext cx="3284332"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ECB99D17-A25E-ED45-A950-EDCDF8DEECAF}"/>
                </a:ext>
              </a:extLst>
            </p:cNvPr>
            <p:cNvSpPr/>
            <p:nvPr/>
          </p:nvSpPr>
          <p:spPr>
            <a:xfrm>
              <a:off x="8168214" y="2909577"/>
              <a:ext cx="3750120" cy="307777"/>
            </a:xfrm>
            <a:prstGeom prst="rect">
              <a:avLst/>
            </a:prstGeom>
          </p:spPr>
          <p:txBody>
            <a:bodyPr wrap="square">
              <a:spAutoFit/>
            </a:bodyPr>
            <a:lstStyle/>
            <a:p>
              <a:pPr algn="ctr"/>
              <a:r>
                <a:rPr lang="sv-SE" sz="1400" dirty="0" err="1">
                  <a:latin typeface="DINPro-Regular" panose="02000503030000020004" pitchFamily="2" charset="0"/>
                </a:rPr>
                <a:t>Answer</a:t>
              </a:r>
              <a:r>
                <a:rPr lang="sv-SE" sz="1400" dirty="0">
                  <a:latin typeface="DINPro-Regular" panose="02000503030000020004" pitchFamily="2" charset="0"/>
                </a:rPr>
                <a:t> the </a:t>
              </a:r>
              <a:r>
                <a:rPr lang="sv-SE" sz="1400" dirty="0" err="1">
                  <a:latin typeface="DINPro-Regular" panose="02000503030000020004" pitchFamily="2" charset="0"/>
                </a:rPr>
                <a:t>questions</a:t>
              </a:r>
              <a:r>
                <a:rPr lang="sv-SE" sz="1400" dirty="0">
                  <a:latin typeface="DINPro-Regular" panose="02000503030000020004" pitchFamily="2" charset="0"/>
                </a:rPr>
                <a:t>:</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167525"/>
            <a:ext cx="10905093" cy="3807645"/>
          </a:xfrm>
          <a:prstGeom prst="rect">
            <a:avLst/>
          </a:prstGeom>
        </p:spPr>
        <p:txBody>
          <a:bodyPr wrap="square">
            <a:spAutoFit/>
          </a:bodyPr>
          <a:lstStyle/>
          <a:p>
            <a:pPr lvl="0">
              <a:lnSpc>
                <a:spcPct val="107000"/>
              </a:lnSpc>
              <a:spcAft>
                <a:spcPts val="600"/>
              </a:spcAft>
            </a:pPr>
            <a:r>
              <a:rPr lang="sv-SE" sz="5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In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what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way</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do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think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for a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safe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environment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p:txBody>
      </p:sp>
      <p:sp>
        <p:nvSpPr>
          <p:cNvPr id="15" name="Rektangel 14">
            <a:extLst>
              <a:ext uri="{FF2B5EF4-FFF2-40B4-BE49-F238E27FC236}">
                <a16:creationId xmlns:a16="http://schemas.microsoft.com/office/drawing/2014/main" id="{063C3788-151F-FACA-E926-E08C2B029D86}"/>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6" name="Bildobjekt 15">
            <a:extLst>
              <a:ext uri="{FF2B5EF4-FFF2-40B4-BE49-F238E27FC236}">
                <a16:creationId xmlns:a16="http://schemas.microsoft.com/office/drawing/2014/main" id="{3497B6D3-5AA8-0665-B440-F8D732230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3854" y="5445980"/>
            <a:ext cx="1152000" cy="1152000"/>
          </a:xfrm>
          <a:prstGeom prst="rect">
            <a:avLst/>
          </a:prstGeom>
        </p:spPr>
      </p:pic>
    </p:spTree>
    <p:extLst>
      <p:ext uri="{BB962C8B-B14F-4D97-AF65-F5344CB8AC3E}">
        <p14:creationId xmlns:p14="http://schemas.microsoft.com/office/powerpoint/2010/main" val="113185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819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UTÖKAD – första varianten, på plats – tid: ca 10-15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920018"/>
            <a:ext cx="5936217" cy="4031873"/>
          </a:xfrm>
          <a:prstGeom prst="rect">
            <a:avLst/>
          </a:prstGeom>
          <a:noFill/>
        </p:spPr>
        <p:txBody>
          <a:bodyPr wrap="square" rtlCol="0" anchor="t">
            <a:spAutoFit/>
          </a:bodyPr>
          <a:lstStyle/>
          <a:p>
            <a:pPr>
              <a:spcAft>
                <a:spcPts val="1200"/>
              </a:spcAft>
            </a:pPr>
            <a:r>
              <a:rPr lang="sv-SE" dirty="0">
                <a:latin typeface="DINPro-Regular" panose="02000503030000020004" pitchFamily="2" charset="0"/>
              </a:rPr>
              <a:t>Steg 1:</a:t>
            </a:r>
            <a:br>
              <a:rPr lang="sv-SE" dirty="0">
                <a:latin typeface="DINPro-Regular" panose="02000503030000020004" pitchFamily="2" charset="0"/>
              </a:rPr>
            </a:br>
            <a:r>
              <a:rPr lang="sv-SE" dirty="0">
                <a:latin typeface="DINPro-Regular" panose="02000503030000020004" pitchFamily="2" charset="0"/>
              </a:rPr>
              <a:t>Instruera deltagarna att resonera själv, två och två eller i grupp om tre. Be dem gärna att svara på frågorna med hjälp av den digitala lösningen som finns här: </a:t>
            </a:r>
            <a:r>
              <a:rPr lang="sv-SE" dirty="0">
                <a:latin typeface="DINPro-Regular" panose="02000503030000020004" pitchFamily="2" charset="0"/>
                <a:hlinkClick r:id="rId4"/>
              </a:rPr>
              <a:t>hallnollan.se/aktivitet-utokad</a:t>
            </a:r>
            <a:r>
              <a:rPr lang="sv-SE" dirty="0">
                <a:latin typeface="DINPro-Regular" panose="02000503030000020004" pitchFamily="2" charset="0"/>
              </a:rPr>
              <a:t>, dit länkar även QR-koden som syns på nästa sida. Då får de sina svar på mail och slipper komma ihåg dem.</a:t>
            </a:r>
          </a:p>
          <a:p>
            <a:pPr>
              <a:spcAft>
                <a:spcPts val="1200"/>
              </a:spcAft>
            </a:pPr>
            <a:r>
              <a:rPr lang="sv-SE" sz="1400" dirty="0">
                <a:latin typeface="DINPro-Regular" panose="02000503030000020004" pitchFamily="2" charset="0"/>
              </a:rPr>
              <a:t>Efter detta steg går det att avsluta övningen, men vi föreslår att även nästa steg genomförs för bästa resultat.</a:t>
            </a:r>
            <a:endParaRPr lang="sv-SE" dirty="0">
              <a:latin typeface="DINPro-Regular" panose="02000503030000020004" pitchFamily="2" charset="0"/>
            </a:endParaRPr>
          </a:p>
          <a:p>
            <a:pPr>
              <a:spcAft>
                <a:spcPts val="1200"/>
              </a:spcAft>
            </a:pPr>
            <a:r>
              <a:rPr lang="sv-SE" dirty="0">
                <a:latin typeface="DINPro-Regular" panose="02000503030000020004" pitchFamily="2" charset="0"/>
              </a:rPr>
              <a:t>Steg 2:</a:t>
            </a:r>
            <a:br>
              <a:rPr lang="sv-SE" dirty="0">
                <a:latin typeface="DINPro-Regular" panose="02000503030000020004" pitchFamily="2" charset="0"/>
              </a:rPr>
            </a:br>
            <a:r>
              <a:rPr lang="sv-SE" dirty="0">
                <a:latin typeface="DINPro-Regular" panose="02000503030000020004" pitchFamily="2" charset="0"/>
              </a:rPr>
              <a:t>Låt sedan så många som hinns med berätta vad de tänkt på eller pratat om. </a:t>
            </a:r>
          </a:p>
          <a:p>
            <a:pPr>
              <a:spcAft>
                <a:spcPts val="1200"/>
              </a:spcAft>
            </a:pPr>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4069033" y="5149646"/>
            <a:ext cx="3570140" cy="1728930"/>
            <a:chOff x="8115300" y="2810412"/>
            <a:chExt cx="3570140" cy="1728930"/>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810412"/>
              <a:ext cx="3570140" cy="1728930"/>
            </a:xfrm>
            <a:prstGeom prst="wedgeEllipseCallout">
              <a:avLst>
                <a:gd name="adj1" fmla="val -55593"/>
                <a:gd name="adj2" fmla="val -41008"/>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3024053"/>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59" y="1116880"/>
            <a:ext cx="10562631" cy="400110"/>
          </a:xfrm>
          <a:prstGeom prst="rect">
            <a:avLst/>
          </a:prstGeom>
        </p:spPr>
        <p:txBody>
          <a:bodyPr wrap="square">
            <a:spAutoFit/>
          </a:bodyPr>
          <a:lstStyle/>
          <a:p>
            <a:r>
              <a:rPr lang="sv-SE" sz="2000" dirty="0">
                <a:latin typeface="DINPro-Regular" panose="02000503030000020004" pitchFamily="2" charset="0"/>
              </a:rPr>
              <a:t>I den utökade varianten instrueras deltagarna att reflektera kring fem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4011291"/>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På en skala från 1 till 10, hur bra är vi på att skapa bra relationer på vår arbetsplats?</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Vad skulle vi kunna bli ännu bättre på? Vad behöver vi i så fall hjälp med?</a:t>
            </a:r>
          </a:p>
        </p:txBody>
      </p:sp>
    </p:spTree>
    <p:extLst>
      <p:ext uri="{BB962C8B-B14F-4D97-AF65-F5344CB8AC3E}">
        <p14:creationId xmlns:p14="http://schemas.microsoft.com/office/powerpoint/2010/main" val="128550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75686"/>
              <a:ext cx="3290302" cy="307777"/>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Svara på frågorna här:</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082062"/>
          </a:xfrm>
          <a:prstGeom prst="rect">
            <a:avLst/>
          </a:prstGeom>
        </p:spPr>
        <p:txBody>
          <a:bodyPr wrap="square">
            <a:spAutoFit/>
          </a:bodyPr>
          <a:lstStyle/>
          <a:p>
            <a:pPr lvl="0">
              <a:lnSpc>
                <a:spcPct val="107000"/>
              </a:lnSpc>
              <a:spcAft>
                <a:spcPts val="600"/>
              </a:spcAft>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På en skala från 1 till 10, hur bra är vi på att skapa bra relationer på vår arbetsplats?</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Hur skulle vi kunna bli ännu bättre? Vad behöver vi i så fall hjälp med?</a:t>
            </a:r>
          </a:p>
        </p:txBody>
      </p:sp>
      <p:sp>
        <p:nvSpPr>
          <p:cNvPr id="16" name="Rektangel 15">
            <a:extLst>
              <a:ext uri="{FF2B5EF4-FFF2-40B4-BE49-F238E27FC236}">
                <a16:creationId xmlns:a16="http://schemas.microsoft.com/office/drawing/2014/main" id="{CC5BE0AA-CEDB-6BB8-2F05-ED1DCC2350EF}"/>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1" name="Bildobjekt 10">
            <a:extLst>
              <a:ext uri="{FF2B5EF4-FFF2-40B4-BE49-F238E27FC236}">
                <a16:creationId xmlns:a16="http://schemas.microsoft.com/office/drawing/2014/main" id="{1D548256-F548-DB6B-3313-6C4884194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0950" y="5344011"/>
            <a:ext cx="1152000" cy="1152000"/>
          </a:xfrm>
          <a:prstGeom prst="rect">
            <a:avLst/>
          </a:prstGeom>
        </p:spPr>
      </p:pic>
    </p:spTree>
    <p:extLst>
      <p:ext uri="{BB962C8B-B14F-4D97-AF65-F5344CB8AC3E}">
        <p14:creationId xmlns:p14="http://schemas.microsoft.com/office/powerpoint/2010/main" val="425212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6669" y="270643"/>
            <a:ext cx="10870732" cy="477054"/>
          </a:xfrm>
          <a:prstGeom prst="rect">
            <a:avLst/>
          </a:prstGeom>
          <a:noFill/>
        </p:spPr>
        <p:txBody>
          <a:bodyPr wrap="square" rtlCol="0">
            <a:spAutoFit/>
          </a:bodyPr>
          <a:lstStyle/>
          <a:p>
            <a:pPr lvl="0" defTabSz="914400">
              <a:defRPr/>
            </a:pPr>
            <a:r>
              <a:rPr lang="sv-SE" sz="2500" b="1" dirty="0" err="1">
                <a:solidFill>
                  <a:srgbClr val="01B0F0"/>
                </a:solidFill>
                <a:latin typeface="Dosis" pitchFamily="2" charset="0"/>
                <a:ea typeface="Arial" charset="0"/>
                <a:cs typeface="Arial" charset="0"/>
              </a:rPr>
              <a:t>Activity</a:t>
            </a:r>
            <a:r>
              <a:rPr lang="sv-SE" sz="2500" b="1" dirty="0">
                <a:solidFill>
                  <a:srgbClr val="01B0F0"/>
                </a:solidFill>
                <a:latin typeface="Dosis" pitchFamily="2" charset="0"/>
                <a:ea typeface="Arial" charset="0"/>
                <a:cs typeface="Arial" charset="0"/>
              </a:rPr>
              <a:t> - a 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12557"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27036"/>
              <a:ext cx="3290302" cy="307777"/>
            </a:xfrm>
            <a:prstGeom prst="rect">
              <a:avLst/>
            </a:prstGeom>
          </p:spPr>
          <p:txBody>
            <a:bodyPr wrap="square">
              <a:spAutoFit/>
            </a:bodyPr>
            <a:lstStyle/>
            <a:p>
              <a:pPr algn="ctr"/>
              <a:r>
                <a:rPr lang="sv-SE" sz="1400" dirty="0" err="1">
                  <a:latin typeface="DINPro-Regular" panose="02000503030000020004" pitchFamily="2" charset="0"/>
                </a:rPr>
                <a:t>Answer</a:t>
              </a:r>
              <a:r>
                <a:rPr lang="sv-SE" sz="1400" dirty="0">
                  <a:latin typeface="DINPro-Regular" panose="02000503030000020004" pitchFamily="2" charset="0"/>
                </a:rPr>
                <a:t> the </a:t>
              </a:r>
              <a:r>
                <a:rPr lang="sv-SE" sz="1400" dirty="0" err="1">
                  <a:latin typeface="DINPro-Regular" panose="02000503030000020004" pitchFamily="2" charset="0"/>
                </a:rPr>
                <a:t>questions</a:t>
              </a:r>
              <a:r>
                <a:rPr lang="sv-SE" sz="1400" dirty="0">
                  <a:latin typeface="DINPro-Regular" panose="02000503030000020004" pitchFamily="2" charset="0"/>
                </a:rPr>
                <a:t>:</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477234"/>
          </a:xfrm>
          <a:prstGeom prst="rect">
            <a:avLst/>
          </a:prstGeom>
        </p:spPr>
        <p:txBody>
          <a:bodyPr wrap="square">
            <a:spAutoFit/>
          </a:bodyPr>
          <a:lstStyle/>
          <a:p>
            <a:pPr lvl="0">
              <a:lnSpc>
                <a:spcPct val="107000"/>
              </a:lnSpc>
              <a:spcAft>
                <a:spcPts val="600"/>
              </a:spcAft>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In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what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way</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do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think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for a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safe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environment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On a </a:t>
            </a:r>
            <a:r>
              <a:rPr lang="sv-SE" sz="2400" b="1" dirty="0" err="1">
                <a:solidFill>
                  <a:schemeClr val="bg1"/>
                </a:solidFill>
                <a:latin typeface="Dosis" panose="02010503020202060003" pitchFamily="2" charset="77"/>
                <a:cs typeface="Times New Roman" panose="02020603050405020304" pitchFamily="18" charset="0"/>
              </a:rPr>
              <a:t>scale</a:t>
            </a:r>
            <a:r>
              <a:rPr lang="sv-SE" sz="2400" b="1" dirty="0">
                <a:solidFill>
                  <a:schemeClr val="bg1"/>
                </a:solidFill>
                <a:latin typeface="Dosis" panose="02010503020202060003" pitchFamily="2" charset="77"/>
                <a:cs typeface="Times New Roman" panose="02020603050405020304" pitchFamily="18" charset="0"/>
              </a:rPr>
              <a:t> from 1 to 10, </a:t>
            </a:r>
            <a:r>
              <a:rPr lang="sv-SE" sz="2400" b="1" dirty="0" err="1">
                <a:solidFill>
                  <a:schemeClr val="bg1"/>
                </a:solidFill>
                <a:latin typeface="Dosis" panose="02010503020202060003" pitchFamily="2" charset="77"/>
                <a:cs typeface="Times New Roman" panose="02020603050405020304" pitchFamily="18" charset="0"/>
              </a:rPr>
              <a:t>how</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good</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are</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at </a:t>
            </a:r>
            <a:r>
              <a:rPr lang="sv-SE" sz="2400" b="1" dirty="0" err="1">
                <a:solidFill>
                  <a:schemeClr val="bg1"/>
                </a:solidFill>
                <a:latin typeface="Dosis" panose="02010503020202060003" pitchFamily="2" charset="77"/>
                <a:cs typeface="Times New Roman" panose="02020603050405020304" pitchFamily="18" charset="0"/>
              </a:rPr>
              <a:t>creating</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good</a:t>
            </a:r>
            <a:r>
              <a:rPr lang="sv-SE" sz="2400" b="1" dirty="0">
                <a:solidFill>
                  <a:schemeClr val="bg1"/>
                </a:solidFill>
                <a:latin typeface="Dosis" panose="02010503020202060003" pitchFamily="2" charset="77"/>
                <a:cs typeface="Times New Roman" panose="02020603050405020304" pitchFamily="18" charset="0"/>
              </a:rPr>
              <a:t> relationships on </a:t>
            </a:r>
            <a:r>
              <a:rPr lang="sv-SE" sz="2400" b="1" dirty="0" err="1">
                <a:solidFill>
                  <a:schemeClr val="bg1"/>
                </a:solidFill>
                <a:latin typeface="Dosis" panose="02010503020202060003" pitchFamily="2" charset="77"/>
                <a:cs typeface="Times New Roman" panose="02020603050405020304" pitchFamily="18" charset="0"/>
              </a:rPr>
              <a:t>our</a:t>
            </a:r>
            <a:r>
              <a:rPr lang="sv-SE" sz="2400" b="1" dirty="0">
                <a:solidFill>
                  <a:schemeClr val="bg1"/>
                </a:solidFill>
                <a:latin typeface="Dosis" panose="02010503020202060003" pitchFamily="2" charset="77"/>
                <a:cs typeface="Times New Roman" panose="02020603050405020304" pitchFamily="18" charset="0"/>
              </a:rPr>
              <a:t> site? </a:t>
            </a:r>
          </a:p>
          <a:p>
            <a:pPr marL="34290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cs typeface="Times New Roman" panose="02020603050405020304" pitchFamily="18" charset="0"/>
              </a:rPr>
              <a:t>How</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can</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be </a:t>
            </a:r>
            <a:r>
              <a:rPr lang="sv-SE" sz="2400" b="1" dirty="0" err="1">
                <a:solidFill>
                  <a:schemeClr val="bg1"/>
                </a:solidFill>
                <a:latin typeface="Dosis" panose="02010503020202060003" pitchFamily="2" charset="77"/>
                <a:cs typeface="Times New Roman" panose="02020603050405020304" pitchFamily="18" charset="0"/>
              </a:rPr>
              <a:t>even</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better</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What</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help</a:t>
            </a:r>
            <a:r>
              <a:rPr lang="sv-SE" sz="2400" b="1" dirty="0">
                <a:solidFill>
                  <a:schemeClr val="bg1"/>
                </a:solidFill>
                <a:latin typeface="Dosis" panose="02010503020202060003" pitchFamily="2" charset="77"/>
                <a:cs typeface="Times New Roman" panose="02020603050405020304" pitchFamily="18" charset="0"/>
              </a:rPr>
              <a:t> do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need</a:t>
            </a:r>
            <a:r>
              <a:rPr lang="sv-SE" sz="2400" b="1" dirty="0">
                <a:solidFill>
                  <a:schemeClr val="bg1"/>
                </a:solidFill>
                <a:latin typeface="Dosis" panose="02010503020202060003" pitchFamily="2" charset="77"/>
                <a:cs typeface="Times New Roman" panose="02020603050405020304" pitchFamily="18" charset="0"/>
              </a:rPr>
              <a:t> to </a:t>
            </a:r>
            <a:r>
              <a:rPr lang="sv-SE" sz="2400" b="1" dirty="0" err="1">
                <a:solidFill>
                  <a:schemeClr val="bg1"/>
                </a:solidFill>
                <a:latin typeface="Dosis" panose="02010503020202060003" pitchFamily="2" charset="77"/>
                <a:cs typeface="Times New Roman" panose="02020603050405020304" pitchFamily="18" charset="0"/>
              </a:rPr>
              <a:t>improve</a:t>
            </a:r>
            <a:r>
              <a:rPr lang="sv-SE" sz="2400" b="1" dirty="0">
                <a:solidFill>
                  <a:schemeClr val="bg1"/>
                </a:solidFill>
                <a:latin typeface="Dosis" panose="02010503020202060003" pitchFamily="2" charset="77"/>
                <a:cs typeface="Times New Roman" panose="02020603050405020304" pitchFamily="18" charset="0"/>
              </a:rPr>
              <a:t>?</a:t>
            </a:r>
          </a:p>
        </p:txBody>
      </p:sp>
      <p:sp>
        <p:nvSpPr>
          <p:cNvPr id="16" name="Rektangel 15">
            <a:extLst>
              <a:ext uri="{FF2B5EF4-FFF2-40B4-BE49-F238E27FC236}">
                <a16:creationId xmlns:a16="http://schemas.microsoft.com/office/drawing/2014/main" id="{6E8A1CB2-B20A-0F61-D1C8-32409355FDE9}"/>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7" name="Bildobjekt 16">
            <a:extLst>
              <a:ext uri="{FF2B5EF4-FFF2-40B4-BE49-F238E27FC236}">
                <a16:creationId xmlns:a16="http://schemas.microsoft.com/office/drawing/2014/main" id="{99B8BC44-960D-8A87-0891-7933E898E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0950" y="5344011"/>
            <a:ext cx="1152000" cy="1152000"/>
          </a:xfrm>
          <a:prstGeom prst="rect">
            <a:avLst/>
          </a:prstGeom>
        </p:spPr>
      </p:pic>
    </p:spTree>
    <p:extLst>
      <p:ext uri="{BB962C8B-B14F-4D97-AF65-F5344CB8AC3E}">
        <p14:creationId xmlns:p14="http://schemas.microsoft.com/office/powerpoint/2010/main" val="129731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8"/>
            <a:ext cx="4442601" cy="49139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UTÖKAD – andra varianten, workshop vid senare tillfälle</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846185"/>
            <a:ext cx="6380354" cy="3139321"/>
          </a:xfrm>
          <a:prstGeom prst="rect">
            <a:avLst/>
          </a:prstGeom>
          <a:noFill/>
        </p:spPr>
        <p:txBody>
          <a:bodyPr wrap="square" rtlCol="0" anchor="t">
            <a:spAutoFit/>
          </a:bodyPr>
          <a:lstStyle/>
          <a:p>
            <a:r>
              <a:rPr lang="sv-SE" dirty="0">
                <a:latin typeface="DINPro-Regular" panose="02000503030000020004" pitchFamily="2" charset="0"/>
              </a:rPr>
              <a:t>Som någon av de andra varianterna (BAS, mellan, utökad), men en tid avsätts längre fram för genomförande av uppföljande workshop. Ni väljer hur många frågor ni vill gå igenom under </a:t>
            </a:r>
            <a:r>
              <a:rPr lang="sv-SE" dirty="0" err="1">
                <a:latin typeface="DINPro-Regular" panose="02000503030000020004" pitchFamily="2" charset="0"/>
              </a:rPr>
              <a:t>säkerhetspushen</a:t>
            </a:r>
            <a:r>
              <a:rPr lang="sv-SE" dirty="0">
                <a:latin typeface="DINPro-Regular" panose="02000503030000020004" pitchFamily="2" charset="0"/>
              </a:rPr>
              <a:t> och under workshopen jobbar ni sedan vidare med resultatet/förslagen och går igenom och diskuterar kring de sista frågorna. </a:t>
            </a:r>
          </a:p>
          <a:p>
            <a:endParaRPr lang="sv-SE" dirty="0">
              <a:latin typeface="DINPro-Regular" panose="02000503030000020004" pitchFamily="2" charset="0"/>
            </a:endParaRPr>
          </a:p>
          <a:p>
            <a:r>
              <a:rPr lang="sv-SE" dirty="0">
                <a:latin typeface="DINPro-Regular" panose="02000503030000020004" pitchFamily="2" charset="0"/>
              </a:rPr>
              <a:t>I workshopen ska tid för reflektion i grupp finnas och vi uppmuntrar till diskussion kring frågorna. Vid detta tillfälle får ni möjlighet att konkretisera svaren på frågorna och göra dem till aktiviteter ni kan jobba vidare med och följa upp.</a:t>
            </a: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4384598"/>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Samtliga 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På en skala från 1 till 10, hur bra är vi på att skapa bra relationer på vår arbetsplats?</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Vad skulle vi kunna bli ännu bättre på? Vad behöver vi i så fall hjälp med?</a:t>
            </a:r>
          </a:p>
          <a:p>
            <a:pPr>
              <a:lnSpc>
                <a:spcPct val="107000"/>
              </a:lnSpc>
              <a:spcAft>
                <a:spcPts val="600"/>
              </a:spcAft>
            </a:pPr>
            <a:endParaRPr lang="sv-SE" b="1" dirty="0">
              <a:solidFill>
                <a:schemeClr val="bg1"/>
              </a:solidFill>
              <a:latin typeface="Dosis" panose="02010503020202060003" pitchFamily="2" charset="77"/>
              <a:cs typeface="Times New Roman" panose="02020603050405020304" pitchFamily="18" charset="0"/>
            </a:endParaRPr>
          </a:p>
        </p:txBody>
      </p:sp>
      <p:sp>
        <p:nvSpPr>
          <p:cNvPr id="11" name="Rektangel 10">
            <a:extLst>
              <a:ext uri="{FF2B5EF4-FFF2-40B4-BE49-F238E27FC236}">
                <a16:creationId xmlns:a16="http://schemas.microsoft.com/office/drawing/2014/main" id="{1C3CD9CC-52C5-6794-46E9-DA0BE0792B27}"/>
              </a:ext>
            </a:extLst>
          </p:cNvPr>
          <p:cNvSpPr/>
          <p:nvPr/>
        </p:nvSpPr>
        <p:spPr>
          <a:xfrm>
            <a:off x="542959" y="1116880"/>
            <a:ext cx="10562631" cy="707886"/>
          </a:xfrm>
          <a:prstGeom prst="rect">
            <a:avLst/>
          </a:prstGeom>
        </p:spPr>
        <p:txBody>
          <a:bodyPr wrap="square">
            <a:spAutoFit/>
          </a:bodyPr>
          <a:lstStyle/>
          <a:p>
            <a:r>
              <a:rPr lang="sv-SE" sz="2000" dirty="0">
                <a:latin typeface="DINPro-Regular" panose="02000503030000020004" pitchFamily="2" charset="0"/>
              </a:rPr>
              <a:t>I den andra utökade varianten genomförs aktiviteten som någon av de andra varianterna och följs upp av en workshop.</a:t>
            </a:r>
          </a:p>
        </p:txBody>
      </p:sp>
    </p:spTree>
    <p:extLst>
      <p:ext uri="{BB962C8B-B14F-4D97-AF65-F5344CB8AC3E}">
        <p14:creationId xmlns:p14="http://schemas.microsoft.com/office/powerpoint/2010/main" val="45873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099B9B1-A3F4-994D-B2D7-45840C446488}"/>
              </a:ext>
            </a:extLst>
          </p:cNvPr>
          <p:cNvPicPr>
            <a:picLocks noChangeAspect="1"/>
          </p:cNvPicPr>
          <p:nvPr/>
        </p:nvPicPr>
        <p:blipFill rotWithShape="1">
          <a:blip r:embed="rId3">
            <a:extLst>
              <a:ext uri="{28A0092B-C50C-407E-A947-70E740481C1C}">
                <a14:useLocalDpi xmlns:a14="http://schemas.microsoft.com/office/drawing/2010/main" val="0"/>
              </a:ext>
            </a:extLst>
          </a:blip>
          <a:srcRect l="6943" t="82" r="39781" b="-82"/>
          <a:stretch/>
        </p:blipFill>
        <p:spPr>
          <a:xfrm>
            <a:off x="6711042" y="5642"/>
            <a:ext cx="5480958" cy="6858000"/>
          </a:xfrm>
          <a:prstGeom prst="rect">
            <a:avLst/>
          </a:prstGeom>
        </p:spPr>
      </p:pic>
      <p:sp>
        <p:nvSpPr>
          <p:cNvPr id="5" name="textruta 2">
            <a:extLst>
              <a:ext uri="{FF2B5EF4-FFF2-40B4-BE49-F238E27FC236}">
                <a16:creationId xmlns:a16="http://schemas.microsoft.com/office/drawing/2014/main" id="{CEE48DAA-6082-4190-BC3B-BEDA84EFB437}"/>
              </a:ext>
            </a:extLst>
          </p:cNvPr>
          <p:cNvSpPr txBox="1"/>
          <p:nvPr/>
        </p:nvSpPr>
        <p:spPr>
          <a:xfrm>
            <a:off x="193874" y="28919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Beskrivning av aktiviteten</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4"/>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3" name="Rektangel 2">
            <a:extLst>
              <a:ext uri="{FF2B5EF4-FFF2-40B4-BE49-F238E27FC236}">
                <a16:creationId xmlns:a16="http://schemas.microsoft.com/office/drawing/2014/main" id="{9305718A-A5A4-9348-A05F-87BAED18F262}"/>
              </a:ext>
            </a:extLst>
          </p:cNvPr>
          <p:cNvSpPr/>
          <p:nvPr/>
        </p:nvSpPr>
        <p:spPr>
          <a:xfrm>
            <a:off x="431800" y="1101299"/>
            <a:ext cx="6004797" cy="4585871"/>
          </a:xfrm>
          <a:prstGeom prst="rect">
            <a:avLst/>
          </a:prstGeom>
        </p:spPr>
        <p:txBody>
          <a:bodyPr wrap="square">
            <a:spAutoFit/>
          </a:bodyPr>
          <a:lstStyle/>
          <a:p>
            <a:r>
              <a:rPr lang="sv-SE" sz="2000" dirty="0" err="1">
                <a:latin typeface="DINPro-Regular" panose="02000503030000020004" pitchFamily="2" charset="0"/>
              </a:rPr>
              <a:t>Säkerhetspushen</a:t>
            </a:r>
            <a:r>
              <a:rPr lang="sv-SE" sz="2000" dirty="0">
                <a:latin typeface="DINPro-Regular" panose="02000503030000020004" pitchFamily="2" charset="0"/>
              </a:rPr>
              <a:t> avslutas med en kort aktivitet som följer upp filmens tema. Aktiviteten bygger på frågor som deltagarna får reflektera kring och huvudsyftet är just den egna reflektionen. </a:t>
            </a:r>
          </a:p>
          <a:p>
            <a:endParaRPr lang="sv-SE" dirty="0">
              <a:latin typeface="DINPro-Regular" panose="02000503030000020004" pitchFamily="2" charset="0"/>
            </a:endParaRPr>
          </a:p>
          <a:p>
            <a:r>
              <a:rPr lang="sv-SE" sz="1600" dirty="0">
                <a:latin typeface="DINPro-Regular" panose="02000503030000020004" pitchFamily="2" charset="0"/>
              </a:rPr>
              <a:t>Bakgrunden till årets frågor är att forskning visar att goda relationer är viktiga för att bygga en säker arbetsplats. Goda relationer bygger en kultur där det är lätt att lyfta olika frågor, ex. en identifierad risk eller annat som påverkar arbetsmiljön. </a:t>
            </a:r>
          </a:p>
          <a:p>
            <a:endParaRPr lang="sv-SE" sz="1600" dirty="0">
              <a:latin typeface="DINPro-Regular" panose="02000503030000020004" pitchFamily="2" charset="0"/>
            </a:endParaRPr>
          </a:p>
          <a:p>
            <a:r>
              <a:rPr lang="sv-SE" sz="1600" dirty="0">
                <a:latin typeface="DINPro-Regular" panose="02000503030000020004" pitchFamily="2" charset="0"/>
              </a:rPr>
              <a:t>Frågorna handlar om vad deltagarna gör, i sin roll idag, för att bidra till en ökad säkerhet genom att skapa goda relationer på arbetsplatsen och vilka roller de tycker är viktiga att ha goda relationer med. </a:t>
            </a:r>
          </a:p>
          <a:p>
            <a:endParaRPr lang="sv-SE" sz="1600" dirty="0">
              <a:latin typeface="DINPro-Regular" panose="02000503030000020004" pitchFamily="2" charset="0"/>
            </a:endParaRPr>
          </a:p>
          <a:p>
            <a:r>
              <a:rPr lang="sv-SE" sz="1600" dirty="0">
                <a:latin typeface="DINPro-Regular" panose="02000503030000020004" pitchFamily="2" charset="0"/>
              </a:rPr>
              <a:t>Vi uppmuntrar även att låta någon eller några av deltagarna dela med sig av sina reflektioner.</a:t>
            </a:r>
            <a:r>
              <a:rPr lang="sv-SE" dirty="0">
                <a:latin typeface="DINPro-Regular" panose="02000503030000020004" pitchFamily="2" charset="0"/>
              </a:rPr>
              <a:t> </a:t>
            </a:r>
          </a:p>
        </p:txBody>
      </p:sp>
    </p:spTree>
    <p:extLst>
      <p:ext uri="{BB962C8B-B14F-4D97-AF65-F5344CB8AC3E}">
        <p14:creationId xmlns:p14="http://schemas.microsoft.com/office/powerpoint/2010/main" val="129685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Information inför val av aktivitetsvariant</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173325"/>
            <a:ext cx="11312489" cy="4462760"/>
          </a:xfrm>
          <a:prstGeom prst="rect">
            <a:avLst/>
          </a:prstGeom>
          <a:noFill/>
        </p:spPr>
        <p:txBody>
          <a:bodyPr wrap="square" rtlCol="0" anchor="t">
            <a:spAutoFit/>
          </a:bodyPr>
          <a:lstStyle/>
          <a:p>
            <a:pPr>
              <a:spcAft>
                <a:spcPts val="1200"/>
              </a:spcAft>
            </a:pPr>
            <a:r>
              <a:rPr lang="sv-SE" sz="2400" dirty="0">
                <a:latin typeface="DINPro-Regular" panose="02000503030000020004" pitchFamily="2" charset="0"/>
              </a:rPr>
              <a:t>Aktiviteten går att genomföra på olika sätt, vilka vi valt att kalla varianter. De olika varianterna bygger på samma två grundfrågor som deltagarna får reflektera över och de något mer omfattande varianterna innehåller fler följdfrågor och mer reflektion. </a:t>
            </a:r>
          </a:p>
          <a:p>
            <a:pPr>
              <a:spcAft>
                <a:spcPts val="1200"/>
              </a:spcAft>
            </a:pPr>
            <a:r>
              <a:rPr lang="sv-SE" sz="2400" dirty="0">
                <a:latin typeface="DINPro-Regular" panose="02000503030000020004" pitchFamily="2" charset="0"/>
              </a:rPr>
              <a:t>På följande sidor finns de olika varianterna beskrivna. Ni </a:t>
            </a:r>
            <a:r>
              <a:rPr lang="sv-SE" sz="2400" b="1" dirty="0">
                <a:latin typeface="DINPro-Regular" panose="02000503030000020004" pitchFamily="2" charset="0"/>
              </a:rPr>
              <a:t>väljer själva vilken aktivitetsvariant </a:t>
            </a:r>
            <a:r>
              <a:rPr lang="sv-SE" sz="2400" dirty="0">
                <a:latin typeface="DINPro-Regular" panose="02000503030000020004" pitchFamily="2" charset="0"/>
              </a:rPr>
              <a:t>som passar bäst i er organisation. </a:t>
            </a:r>
            <a:r>
              <a:rPr lang="sv-SE" sz="2400" b="1" dirty="0">
                <a:latin typeface="DINPro-Regular" panose="02000503030000020004" pitchFamily="2" charset="0"/>
              </a:rPr>
              <a:t>Anpassa </a:t>
            </a:r>
            <a:r>
              <a:rPr lang="sv-SE" sz="2400" dirty="0">
                <a:latin typeface="DINPro-Regular" panose="02000503030000020004" pitchFamily="2" charset="0"/>
              </a:rPr>
              <a:t>gärna den variant ni väljer så att den passar just er verksamhet och just den arbetsplats ni är på. </a:t>
            </a:r>
            <a:endParaRPr lang="sv-SE" sz="2000" dirty="0">
              <a:latin typeface="DINPro-Regular" panose="02000503030000020004" pitchFamily="2" charset="0"/>
            </a:endParaRPr>
          </a:p>
          <a:p>
            <a:r>
              <a:rPr lang="sv-SE" sz="1600" dirty="0">
                <a:latin typeface="DINPro-Regular" panose="02000503030000020004" pitchFamily="2" charset="0"/>
              </a:rPr>
              <a:t>Till samtliga varianter finns möjlighet för deltagarna att svara på frågorna digitalt i sin telefon och få sina svar på mail. Svaren lagras anonymt och en sammanställning kommer att delas med samordnaren i efterhand. Håll Nollan kan komma att använda svaren och vi hoppas att även ni vill jobba vidare med dem.</a:t>
            </a:r>
          </a:p>
          <a:p>
            <a:endParaRPr lang="sv-SE" sz="1600" dirty="0">
              <a:latin typeface="DINPro-Regular" panose="02000503030000020004" pitchFamily="2" charset="0"/>
            </a:endParaRPr>
          </a:p>
          <a:p>
            <a:r>
              <a:rPr lang="sv-SE" sz="1600" i="1" dirty="0">
                <a:latin typeface="DINPro-Regular" panose="02000503030000020004" pitchFamily="2" charset="0"/>
              </a:rPr>
              <a:t>Väljer ni att genomföra den utökade varianten med workshop vid senare tillfälle är det bra att använda den digitala möjligheten att samla in reflektioner.</a:t>
            </a:r>
            <a:endParaRPr lang="sv-SE" sz="2400" i="1"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50954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Beskrivning av de olika varianterna </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238310"/>
            <a:ext cx="9593817" cy="4385816"/>
          </a:xfrm>
          <a:prstGeom prst="rect">
            <a:avLst/>
          </a:prstGeom>
          <a:noFill/>
        </p:spPr>
        <p:txBody>
          <a:bodyPr wrap="square" rtlCol="0" anchor="t">
            <a:spAutoFit/>
          </a:bodyPr>
          <a:lstStyle/>
          <a:p>
            <a:pPr>
              <a:spcBef>
                <a:spcPts val="600"/>
              </a:spcBef>
              <a:spcAft>
                <a:spcPts val="1200"/>
              </a:spcAft>
            </a:pPr>
            <a:r>
              <a:rPr lang="sv-SE" b="1" dirty="0">
                <a:latin typeface="DINPro-Regular" panose="02000503030000020004" pitchFamily="2" charset="0"/>
              </a:rPr>
              <a:t>BAS-varianten</a:t>
            </a:r>
            <a:r>
              <a:rPr lang="sv-SE" dirty="0">
                <a:latin typeface="DINPro-Regular" panose="02000503030000020004" pitchFamily="2" charset="0"/>
              </a:rPr>
              <a:t> – tid 2-4 min; </a:t>
            </a:r>
            <a:br>
              <a:rPr lang="sv-SE" dirty="0">
                <a:latin typeface="DINPro-Regular" panose="02000503030000020004" pitchFamily="2" charset="0"/>
              </a:rPr>
            </a:br>
            <a:r>
              <a:rPr lang="sv-SE" dirty="0">
                <a:latin typeface="DINPro-Regular" panose="02000503030000020004" pitchFamily="2" charset="0"/>
              </a:rPr>
              <a:t>Deltagarna reflekterar kring två frågor; möjlighet finns att sedan låta några personer dela vad de tänkt eller pratat om.</a:t>
            </a:r>
          </a:p>
          <a:p>
            <a:pPr>
              <a:spcBef>
                <a:spcPts val="600"/>
              </a:spcBef>
              <a:spcAft>
                <a:spcPts val="1200"/>
              </a:spcAft>
            </a:pPr>
            <a:r>
              <a:rPr lang="sv-SE" b="1" dirty="0">
                <a:latin typeface="DINPro-Regular" panose="02000503030000020004" pitchFamily="2" charset="0"/>
              </a:rPr>
              <a:t>MELLAN-varianten</a:t>
            </a:r>
            <a:r>
              <a:rPr lang="sv-SE" dirty="0">
                <a:latin typeface="DINPro-Regular" panose="02000503030000020004" pitchFamily="2" charset="0"/>
              </a:rPr>
              <a:t> – tid 3-6 min; </a:t>
            </a:r>
            <a:br>
              <a:rPr lang="sv-SE" dirty="0">
                <a:latin typeface="DINPro-Regular" panose="02000503030000020004" pitchFamily="2" charset="0"/>
              </a:rPr>
            </a:br>
            <a:r>
              <a:rPr lang="sv-SE" dirty="0">
                <a:latin typeface="DINPro-Regular" panose="02000503030000020004" pitchFamily="2" charset="0"/>
              </a:rPr>
              <a:t>Deltagarna reflekterar kring </a:t>
            </a:r>
            <a:r>
              <a:rPr lang="sv-SE" u="sng" dirty="0">
                <a:latin typeface="DINPro-Regular" panose="02000503030000020004" pitchFamily="2" charset="0"/>
              </a:rPr>
              <a:t>tre</a:t>
            </a:r>
            <a:r>
              <a:rPr lang="sv-SE" dirty="0">
                <a:latin typeface="DINPro-Regular" panose="02000503030000020004" pitchFamily="2" charset="0"/>
              </a:rPr>
              <a:t> frågor; möjlighet finns att sedan låta några personer dela vad de tänkt eller pratat om.</a:t>
            </a:r>
          </a:p>
          <a:p>
            <a:pPr>
              <a:spcBef>
                <a:spcPts val="600"/>
              </a:spcBef>
              <a:spcAft>
                <a:spcPts val="1200"/>
              </a:spcAft>
            </a:pPr>
            <a:r>
              <a:rPr lang="sv-SE" b="1" dirty="0">
                <a:latin typeface="DINPro-Regular" panose="02000503030000020004" pitchFamily="2" charset="0"/>
              </a:rPr>
              <a:t>UTÖKAD-variant 1 </a:t>
            </a:r>
            <a:r>
              <a:rPr lang="sv-SE" dirty="0">
                <a:latin typeface="DINPro-Regular" panose="02000503030000020004" pitchFamily="2" charset="0"/>
              </a:rPr>
              <a:t>– tid 10-15 min; </a:t>
            </a:r>
            <a:br>
              <a:rPr lang="sv-SE" dirty="0">
                <a:latin typeface="DINPro-Regular" panose="02000503030000020004" pitchFamily="2" charset="0"/>
              </a:rPr>
            </a:br>
            <a:r>
              <a:rPr lang="sv-SE" dirty="0">
                <a:latin typeface="DINPro-Regular" panose="02000503030000020004" pitchFamily="2" charset="0"/>
              </a:rPr>
              <a:t>Deltagarna reflekterar kring </a:t>
            </a:r>
            <a:r>
              <a:rPr lang="sv-SE" u="sng" dirty="0">
                <a:latin typeface="DINPro-Regular" panose="02000503030000020004" pitchFamily="2" charset="0"/>
              </a:rPr>
              <a:t>fem</a:t>
            </a:r>
            <a:r>
              <a:rPr lang="sv-SE" dirty="0">
                <a:latin typeface="DINPro-Regular" panose="02000503030000020004" pitchFamily="2" charset="0"/>
              </a:rPr>
              <a:t> frågor; möjlighet finns att sedan låta några personer dela vad de tänkt eller pratat om.</a:t>
            </a:r>
          </a:p>
          <a:p>
            <a:pPr>
              <a:spcBef>
                <a:spcPts val="600"/>
              </a:spcBef>
              <a:spcAft>
                <a:spcPts val="1200"/>
              </a:spcAft>
            </a:pPr>
            <a:r>
              <a:rPr lang="sv-SE" b="1" dirty="0">
                <a:latin typeface="DINPro-Regular" panose="02000503030000020004" pitchFamily="2" charset="0"/>
              </a:rPr>
              <a:t>UTÖKAD-variant 2 </a:t>
            </a:r>
            <a:r>
              <a:rPr lang="sv-SE" dirty="0">
                <a:latin typeface="DINPro-Regular" panose="02000503030000020004" pitchFamily="2" charset="0"/>
              </a:rPr>
              <a:t>– workshop</a:t>
            </a:r>
            <a:br>
              <a:rPr lang="sv-SE" dirty="0">
                <a:latin typeface="DINPro-Regular" panose="02000503030000020004" pitchFamily="2" charset="0"/>
              </a:rPr>
            </a:br>
            <a:r>
              <a:rPr lang="sv-SE" dirty="0">
                <a:latin typeface="DINPro-Regular" panose="02000503030000020004" pitchFamily="2" charset="0"/>
              </a:rPr>
              <a:t>Någon av varianterna BAS, MELLAN, UTÖKAD 1 väljs och kombineras med en uppföljande workshop. Vid denna får ni möjlighet att konkretisera svaren på frågorna och göra dem till aktiviteter ni kan jobba vidare med och följa upp.</a:t>
            </a: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160288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2605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BAS-varianten – tid: ca 2-4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653002"/>
            <a:ext cx="5939483" cy="4401205"/>
          </a:xfrm>
          <a:prstGeom prst="rect">
            <a:avLst/>
          </a:prstGeom>
          <a:noFill/>
        </p:spPr>
        <p:txBody>
          <a:bodyPr wrap="square" rtlCol="0" anchor="t">
            <a:spAutoFit/>
          </a:bodyPr>
          <a:lstStyle/>
          <a:p>
            <a:r>
              <a:rPr lang="sv-SE" dirty="0">
                <a:latin typeface="DINPro-Regular" panose="02000503030000020004" pitchFamily="2" charset="0"/>
              </a:rPr>
              <a:t>Steg 1:</a:t>
            </a:r>
          </a:p>
          <a:p>
            <a:r>
              <a:rPr lang="sv-SE" dirty="0">
                <a:latin typeface="DINPro-Regular" panose="02000503030000020004" pitchFamily="2" charset="0"/>
              </a:rPr>
              <a:t>Instruera deltagarna att antingen resonera själv eller med personen bredvid sig. Be dem gärna att svara på frågorna med hjälp av den digitala lösningen som finns här: </a:t>
            </a:r>
            <a:r>
              <a:rPr lang="sv-SE" dirty="0">
                <a:latin typeface="DINPro-Regular" panose="02000503030000020004" pitchFamily="2" charset="0"/>
                <a:hlinkClick r:id="rId4"/>
              </a:rPr>
              <a:t>hallnollan.se/aktivitet-bas</a:t>
            </a:r>
            <a:r>
              <a:rPr lang="sv-SE" dirty="0">
                <a:latin typeface="DINPro-Regular" panose="02000503030000020004" pitchFamily="2" charset="0"/>
              </a:rPr>
              <a:t>, dit länkar även QR-koden som syns på nästa sida. Då får de sina svar på mail och slipper komma ihåg dem.</a:t>
            </a:r>
          </a:p>
          <a:p>
            <a:endParaRPr lang="sv-SE" dirty="0">
              <a:latin typeface="DINPro-Regular" panose="02000503030000020004" pitchFamily="2" charset="0"/>
            </a:endParaRPr>
          </a:p>
          <a:p>
            <a:r>
              <a:rPr lang="sv-SE" sz="1400" dirty="0">
                <a:latin typeface="DINPro-Regular" panose="02000503030000020004" pitchFamily="2" charset="0"/>
              </a:rPr>
              <a:t>Efter detta steg går det att avsluta övningen, men vi föreslår att även nästa steg genomförs för bästa resultat.</a:t>
            </a:r>
          </a:p>
          <a:p>
            <a:endParaRPr lang="sv-SE" dirty="0">
              <a:latin typeface="DINPro-Regular" panose="02000503030000020004" pitchFamily="2" charset="0"/>
            </a:endParaRPr>
          </a:p>
          <a:p>
            <a:r>
              <a:rPr lang="sv-SE" dirty="0">
                <a:latin typeface="DINPro-Regular" panose="02000503030000020004" pitchFamily="2" charset="0"/>
              </a:rPr>
              <a:t>Steg 2:</a:t>
            </a:r>
          </a:p>
          <a:p>
            <a:r>
              <a:rPr lang="sv-SE" dirty="0">
                <a:latin typeface="DINPro-Regular" panose="02000503030000020004" pitchFamily="2" charset="0"/>
              </a:rPr>
              <a:t>Låt sedan några personer berätta vad de tänkt på eller pratat om. Den som håller i övningen får gärna följa upp svaren kort genom att fylla i/själv reflektera. </a:t>
            </a:r>
          </a:p>
          <a:p>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32612"/>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60" y="1116880"/>
            <a:ext cx="8943940" cy="400110"/>
          </a:xfrm>
          <a:prstGeom prst="rect">
            <a:avLst/>
          </a:prstGeom>
        </p:spPr>
        <p:txBody>
          <a:bodyPr wrap="square">
            <a:spAutoFit/>
          </a:bodyPr>
          <a:lstStyle/>
          <a:p>
            <a:r>
              <a:rPr lang="sv-SE" sz="2000" dirty="0">
                <a:latin typeface="DINPro-Regular" panose="02000503030000020004" pitchFamily="2" charset="0"/>
              </a:rPr>
              <a:t>I BAS-varianten instrueras deltagarna att reflektera kring två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1705916"/>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viktiga att ha goda relationer med?</a:t>
            </a:r>
          </a:p>
        </p:txBody>
      </p:sp>
    </p:spTree>
    <p:extLst>
      <p:ext uri="{BB962C8B-B14F-4D97-AF65-F5344CB8AC3E}">
        <p14:creationId xmlns:p14="http://schemas.microsoft.com/office/powerpoint/2010/main" val="2581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58686"/>
              <a:ext cx="3290302" cy="307777"/>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Svara på frågorna här</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062057"/>
          </a:xfrm>
          <a:prstGeom prst="rect">
            <a:avLst/>
          </a:prstGeom>
        </p:spPr>
        <p:txBody>
          <a:bodyPr wrap="square">
            <a:spAutoFit/>
          </a:bodyPr>
          <a:lstStyle/>
          <a:p>
            <a:pPr lvl="0">
              <a:lnSpc>
                <a:spcPct val="107000"/>
              </a:lnSpc>
              <a:spcAft>
                <a:spcPts val="600"/>
              </a:spcAft>
            </a:pP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
        <p:nvSpPr>
          <p:cNvPr id="2" name="Rektangel 1">
            <a:extLst>
              <a:ext uri="{FF2B5EF4-FFF2-40B4-BE49-F238E27FC236}">
                <a16:creationId xmlns:a16="http://schemas.microsoft.com/office/drawing/2014/main" id="{1E6116C4-70EE-8C48-A669-6EAA5933AC7F}"/>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4" name="Bildobjekt 13">
            <a:extLst>
              <a:ext uri="{FF2B5EF4-FFF2-40B4-BE49-F238E27FC236}">
                <a16:creationId xmlns:a16="http://schemas.microsoft.com/office/drawing/2014/main" id="{6BC05C75-0E9D-B1D9-EFB8-B1CD9225A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164" y="5356036"/>
            <a:ext cx="1151571" cy="1151571"/>
          </a:xfrm>
          <a:prstGeom prst="rect">
            <a:avLst/>
          </a:prstGeom>
        </p:spPr>
      </p:pic>
    </p:spTree>
    <p:extLst>
      <p:ext uri="{BB962C8B-B14F-4D97-AF65-F5344CB8AC3E}">
        <p14:creationId xmlns:p14="http://schemas.microsoft.com/office/powerpoint/2010/main" val="7451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76017" y="4828228"/>
            <a:ext cx="3750120" cy="1861457"/>
            <a:chOff x="8033526" y="2677885"/>
            <a:chExt cx="375012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033526" y="2937439"/>
              <a:ext cx="3750120" cy="307777"/>
            </a:xfrm>
            <a:prstGeom prst="rect">
              <a:avLst/>
            </a:prstGeom>
          </p:spPr>
          <p:txBody>
            <a:bodyPr wrap="square">
              <a:spAutoFit/>
            </a:bodyPr>
            <a:lstStyle/>
            <a:p>
              <a:pPr algn="ctr"/>
              <a:r>
                <a:rPr lang="sv-SE" sz="1400" dirty="0" err="1">
                  <a:latin typeface="DINPro-Regular" panose="02000503030000020004" pitchFamily="2" charset="0"/>
                </a:rPr>
                <a:t>Answer</a:t>
              </a:r>
              <a:r>
                <a:rPr lang="sv-SE" sz="1400" dirty="0">
                  <a:latin typeface="DINPro-Regular" panose="02000503030000020004" pitchFamily="2" charset="0"/>
                </a:rPr>
                <a:t> the </a:t>
              </a:r>
              <a:r>
                <a:rPr lang="sv-SE" sz="1400" dirty="0" err="1">
                  <a:latin typeface="DINPro-Regular" panose="02000503030000020004" pitchFamily="2" charset="0"/>
                </a:rPr>
                <a:t>questions</a:t>
              </a:r>
              <a:r>
                <a:rPr lang="sv-SE" sz="1400" dirty="0">
                  <a:latin typeface="DINPro-Regular" panose="02000503030000020004" pitchFamily="2" charset="0"/>
                </a:rPr>
                <a:t> </a:t>
              </a:r>
              <a:r>
                <a:rPr lang="sv-SE" sz="1400" dirty="0" err="1">
                  <a:latin typeface="DINPro-Regular" panose="02000503030000020004" pitchFamily="2" charset="0"/>
                </a:rPr>
                <a:t>here</a:t>
              </a:r>
              <a:r>
                <a:rPr lang="sv-SE" sz="1400" dirty="0">
                  <a:latin typeface="DINPro-Regular" panose="02000503030000020004" pitchFamily="2" charset="0"/>
                </a:rPr>
                <a:t>:</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720699"/>
          </a:xfrm>
          <a:prstGeom prst="rect">
            <a:avLst/>
          </a:prstGeom>
        </p:spPr>
        <p:txBody>
          <a:bodyPr wrap="square">
            <a:spAutoFit/>
          </a:bodyPr>
          <a:lstStyle/>
          <a:p>
            <a:pPr lvl="0">
              <a:lnSpc>
                <a:spcPct val="107000"/>
              </a:lnSpc>
              <a:spcAft>
                <a:spcPts val="600"/>
              </a:spcAft>
            </a:pPr>
            <a:r>
              <a:rPr lang="sv-SE" sz="5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p:txBody>
      </p:sp>
      <p:sp>
        <p:nvSpPr>
          <p:cNvPr id="15" name="Rektangel 14">
            <a:extLst>
              <a:ext uri="{FF2B5EF4-FFF2-40B4-BE49-F238E27FC236}">
                <a16:creationId xmlns:a16="http://schemas.microsoft.com/office/drawing/2014/main" id="{B7587E75-A366-CED6-3A5C-34D7E6C7D630}"/>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6" name="Bildobjekt 15">
            <a:extLst>
              <a:ext uri="{FF2B5EF4-FFF2-40B4-BE49-F238E27FC236}">
                <a16:creationId xmlns:a16="http://schemas.microsoft.com/office/drawing/2014/main" id="{CC704E3B-65FB-CF74-2BFB-95DD715F2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291" y="5406836"/>
            <a:ext cx="1151571" cy="1151571"/>
          </a:xfrm>
          <a:prstGeom prst="rect">
            <a:avLst/>
          </a:prstGeom>
        </p:spPr>
      </p:pic>
    </p:spTree>
    <p:extLst>
      <p:ext uri="{BB962C8B-B14F-4D97-AF65-F5344CB8AC3E}">
        <p14:creationId xmlns:p14="http://schemas.microsoft.com/office/powerpoint/2010/main" val="151114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2605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MELLAN-varianten – tid: ca 3-6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653002"/>
            <a:ext cx="5939483" cy="4401205"/>
          </a:xfrm>
          <a:prstGeom prst="rect">
            <a:avLst/>
          </a:prstGeom>
          <a:noFill/>
        </p:spPr>
        <p:txBody>
          <a:bodyPr wrap="square" rtlCol="0" anchor="t">
            <a:spAutoFit/>
          </a:bodyPr>
          <a:lstStyle/>
          <a:p>
            <a:r>
              <a:rPr lang="sv-SE" dirty="0">
                <a:latin typeface="DINPro-Regular" panose="02000503030000020004" pitchFamily="2" charset="0"/>
              </a:rPr>
              <a:t>Steg 1:</a:t>
            </a:r>
          </a:p>
          <a:p>
            <a:r>
              <a:rPr lang="sv-SE" dirty="0">
                <a:latin typeface="DINPro-Regular" panose="02000503030000020004" pitchFamily="2" charset="0"/>
              </a:rPr>
              <a:t>Instruera deltagarna att resonera själv, två och två eller i grupp om tre. Be dem gärna att svara på frågorna med hjälp av den digitala lösningen som finns här: </a:t>
            </a:r>
            <a:r>
              <a:rPr lang="sv-SE" dirty="0">
                <a:latin typeface="DINPro-Regular" panose="02000503030000020004" pitchFamily="2" charset="0"/>
                <a:hlinkClick r:id="rId4"/>
              </a:rPr>
              <a:t>hallnollan.se/aktivitet-mellan</a:t>
            </a:r>
            <a:r>
              <a:rPr lang="sv-SE" dirty="0">
                <a:latin typeface="DINPro-Regular" panose="02000503030000020004" pitchFamily="2" charset="0"/>
              </a:rPr>
              <a:t>, dit länkar även QR-koden som syns på nästa sida. Då får de sina svar på mail och slipper komma ihåg dem.</a:t>
            </a:r>
          </a:p>
          <a:p>
            <a:endParaRPr lang="sv-SE" dirty="0">
              <a:latin typeface="DINPro-Regular" panose="02000503030000020004" pitchFamily="2" charset="0"/>
            </a:endParaRPr>
          </a:p>
          <a:p>
            <a:r>
              <a:rPr lang="sv-SE" sz="1400" dirty="0">
                <a:latin typeface="DINPro-Regular" panose="02000503030000020004" pitchFamily="2" charset="0"/>
              </a:rPr>
              <a:t>Efter detta steg går det att avsluta övningen, men vi föreslår att även nästa steg genomförs för bästa resultat.</a:t>
            </a:r>
          </a:p>
          <a:p>
            <a:endParaRPr lang="sv-SE" dirty="0">
              <a:latin typeface="DINPro-Regular" panose="02000503030000020004" pitchFamily="2" charset="0"/>
            </a:endParaRPr>
          </a:p>
          <a:p>
            <a:r>
              <a:rPr lang="sv-SE" dirty="0">
                <a:latin typeface="DINPro-Regular" panose="02000503030000020004" pitchFamily="2" charset="0"/>
              </a:rPr>
              <a:t>Steg 2:</a:t>
            </a:r>
          </a:p>
          <a:p>
            <a:r>
              <a:rPr lang="sv-SE" dirty="0">
                <a:latin typeface="DINPro-Regular" panose="02000503030000020004" pitchFamily="2" charset="0"/>
              </a:rPr>
              <a:t>Låt sedan 2-3 grupper berätta vad de tänkt på eller pratat om. Den som håller i övningen får gärna följa upp svaren kort genom att fylla i/själv reflektera. </a:t>
            </a:r>
          </a:p>
          <a:p>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32612"/>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59" y="1116880"/>
            <a:ext cx="10870731" cy="400110"/>
          </a:xfrm>
          <a:prstGeom prst="rect">
            <a:avLst/>
          </a:prstGeom>
        </p:spPr>
        <p:txBody>
          <a:bodyPr wrap="square">
            <a:spAutoFit/>
          </a:bodyPr>
          <a:lstStyle/>
          <a:p>
            <a:r>
              <a:rPr lang="sv-SE" sz="2000" dirty="0">
                <a:latin typeface="DINPro-Regular" panose="02000503030000020004" pitchFamily="2" charset="0"/>
              </a:rPr>
              <a:t>I MELLAN-varianten instrueras deltagarna att reflektera kring tre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2375587"/>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Tree>
    <p:extLst>
      <p:ext uri="{BB962C8B-B14F-4D97-AF65-F5344CB8AC3E}">
        <p14:creationId xmlns:p14="http://schemas.microsoft.com/office/powerpoint/2010/main" val="83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83228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ECB99D17-A25E-ED45-A950-EDCDF8DEECAF}"/>
                </a:ext>
              </a:extLst>
            </p:cNvPr>
            <p:cNvSpPr/>
            <p:nvPr/>
          </p:nvSpPr>
          <p:spPr>
            <a:xfrm>
              <a:off x="8255219" y="2983805"/>
              <a:ext cx="3290302" cy="307777"/>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Svara på frågorna här:</a:t>
              </a:r>
              <a:endParaRPr lang="sv-SE" sz="1400" dirty="0"/>
            </a:p>
          </p:txBody>
        </p:sp>
      </p:gr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280706"/>
          </a:xfrm>
          <a:prstGeom prst="rect">
            <a:avLst/>
          </a:prstGeom>
        </p:spPr>
        <p:txBody>
          <a:bodyPr wrap="square">
            <a:spAutoFit/>
          </a:bodyPr>
          <a:lstStyle/>
          <a:p>
            <a:pPr lvl="0">
              <a:lnSpc>
                <a:spcPct val="107000"/>
              </a:lnSpc>
              <a:spcAft>
                <a:spcPts val="600"/>
              </a:spcAft>
            </a:pP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
        <p:nvSpPr>
          <p:cNvPr id="14" name="Rektangel 13">
            <a:extLst>
              <a:ext uri="{FF2B5EF4-FFF2-40B4-BE49-F238E27FC236}">
                <a16:creationId xmlns:a16="http://schemas.microsoft.com/office/drawing/2014/main" id="{E3F097EF-9F17-2447-797B-CA7E789A5D31}"/>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pic>
        <p:nvPicPr>
          <p:cNvPr id="16" name="Bildobjekt 15">
            <a:extLst>
              <a:ext uri="{FF2B5EF4-FFF2-40B4-BE49-F238E27FC236}">
                <a16:creationId xmlns:a16="http://schemas.microsoft.com/office/drawing/2014/main" id="{55197C14-CF4E-45EE-85A6-B707421D7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0950" y="5445980"/>
            <a:ext cx="1152000" cy="1152000"/>
          </a:xfrm>
          <a:prstGeom prst="rect">
            <a:avLst/>
          </a:prstGeom>
        </p:spPr>
      </p:pic>
    </p:spTree>
    <p:extLst>
      <p:ext uri="{BB962C8B-B14F-4D97-AF65-F5344CB8AC3E}">
        <p14:creationId xmlns:p14="http://schemas.microsoft.com/office/powerpoint/2010/main" val="805330968"/>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3.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eae6e3-962d-4de5-8427-135b74c9b58d" xsi:nil="true"/>
    <lcf76f155ced4ddcb4097134ff3c332f xmlns="96077d9e-8355-4ed9-9447-029eb1a8a9e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13" ma:contentTypeDescription="Skapa ett nytt dokument." ma:contentTypeScope="" ma:versionID="fadf20a602319541b1ea058e9e6a4ea1">
  <xsd:schema xmlns:xsd="http://www.w3.org/2001/XMLSchema" xmlns:xs="http://www.w3.org/2001/XMLSchema" xmlns:p="http://schemas.microsoft.com/office/2006/metadata/properties" xmlns:ns2="96077d9e-8355-4ed9-9447-029eb1a8a9e6" xmlns:ns3="77eae6e3-962d-4de5-8427-135b74c9b58d" targetNamespace="http://schemas.microsoft.com/office/2006/metadata/properties" ma:root="true" ma:fieldsID="5d67f8ed89ce8f99b2747263086f6ced" ns2:_="" ns3:_="">
    <xsd:import namespace="96077d9e-8355-4ed9-9447-029eb1a8a9e6"/>
    <xsd:import namespace="77eae6e3-962d-4de5-8427-135b74c9b5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eae6e3-962d-4de5-8427-135b74c9b5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e2707f-081b-47d0-9d13-cfcb2556c39f}" ma:internalName="TaxCatchAll" ma:showField="CatchAllData" ma:web="77eae6e3-962d-4de5-8427-135b74c9b5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2B0EDD-7F67-41AD-8C08-1393CB4B1DAD}">
  <ds:schemaRefs>
    <ds:schemaRef ds:uri="http://schemas.microsoft.com/sharepoint/v3/contenttype/forms"/>
  </ds:schemaRefs>
</ds:datastoreItem>
</file>

<file path=customXml/itemProps2.xml><?xml version="1.0" encoding="utf-8"?>
<ds:datastoreItem xmlns:ds="http://schemas.openxmlformats.org/officeDocument/2006/customXml" ds:itemID="{35CCE8E5-1846-481B-9E28-1470E8316225}">
  <ds:schemaRefs>
    <ds:schemaRef ds:uri="http://purl.org/dc/elements/1.1/"/>
    <ds:schemaRef ds:uri="http://purl.org/dc/terms/"/>
    <ds:schemaRef ds:uri="http://schemas.microsoft.com/office/2006/documentManagement/types"/>
    <ds:schemaRef ds:uri="77eae6e3-962d-4de5-8427-135b74c9b58d"/>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96077d9e-8355-4ed9-9447-029eb1a8a9e6"/>
  </ds:schemaRefs>
</ds:datastoreItem>
</file>

<file path=customXml/itemProps3.xml><?xml version="1.0" encoding="utf-8"?>
<ds:datastoreItem xmlns:ds="http://schemas.openxmlformats.org/officeDocument/2006/customXml" ds:itemID="{76190F64-3CE4-4DB8-B7FC-7CBE4EFA6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77eae6e3-962d-4de5-8427-135b74c9b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2464</TotalTime>
  <Words>2129</Words>
  <Application>Microsoft Macintosh PowerPoint</Application>
  <PresentationFormat>Bredbild</PresentationFormat>
  <Paragraphs>164</Paragraphs>
  <Slides>15</Slides>
  <Notes>15</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15</vt:i4>
      </vt:variant>
    </vt:vector>
  </HeadingPairs>
  <TitlesOfParts>
    <vt:vector size="24" baseType="lpstr">
      <vt:lpstr>Arial</vt:lpstr>
      <vt:lpstr>Calibri</vt:lpstr>
      <vt:lpstr>Calibri Light</vt:lpstr>
      <vt:lpstr>DINPro-Regular</vt:lpstr>
      <vt:lpstr>Dosis</vt:lpstr>
      <vt:lpstr>Office Theme</vt:lpstr>
      <vt:lpstr>Håll Nollan</vt:lpstr>
      <vt:lpstr>4_Office-tema</vt:lpstr>
      <vt:lpstr>1_Håll Nollan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Runsten Ågermo</cp:lastModifiedBy>
  <cp:revision>218</cp:revision>
  <cp:lastPrinted>2020-04-29T15:28:16Z</cp:lastPrinted>
  <dcterms:created xsi:type="dcterms:W3CDTF">2020-04-29T06:34:09Z</dcterms:created>
  <dcterms:modified xsi:type="dcterms:W3CDTF">2022-07-06T08:05:16Z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y fmtid="{D5CDD505-2E9C-101B-9397-08002B2CF9AE}" pid="3" name="MediaServiceImageTags">
    <vt:lpwstr/>
  </property>
</Properties>
</file>