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92" r:id="rId5"/>
  </p:sldMasterIdLst>
  <p:notesMasterIdLst>
    <p:notesMasterId r:id="rId11"/>
  </p:notesMasterIdLst>
  <p:sldIdLst>
    <p:sldId id="279" r:id="rId6"/>
    <p:sldId id="259" r:id="rId7"/>
    <p:sldId id="280" r:id="rId8"/>
    <p:sldId id="203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4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5A946-086D-1C4C-B389-4722C2D8205C}" v="105" dt="2022-10-18T14:59:58.873"/>
    <p1510:client id="{7D52B24A-932C-244F-B4C7-FC408D664C49}" v="2" dt="2022-10-18T11:33:33.771"/>
    <p1510:client id="{98BB492C-A93A-154E-B2E3-49728E7492DA}" v="8" dt="2022-10-18T18:22:49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99" d="100"/>
          <a:sy n="9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a Dolietis" userId="c38728b4-06e5-45eb-9f2e-15c9430af28b" providerId="ADAL" clId="{892F17E4-AC6A-49F7-8A76-A86700301217}"/>
    <pc:docChg chg="modSld">
      <pc:chgData name="Ulrika Dolietis" userId="c38728b4-06e5-45eb-9f2e-15c9430af28b" providerId="ADAL" clId="{892F17E4-AC6A-49F7-8A76-A86700301217}" dt="2022-06-02T09:27:49.986" v="2" actId="20577"/>
      <pc:docMkLst>
        <pc:docMk/>
      </pc:docMkLst>
      <pc:sldChg chg="modSp mod">
        <pc:chgData name="Ulrika Dolietis" userId="c38728b4-06e5-45eb-9f2e-15c9430af28b" providerId="ADAL" clId="{892F17E4-AC6A-49F7-8A76-A86700301217}" dt="2022-06-02T09:27:49.986" v="2" actId="20577"/>
        <pc:sldMkLst>
          <pc:docMk/>
          <pc:sldMk cId="2036432021" sldId="257"/>
        </pc:sldMkLst>
        <pc:spChg chg="mod">
          <ac:chgData name="Ulrika Dolietis" userId="c38728b4-06e5-45eb-9f2e-15c9430af28b" providerId="ADAL" clId="{892F17E4-AC6A-49F7-8A76-A86700301217}" dt="2022-06-02T09:27:49.986" v="2" actId="20577"/>
          <ac:spMkLst>
            <pc:docMk/>
            <pc:sldMk cId="2036432021" sldId="257"/>
            <ac:spMk id="2" creationId="{00000000-0000-0000-0000-000000000000}"/>
          </ac:spMkLst>
        </pc:spChg>
      </pc:sldChg>
    </pc:docChg>
  </pc:docChgLst>
  <pc:docChgLst>
    <pc:chgData name="Hanna Ågermo" userId="dd60875c-6830-45a8-be94-7c1321631257" providerId="ADAL" clId="{98BB492C-A93A-154E-B2E3-49728E7492DA}"/>
    <pc:docChg chg="undo custSel addSld delSld modSld">
      <pc:chgData name="Hanna Ågermo" userId="dd60875c-6830-45a8-be94-7c1321631257" providerId="ADAL" clId="{98BB492C-A93A-154E-B2E3-49728E7492DA}" dt="2022-10-18T18:22:58.111" v="217" actId="14100"/>
      <pc:docMkLst>
        <pc:docMk/>
      </pc:docMkLst>
      <pc:sldChg chg="addSp delSp modSp mod">
        <pc:chgData name="Hanna Ågermo" userId="dd60875c-6830-45a8-be94-7c1321631257" providerId="ADAL" clId="{98BB492C-A93A-154E-B2E3-49728E7492DA}" dt="2022-10-18T18:13:32.280" v="48" actId="1076"/>
        <pc:sldMkLst>
          <pc:docMk/>
          <pc:sldMk cId="1602576568" sldId="259"/>
        </pc:sldMkLst>
        <pc:spChg chg="mod">
          <ac:chgData name="Hanna Ågermo" userId="dd60875c-6830-45a8-be94-7c1321631257" providerId="ADAL" clId="{98BB492C-A93A-154E-B2E3-49728E7492DA}" dt="2022-10-18T18:12:12.166" v="33" actId="1076"/>
          <ac:spMkLst>
            <pc:docMk/>
            <pc:sldMk cId="1602576568" sldId="259"/>
            <ac:spMk id="3" creationId="{2906FC5F-6953-454A-15E2-E44949FE5BC6}"/>
          </ac:spMkLst>
        </pc:spChg>
        <pc:spChg chg="add mod">
          <ac:chgData name="Hanna Ågermo" userId="dd60875c-6830-45a8-be94-7c1321631257" providerId="ADAL" clId="{98BB492C-A93A-154E-B2E3-49728E7492DA}" dt="2022-10-18T18:12:58.714" v="40" actId="14861"/>
          <ac:spMkLst>
            <pc:docMk/>
            <pc:sldMk cId="1602576568" sldId="259"/>
            <ac:spMk id="8" creationId="{8E5EEB37-29F1-A90E-7AEB-ACEE1AB63757}"/>
          </ac:spMkLst>
        </pc:spChg>
        <pc:spChg chg="del mod">
          <ac:chgData name="Hanna Ågermo" userId="dd60875c-6830-45a8-be94-7c1321631257" providerId="ADAL" clId="{98BB492C-A93A-154E-B2E3-49728E7492DA}" dt="2022-10-18T18:11:51.375" v="29" actId="21"/>
          <ac:spMkLst>
            <pc:docMk/>
            <pc:sldMk cId="1602576568" sldId="259"/>
            <ac:spMk id="10" creationId="{CBF9A616-3849-55FE-0720-6A25AD657876}"/>
          </ac:spMkLst>
        </pc:spChg>
        <pc:grpChg chg="add mod">
          <ac:chgData name="Hanna Ågermo" userId="dd60875c-6830-45a8-be94-7c1321631257" providerId="ADAL" clId="{98BB492C-A93A-154E-B2E3-49728E7492DA}" dt="2022-10-18T18:13:32.280" v="48" actId="1076"/>
          <ac:grpSpMkLst>
            <pc:docMk/>
            <pc:sldMk cId="1602576568" sldId="259"/>
            <ac:grpSpMk id="9" creationId="{5C79E517-5E0F-C619-AFCC-A703EEE63138}"/>
          </ac:grpSpMkLst>
        </pc:grpChg>
        <pc:picChg chg="add mod">
          <ac:chgData name="Hanna Ågermo" userId="dd60875c-6830-45a8-be94-7c1321631257" providerId="ADAL" clId="{98BB492C-A93A-154E-B2E3-49728E7492DA}" dt="2022-10-18T18:13:32.280" v="48" actId="1076"/>
          <ac:picMkLst>
            <pc:docMk/>
            <pc:sldMk cId="1602576568" sldId="259"/>
            <ac:picMk id="5" creationId="{EF27A8AA-9228-0FD6-BF8C-F39084995389}"/>
          </ac:picMkLst>
        </pc:picChg>
        <pc:picChg chg="del mod">
          <ac:chgData name="Hanna Ågermo" userId="dd60875c-6830-45a8-be94-7c1321631257" providerId="ADAL" clId="{98BB492C-A93A-154E-B2E3-49728E7492DA}" dt="2022-10-18T18:09:27.238" v="4" actId="478"/>
          <ac:picMkLst>
            <pc:docMk/>
            <pc:sldMk cId="1602576568" sldId="259"/>
            <ac:picMk id="7" creationId="{787DEB24-869B-5A08-FF3E-90EDB3D1486D}"/>
          </ac:picMkLst>
        </pc:picChg>
      </pc:sldChg>
      <pc:sldChg chg="addSp delSp modSp mod">
        <pc:chgData name="Hanna Ågermo" userId="dd60875c-6830-45a8-be94-7c1321631257" providerId="ADAL" clId="{98BB492C-A93A-154E-B2E3-49728E7492DA}" dt="2022-10-18T18:17:45.309" v="103" actId="1582"/>
        <pc:sldMkLst>
          <pc:docMk/>
          <pc:sldMk cId="1537531542" sldId="280"/>
        </pc:sldMkLst>
        <pc:spChg chg="add mod">
          <ac:chgData name="Hanna Ågermo" userId="dd60875c-6830-45a8-be94-7c1321631257" providerId="ADAL" clId="{98BB492C-A93A-154E-B2E3-49728E7492DA}" dt="2022-10-18T18:17:36.937" v="102" actId="207"/>
          <ac:spMkLst>
            <pc:docMk/>
            <pc:sldMk cId="1537531542" sldId="280"/>
            <ac:spMk id="2" creationId="{C27AE4CD-6E96-8BFA-1A0A-CF70EBD5F577}"/>
          </ac:spMkLst>
        </pc:spChg>
        <pc:spChg chg="add mod">
          <ac:chgData name="Hanna Ågermo" userId="dd60875c-6830-45a8-be94-7c1321631257" providerId="ADAL" clId="{98BB492C-A93A-154E-B2E3-49728E7492DA}" dt="2022-10-18T18:17:45.309" v="103" actId="1582"/>
          <ac:spMkLst>
            <pc:docMk/>
            <pc:sldMk cId="1537531542" sldId="280"/>
            <ac:spMk id="3" creationId="{9C4BC242-9CB9-1014-56F3-DEDADE95B293}"/>
          </ac:spMkLst>
        </pc:spChg>
        <pc:spChg chg="mod">
          <ac:chgData name="Hanna Ågermo" userId="dd60875c-6830-45a8-be94-7c1321631257" providerId="ADAL" clId="{98BB492C-A93A-154E-B2E3-49728E7492DA}" dt="2022-10-18T18:15:57.544" v="69" actId="1076"/>
          <ac:spMkLst>
            <pc:docMk/>
            <pc:sldMk cId="1537531542" sldId="280"/>
            <ac:spMk id="5" creationId="{A7FA500C-CDE0-81F5-6C2A-6B390227CBEC}"/>
          </ac:spMkLst>
        </pc:spChg>
        <pc:spChg chg="del mod">
          <ac:chgData name="Hanna Ågermo" userId="dd60875c-6830-45a8-be94-7c1321631257" providerId="ADAL" clId="{98BB492C-A93A-154E-B2E3-49728E7492DA}" dt="2022-10-18T18:14:28.158" v="56" actId="478"/>
          <ac:spMkLst>
            <pc:docMk/>
            <pc:sldMk cId="1537531542" sldId="280"/>
            <ac:spMk id="10" creationId="{24A7A25E-557E-8E2F-59F8-DA94F016DEF9}"/>
          </ac:spMkLst>
        </pc:spChg>
        <pc:spChg chg="mod">
          <ac:chgData name="Hanna Ågermo" userId="dd60875c-6830-45a8-be94-7c1321631257" providerId="ADAL" clId="{98BB492C-A93A-154E-B2E3-49728E7492DA}" dt="2022-10-18T18:15:57.544" v="69" actId="1076"/>
          <ac:spMkLst>
            <pc:docMk/>
            <pc:sldMk cId="1537531542" sldId="280"/>
            <ac:spMk id="12" creationId="{B048F32E-9CC8-E079-9010-82435ED1EAF8}"/>
          </ac:spMkLst>
        </pc:spChg>
        <pc:spChg chg="mod">
          <ac:chgData name="Hanna Ågermo" userId="dd60875c-6830-45a8-be94-7c1321631257" providerId="ADAL" clId="{98BB492C-A93A-154E-B2E3-49728E7492DA}" dt="2022-10-18T18:15:57.544" v="69" actId="1076"/>
          <ac:spMkLst>
            <pc:docMk/>
            <pc:sldMk cId="1537531542" sldId="280"/>
            <ac:spMk id="14" creationId="{336CA8D0-E12F-225C-D35B-C753EB862B52}"/>
          </ac:spMkLst>
        </pc:spChg>
        <pc:spChg chg="del mod">
          <ac:chgData name="Hanna Ågermo" userId="dd60875c-6830-45a8-be94-7c1321631257" providerId="ADAL" clId="{98BB492C-A93A-154E-B2E3-49728E7492DA}" dt="2022-10-18T18:15:27.230" v="61" actId="478"/>
          <ac:spMkLst>
            <pc:docMk/>
            <pc:sldMk cId="1537531542" sldId="280"/>
            <ac:spMk id="16" creationId="{DB3DF227-0108-724E-DD0B-C1E240846185}"/>
          </ac:spMkLst>
        </pc:spChg>
      </pc:sldChg>
      <pc:sldChg chg="modSp add del mod modClrScheme chgLayout">
        <pc:chgData name="Hanna Ågermo" userId="dd60875c-6830-45a8-be94-7c1321631257" providerId="ADAL" clId="{98BB492C-A93A-154E-B2E3-49728E7492DA}" dt="2022-10-18T18:18:08.315" v="104" actId="2696"/>
        <pc:sldMkLst>
          <pc:docMk/>
          <pc:sldMk cId="1669147762" sldId="2029"/>
        </pc:sldMkLst>
        <pc:spChg chg="mod ord">
          <ac:chgData name="Hanna Ågermo" userId="dd60875c-6830-45a8-be94-7c1321631257" providerId="ADAL" clId="{98BB492C-A93A-154E-B2E3-49728E7492DA}" dt="2022-10-18T13:14:59.549" v="1" actId="700"/>
          <ac:spMkLst>
            <pc:docMk/>
            <pc:sldMk cId="1669147762" sldId="2029"/>
            <ac:spMk id="2" creationId="{5F56BCB9-569D-4BB0-AC81-60649BBB838C}"/>
          </ac:spMkLst>
        </pc:spChg>
        <pc:spChg chg="mod ord">
          <ac:chgData name="Hanna Ågermo" userId="dd60875c-6830-45a8-be94-7c1321631257" providerId="ADAL" clId="{98BB492C-A93A-154E-B2E3-49728E7492DA}" dt="2022-10-18T13:14:59.549" v="1" actId="700"/>
          <ac:spMkLst>
            <pc:docMk/>
            <pc:sldMk cId="1669147762" sldId="2029"/>
            <ac:spMk id="11" creationId="{87C6B8CD-F04E-40E2-AAFD-161772934D5D}"/>
          </ac:spMkLst>
        </pc:spChg>
      </pc:sldChg>
      <pc:sldChg chg="addSp delSp modSp mod">
        <pc:chgData name="Hanna Ågermo" userId="dd60875c-6830-45a8-be94-7c1321631257" providerId="ADAL" clId="{98BB492C-A93A-154E-B2E3-49728E7492DA}" dt="2022-10-18T18:22:58.111" v="217" actId="14100"/>
        <pc:sldMkLst>
          <pc:docMk/>
          <pc:sldMk cId="3032421627" sldId="2030"/>
        </pc:sldMkLst>
        <pc:spChg chg="del">
          <ac:chgData name="Hanna Ågermo" userId="dd60875c-6830-45a8-be94-7c1321631257" providerId="ADAL" clId="{98BB492C-A93A-154E-B2E3-49728E7492DA}" dt="2022-10-18T18:19:11.531" v="114" actId="478"/>
          <ac:spMkLst>
            <pc:docMk/>
            <pc:sldMk cId="3032421627" sldId="2030"/>
            <ac:spMk id="4" creationId="{24204E10-DE9C-4261-D569-CF94A2A9F87A}"/>
          </ac:spMkLst>
        </pc:spChg>
        <pc:spChg chg="add mod">
          <ac:chgData name="Hanna Ågermo" userId="dd60875c-6830-45a8-be94-7c1321631257" providerId="ADAL" clId="{98BB492C-A93A-154E-B2E3-49728E7492DA}" dt="2022-10-18T18:21:36.995" v="192" actId="1076"/>
          <ac:spMkLst>
            <pc:docMk/>
            <pc:sldMk cId="3032421627" sldId="2030"/>
            <ac:spMk id="5" creationId="{77108F68-3B00-947F-1E93-58DEDD62E4A1}"/>
          </ac:spMkLst>
        </pc:spChg>
        <pc:spChg chg="mod">
          <ac:chgData name="Hanna Ågermo" userId="dd60875c-6830-45a8-be94-7c1321631257" providerId="ADAL" clId="{98BB492C-A93A-154E-B2E3-49728E7492DA}" dt="2022-10-18T18:22:07.353" v="206" actId="1035"/>
          <ac:spMkLst>
            <pc:docMk/>
            <pc:sldMk cId="3032421627" sldId="2030"/>
            <ac:spMk id="17" creationId="{F0C820ED-E332-D23D-B0A7-3F8316714514}"/>
          </ac:spMkLst>
        </pc:spChg>
        <pc:spChg chg="mod">
          <ac:chgData name="Hanna Ågermo" userId="dd60875c-6830-45a8-be94-7c1321631257" providerId="ADAL" clId="{98BB492C-A93A-154E-B2E3-49728E7492DA}" dt="2022-10-18T18:22:58.111" v="217" actId="14100"/>
          <ac:spMkLst>
            <pc:docMk/>
            <pc:sldMk cId="3032421627" sldId="2030"/>
            <ac:spMk id="19" creationId="{D346709B-C0B5-D448-9060-580EFF1894ED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29" creationId="{07D3C2BE-A5B4-120A-1EDD-628E89903B7C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30" creationId="{AF2887E0-4F44-7BDE-D7F0-6A707501B4A4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31" creationId="{260F10BE-4C47-9519-C58C-586E8BD8029C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32" creationId="{EEF3DB5D-AC48-BFF1-C67F-F6D9A01933EE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33" creationId="{4D6255AE-EC54-232C-401F-E9C0DEB41B3C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34" creationId="{07590EE9-54E3-F8BA-96AA-C8971B3DA50F}"/>
          </ac:spMkLst>
        </pc:spChg>
        <pc:spChg chg="del">
          <ac:chgData name="Hanna Ågermo" userId="dd60875c-6830-45a8-be94-7c1321631257" providerId="ADAL" clId="{98BB492C-A93A-154E-B2E3-49728E7492DA}" dt="2022-10-18T18:19:17.789" v="115" actId="478"/>
          <ac:spMkLst>
            <pc:docMk/>
            <pc:sldMk cId="3032421627" sldId="2030"/>
            <ac:spMk id="35" creationId="{F4F11CA1-ADF8-FD02-2C5A-F21C1FA27E5B}"/>
          </ac:spMkLst>
        </pc:spChg>
        <pc:grpChg chg="add mod">
          <ac:chgData name="Hanna Ågermo" userId="dd60875c-6830-45a8-be94-7c1321631257" providerId="ADAL" clId="{98BB492C-A93A-154E-B2E3-49728E7492DA}" dt="2022-10-18T18:21:48.584" v="202" actId="1037"/>
          <ac:grpSpMkLst>
            <pc:docMk/>
            <pc:sldMk cId="3032421627" sldId="2030"/>
            <ac:grpSpMk id="10" creationId="{6DC3572F-5547-8124-4D20-EE3BCD7B18CA}"/>
          </ac:grpSpMkLst>
        </pc:grpChg>
        <pc:picChg chg="mod">
          <ac:chgData name="Hanna Ågermo" userId="dd60875c-6830-45a8-be94-7c1321631257" providerId="ADAL" clId="{98BB492C-A93A-154E-B2E3-49728E7492DA}" dt="2022-10-18T18:22:40.561" v="214" actId="1076"/>
          <ac:picMkLst>
            <pc:docMk/>
            <pc:sldMk cId="3032421627" sldId="2030"/>
            <ac:picMk id="7" creationId="{A61FCDE4-5660-680D-A9DD-83387FB4A958}"/>
          </ac:picMkLst>
        </pc:picChg>
        <pc:picChg chg="del">
          <ac:chgData name="Hanna Ågermo" userId="dd60875c-6830-45a8-be94-7c1321631257" providerId="ADAL" clId="{98BB492C-A93A-154E-B2E3-49728E7492DA}" dt="2022-10-18T18:22:49.230" v="215" actId="478"/>
          <ac:picMkLst>
            <pc:docMk/>
            <pc:sldMk cId="3032421627" sldId="2030"/>
            <ac:picMk id="8" creationId="{0D5FC176-FB40-D7D4-D312-923C7BF60B93}"/>
          </ac:picMkLst>
        </pc:picChg>
        <pc:picChg chg="del">
          <ac:chgData name="Hanna Ågermo" userId="dd60875c-6830-45a8-be94-7c1321631257" providerId="ADAL" clId="{98BB492C-A93A-154E-B2E3-49728E7492DA}" dt="2022-10-18T18:22:49.230" v="215" actId="478"/>
          <ac:picMkLst>
            <pc:docMk/>
            <pc:sldMk cId="3032421627" sldId="2030"/>
            <ac:picMk id="9" creationId="{F182E39B-4C66-27A3-A9A9-95CF296D6A5C}"/>
          </ac:picMkLst>
        </pc:picChg>
        <pc:picChg chg="mod modCrop">
          <ac:chgData name="Hanna Ågermo" userId="dd60875c-6830-45a8-be94-7c1321631257" providerId="ADAL" clId="{98BB492C-A93A-154E-B2E3-49728E7492DA}" dt="2022-10-18T18:21:09.362" v="136" actId="1076"/>
          <ac:picMkLst>
            <pc:docMk/>
            <pc:sldMk cId="3032421627" sldId="2030"/>
            <ac:picMk id="20" creationId="{40A91DFC-99CF-9A03-3011-2660CB3AAAB2}"/>
          </ac:picMkLst>
        </pc:picChg>
        <pc:picChg chg="del mod">
          <ac:chgData name="Hanna Ågermo" userId="dd60875c-6830-45a8-be94-7c1321631257" providerId="ADAL" clId="{98BB492C-A93A-154E-B2E3-49728E7492DA}" dt="2022-10-18T18:22:26.593" v="210" actId="478"/>
          <ac:picMkLst>
            <pc:docMk/>
            <pc:sldMk cId="3032421627" sldId="2030"/>
            <ac:picMk id="25" creationId="{57F9F707-887B-EC61-BC7D-B59FE5256125}"/>
          </ac:picMkLst>
        </pc:picChg>
        <pc:cxnChg chg="del mod">
          <ac:chgData name="Hanna Ågermo" userId="dd60875c-6830-45a8-be94-7c1321631257" providerId="ADAL" clId="{98BB492C-A93A-154E-B2E3-49728E7492DA}" dt="2022-10-18T18:19:11.531" v="114" actId="478"/>
          <ac:cxnSpMkLst>
            <pc:docMk/>
            <pc:sldMk cId="3032421627" sldId="2030"/>
            <ac:cxnSpMk id="6" creationId="{D937D82A-28E9-8A21-648C-662AD61E1997}"/>
          </ac:cxnSpMkLst>
        </pc:cxnChg>
      </pc:sldChg>
    </pc:docChg>
  </pc:docChgLst>
  <pc:docChgLst>
    <pc:chgData name="Carl Käll Jönsson" userId="a2970669-f4d1-4c6b-a03a-69e7e7aa8205" providerId="ADAL" clId="{6065A946-086D-1C4C-B389-4722C2D8205C}"/>
    <pc:docChg chg="undo custSel addSld modSld modMainMaster modNotesMaster">
      <pc:chgData name="Carl Käll Jönsson" userId="a2970669-f4d1-4c6b-a03a-69e7e7aa8205" providerId="ADAL" clId="{6065A946-086D-1C4C-B389-4722C2D8205C}" dt="2022-10-18T14:59:58.874" v="598" actId="14100"/>
      <pc:docMkLst>
        <pc:docMk/>
      </pc:docMkLst>
      <pc:sldChg chg="addSp delSp modSp mod">
        <pc:chgData name="Carl Käll Jönsson" userId="a2970669-f4d1-4c6b-a03a-69e7e7aa8205" providerId="ADAL" clId="{6065A946-086D-1C4C-B389-4722C2D8205C}" dt="2022-10-18T14:02:53.194" v="382" actId="1076"/>
        <pc:sldMkLst>
          <pc:docMk/>
          <pc:sldMk cId="1602576568" sldId="259"/>
        </pc:sldMkLst>
        <pc:spChg chg="mod">
          <ac:chgData name="Carl Käll Jönsson" userId="a2970669-f4d1-4c6b-a03a-69e7e7aa8205" providerId="ADAL" clId="{6065A946-086D-1C4C-B389-4722C2D8205C}" dt="2022-10-18T14:02:40.927" v="379" actId="1076"/>
          <ac:spMkLst>
            <pc:docMk/>
            <pc:sldMk cId="1602576568" sldId="259"/>
            <ac:spMk id="3" creationId="{2906FC5F-6953-454A-15E2-E44949FE5BC6}"/>
          </ac:spMkLst>
        </pc:spChg>
        <pc:spChg chg="add del mod">
          <ac:chgData name="Carl Käll Jönsson" userId="a2970669-f4d1-4c6b-a03a-69e7e7aa8205" providerId="ADAL" clId="{6065A946-086D-1C4C-B389-4722C2D8205C}" dt="2022-10-18T13:33:46.972" v="135" actId="478"/>
          <ac:spMkLst>
            <pc:docMk/>
            <pc:sldMk cId="1602576568" sldId="259"/>
            <ac:spMk id="9" creationId="{FFE4153D-F7D5-8789-28E5-996CD39C0E7C}"/>
          </ac:spMkLst>
        </pc:spChg>
        <pc:spChg chg="add mod">
          <ac:chgData name="Carl Käll Jönsson" userId="a2970669-f4d1-4c6b-a03a-69e7e7aa8205" providerId="ADAL" clId="{6065A946-086D-1C4C-B389-4722C2D8205C}" dt="2022-10-18T14:02:53.194" v="382" actId="1076"/>
          <ac:spMkLst>
            <pc:docMk/>
            <pc:sldMk cId="1602576568" sldId="259"/>
            <ac:spMk id="10" creationId="{CBF9A616-3849-55FE-0720-6A25AD657876}"/>
          </ac:spMkLst>
        </pc:spChg>
        <pc:picChg chg="add del mod">
          <ac:chgData name="Carl Käll Jönsson" userId="a2970669-f4d1-4c6b-a03a-69e7e7aa8205" providerId="ADAL" clId="{6065A946-086D-1C4C-B389-4722C2D8205C}" dt="2022-10-18T13:21:50.586" v="13" actId="478"/>
          <ac:picMkLst>
            <pc:docMk/>
            <pc:sldMk cId="1602576568" sldId="259"/>
            <ac:picMk id="2" creationId="{55AEA863-ECC7-54E9-8150-CCF281501860}"/>
          </ac:picMkLst>
        </pc:picChg>
        <pc:picChg chg="add 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02576568" sldId="259"/>
            <ac:picMk id="7" creationId="{787DEB24-869B-5A08-FF3E-90EDB3D1486D}"/>
          </ac:picMkLst>
        </pc:picChg>
      </pc:sldChg>
      <pc:sldChg chg="modSp">
        <pc:chgData name="Carl Käll Jönsson" userId="a2970669-f4d1-4c6b-a03a-69e7e7aa8205" providerId="ADAL" clId="{6065A946-086D-1C4C-B389-4722C2D8205C}" dt="2022-10-18T13:58:16.157" v="337"/>
        <pc:sldMkLst>
          <pc:docMk/>
          <pc:sldMk cId="753809622" sldId="279"/>
        </pc:sldMkLst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k cId="753809622" sldId="279"/>
            <ac:spMk id="2" creationId="{2A620FE4-F0F6-C892-2654-8410E6B7800C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k cId="753809622" sldId="279"/>
            <ac:spMk id="5" creationId="{9C7B579C-030D-E825-29C4-A18BCF778791}"/>
          </ac:spMkLst>
        </pc:sp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753809622" sldId="279"/>
            <ac:picMk id="4" creationId="{C74E3476-1D40-96A5-661A-0876BA2A91AC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753809622" sldId="279"/>
            <ac:picMk id="6" creationId="{21941E10-560A-2FC3-DDD5-DC8BEAC12BB1}"/>
          </ac:picMkLst>
        </pc:picChg>
      </pc:sldChg>
      <pc:sldChg chg="addSp delSp modSp mod">
        <pc:chgData name="Carl Käll Jönsson" userId="a2970669-f4d1-4c6b-a03a-69e7e7aa8205" providerId="ADAL" clId="{6065A946-086D-1C4C-B389-4722C2D8205C}" dt="2022-10-18T14:02:35.395" v="378" actId="478"/>
        <pc:sldMkLst>
          <pc:docMk/>
          <pc:sldMk cId="1537531542" sldId="280"/>
        </pc:sldMkLst>
        <pc:spChg chg="add mod">
          <ac:chgData name="Carl Käll Jönsson" userId="a2970669-f4d1-4c6b-a03a-69e7e7aa8205" providerId="ADAL" clId="{6065A946-086D-1C4C-B389-4722C2D8205C}" dt="2022-10-18T14:01:44.361" v="370" actId="20577"/>
          <ac:spMkLst>
            <pc:docMk/>
            <pc:sldMk cId="1537531542" sldId="280"/>
            <ac:spMk id="5" creationId="{A7FA500C-CDE0-81F5-6C2A-6B390227CBEC}"/>
          </ac:spMkLst>
        </pc:spChg>
        <pc:spChg chg="mod">
          <ac:chgData name="Carl Käll Jönsson" userId="a2970669-f4d1-4c6b-a03a-69e7e7aa8205" providerId="ADAL" clId="{6065A946-086D-1C4C-B389-4722C2D8205C}" dt="2022-10-18T13:25:15.768" v="57" actId="20577"/>
          <ac:spMkLst>
            <pc:docMk/>
            <pc:sldMk cId="1537531542" sldId="280"/>
            <ac:spMk id="6" creationId="{00000000-0000-0000-0000-000000000000}"/>
          </ac:spMkLst>
        </pc:spChg>
        <pc:spChg chg="add del mod">
          <ac:chgData name="Carl Käll Jönsson" userId="a2970669-f4d1-4c6b-a03a-69e7e7aa8205" providerId="ADAL" clId="{6065A946-086D-1C4C-B389-4722C2D8205C}" dt="2022-10-18T14:02:35.395" v="378" actId="478"/>
          <ac:spMkLst>
            <pc:docMk/>
            <pc:sldMk cId="1537531542" sldId="280"/>
            <ac:spMk id="8" creationId="{38C5424D-9BDE-CFA5-3FDC-4C5F474B8988}"/>
          </ac:spMkLst>
        </pc:spChg>
        <pc:spChg chg="add mod">
          <ac:chgData name="Carl Käll Jönsson" userId="a2970669-f4d1-4c6b-a03a-69e7e7aa8205" providerId="ADAL" clId="{6065A946-086D-1C4C-B389-4722C2D8205C}" dt="2022-10-18T14:01:48.891" v="371" actId="1076"/>
          <ac:spMkLst>
            <pc:docMk/>
            <pc:sldMk cId="1537531542" sldId="280"/>
            <ac:spMk id="10" creationId="{24A7A25E-557E-8E2F-59F8-DA94F016DEF9}"/>
          </ac:spMkLst>
        </pc:spChg>
        <pc:spChg chg="add mod">
          <ac:chgData name="Carl Käll Jönsson" userId="a2970669-f4d1-4c6b-a03a-69e7e7aa8205" providerId="ADAL" clId="{6065A946-086D-1C4C-B389-4722C2D8205C}" dt="2022-10-18T14:00:42.838" v="360" actId="1076"/>
          <ac:spMkLst>
            <pc:docMk/>
            <pc:sldMk cId="1537531542" sldId="280"/>
            <ac:spMk id="12" creationId="{B048F32E-9CC8-E079-9010-82435ED1EAF8}"/>
          </ac:spMkLst>
        </pc:spChg>
        <pc:spChg chg="add mod">
          <ac:chgData name="Carl Käll Jönsson" userId="a2970669-f4d1-4c6b-a03a-69e7e7aa8205" providerId="ADAL" clId="{6065A946-086D-1C4C-B389-4722C2D8205C}" dt="2022-10-18T14:02:18.958" v="376" actId="1076"/>
          <ac:spMkLst>
            <pc:docMk/>
            <pc:sldMk cId="1537531542" sldId="280"/>
            <ac:spMk id="14" creationId="{336CA8D0-E12F-225C-D35B-C753EB862B52}"/>
          </ac:spMkLst>
        </pc:spChg>
        <pc:spChg chg="add mod">
          <ac:chgData name="Carl Käll Jönsson" userId="a2970669-f4d1-4c6b-a03a-69e7e7aa8205" providerId="ADAL" clId="{6065A946-086D-1C4C-B389-4722C2D8205C}" dt="2022-10-18T14:02:10.292" v="374" actId="1076"/>
          <ac:spMkLst>
            <pc:docMk/>
            <pc:sldMk cId="1537531542" sldId="280"/>
            <ac:spMk id="16" creationId="{DB3DF227-0108-724E-DD0B-C1E240846185}"/>
          </ac:spMkLst>
        </pc:spChg>
        <pc:picChg chg="add del mod">
          <ac:chgData name="Carl Käll Jönsson" userId="a2970669-f4d1-4c6b-a03a-69e7e7aa8205" providerId="ADAL" clId="{6065A946-086D-1C4C-B389-4722C2D8205C}" dt="2022-10-18T13:25:04.732" v="32" actId="478"/>
          <ac:picMkLst>
            <pc:docMk/>
            <pc:sldMk cId="1537531542" sldId="280"/>
            <ac:picMk id="2" creationId="{3E30EA49-85DB-9AC2-E226-C764474DA9B5}"/>
          </ac:picMkLst>
        </pc:picChg>
      </pc:sldChg>
      <pc:sldChg chg="addSp delSp modSp mod modNotes">
        <pc:chgData name="Carl Käll Jönsson" userId="a2970669-f4d1-4c6b-a03a-69e7e7aa8205" providerId="ADAL" clId="{6065A946-086D-1C4C-B389-4722C2D8205C}" dt="2022-10-18T13:58:16.157" v="337"/>
        <pc:sldMkLst>
          <pc:docMk/>
          <pc:sldMk cId="1669147762" sldId="2029"/>
        </pc:sldMkLst>
        <pc:spChg chg="mod">
          <ac:chgData name="Carl Käll Jönsson" userId="a2970669-f4d1-4c6b-a03a-69e7e7aa8205" providerId="ADAL" clId="{6065A946-086D-1C4C-B389-4722C2D8205C}" dt="2022-10-18T13:19:56.821" v="1" actId="20577"/>
          <ac:spMkLst>
            <pc:docMk/>
            <pc:sldMk cId="1669147762" sldId="2029"/>
            <ac:spMk id="2" creationId="{5F56BCB9-569D-4BB0-AC81-60649BBB838C}"/>
          </ac:spMkLst>
        </pc:spChg>
        <pc:spChg chg="add del mod">
          <ac:chgData name="Carl Käll Jönsson" userId="a2970669-f4d1-4c6b-a03a-69e7e7aa8205" providerId="ADAL" clId="{6065A946-086D-1C4C-B389-4722C2D8205C}" dt="2022-10-18T13:21:15.302" v="10" actId="478"/>
          <ac:spMkLst>
            <pc:docMk/>
            <pc:sldMk cId="1669147762" sldId="2029"/>
            <ac:spMk id="4" creationId="{58505FF7-F6A2-2630-F846-185D1A0BD4FD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k cId="1669147762" sldId="2029"/>
            <ac:spMk id="6" creationId="{D85FB237-C0EF-4855-BE58-B8BA9867A2B4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k cId="1669147762" sldId="2029"/>
            <ac:spMk id="13" creationId="{45C2D25D-15AE-6341-A880-9A77FF077598}"/>
          </ac:spMkLst>
        </pc:spChg>
        <pc:grpChg chg="add del mod">
          <ac:chgData name="Carl Käll Jönsson" userId="a2970669-f4d1-4c6b-a03a-69e7e7aa8205" providerId="ADAL" clId="{6065A946-086D-1C4C-B389-4722C2D8205C}" dt="2022-10-18T13:58:16.157" v="337"/>
          <ac:grpSpMkLst>
            <pc:docMk/>
            <pc:sldMk cId="1669147762" sldId="2029"/>
            <ac:grpSpMk id="14" creationId="{F6A96368-90F9-5847-A65D-7E4A35C8F03F}"/>
          </ac:grpSpMkLst>
        </pc:grp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3" creationId="{F684513D-EC36-BDED-BD5F-2B73B0873720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7" creationId="{E0444C08-024C-3F45-8B9D-788BDF3749B0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18" creationId="{29BE1430-BBED-6947-B987-874A60D4B500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19" creationId="{4084EBEA-DDE7-9442-9E5C-1D37AA51B17B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20" creationId="{14485AD7-0CBF-8A4F-A356-B60CFB930C48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1026" creationId="{032DCDF9-CE8F-0047-8EE6-D570E217446D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1028" creationId="{EB3B74EE-BBF8-9D4A-AED6-E3916CAD21E8}"/>
          </ac:picMkLst>
        </pc:pic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k cId="1669147762" sldId="2029"/>
            <ac:picMk id="1032" creationId="{1B125DA6-C2CA-514D-B647-D2DA378CF7E2}"/>
          </ac:picMkLst>
        </pc:picChg>
      </pc:sldChg>
      <pc:sldChg chg="addSp delSp modSp new mod">
        <pc:chgData name="Carl Käll Jönsson" userId="a2970669-f4d1-4c6b-a03a-69e7e7aa8205" providerId="ADAL" clId="{6065A946-086D-1C4C-B389-4722C2D8205C}" dt="2022-10-18T14:59:58.874" v="598" actId="14100"/>
        <pc:sldMkLst>
          <pc:docMk/>
          <pc:sldMk cId="3032421627" sldId="2030"/>
        </pc:sldMkLst>
        <pc:spChg chg="mod">
          <ac:chgData name="Carl Käll Jönsson" userId="a2970669-f4d1-4c6b-a03a-69e7e7aa8205" providerId="ADAL" clId="{6065A946-086D-1C4C-B389-4722C2D8205C}" dt="2022-10-18T13:48:14.210" v="246"/>
          <ac:spMkLst>
            <pc:docMk/>
            <pc:sldMk cId="3032421627" sldId="2030"/>
            <ac:spMk id="2" creationId="{12D89B6C-90AE-122E-EACB-85C7E9CAE1FA}"/>
          </ac:spMkLst>
        </pc:spChg>
        <pc:spChg chg="add mod">
          <ac:chgData name="Carl Käll Jönsson" userId="a2970669-f4d1-4c6b-a03a-69e7e7aa8205" providerId="ADAL" clId="{6065A946-086D-1C4C-B389-4722C2D8205C}" dt="2022-10-18T14:59:55.976" v="597" actId="1076"/>
          <ac:spMkLst>
            <pc:docMk/>
            <pc:sldMk cId="3032421627" sldId="2030"/>
            <ac:spMk id="4" creationId="{24204E10-DE9C-4261-D569-CF94A2A9F87A}"/>
          </ac:spMkLst>
        </pc:spChg>
        <pc:spChg chg="add del mod">
          <ac:chgData name="Carl Käll Jönsson" userId="a2970669-f4d1-4c6b-a03a-69e7e7aa8205" providerId="ADAL" clId="{6065A946-086D-1C4C-B389-4722C2D8205C}" dt="2022-10-18T13:44:10.213" v="229" actId="478"/>
          <ac:spMkLst>
            <pc:docMk/>
            <pc:sldMk cId="3032421627" sldId="2030"/>
            <ac:spMk id="11" creationId="{5B381122-5F0E-55F2-0C54-288DDD3B6E77}"/>
          </ac:spMkLst>
        </pc:spChg>
        <pc:spChg chg="add del mod">
          <ac:chgData name="Carl Käll Jönsson" userId="a2970669-f4d1-4c6b-a03a-69e7e7aa8205" providerId="ADAL" clId="{6065A946-086D-1C4C-B389-4722C2D8205C}" dt="2022-10-18T13:42:05.379" v="189" actId="478"/>
          <ac:spMkLst>
            <pc:docMk/>
            <pc:sldMk cId="3032421627" sldId="2030"/>
            <ac:spMk id="12" creationId="{2AC43037-ECE6-D80C-0FD3-30EB3F838EF6}"/>
          </ac:spMkLst>
        </pc:spChg>
        <pc:spChg chg="add del mod">
          <ac:chgData name="Carl Käll Jönsson" userId="a2970669-f4d1-4c6b-a03a-69e7e7aa8205" providerId="ADAL" clId="{6065A946-086D-1C4C-B389-4722C2D8205C}" dt="2022-10-18T13:44:00.195" v="225" actId="767"/>
          <ac:spMkLst>
            <pc:docMk/>
            <pc:sldMk cId="3032421627" sldId="2030"/>
            <ac:spMk id="13" creationId="{0681EBA4-05B3-5E92-FFB8-D82DCFD6F1BF}"/>
          </ac:spMkLst>
        </pc:spChg>
        <pc:spChg chg="add del mod">
          <ac:chgData name="Carl Käll Jönsson" userId="a2970669-f4d1-4c6b-a03a-69e7e7aa8205" providerId="ADAL" clId="{6065A946-086D-1C4C-B389-4722C2D8205C}" dt="2022-10-18T13:50:09.196" v="266" actId="478"/>
          <ac:spMkLst>
            <pc:docMk/>
            <pc:sldMk cId="3032421627" sldId="2030"/>
            <ac:spMk id="15" creationId="{23F0B325-356C-82E6-1354-006A4423A485}"/>
          </ac:spMkLst>
        </pc:spChg>
        <pc:spChg chg="add mod">
          <ac:chgData name="Carl Käll Jönsson" userId="a2970669-f4d1-4c6b-a03a-69e7e7aa8205" providerId="ADAL" clId="{6065A946-086D-1C4C-B389-4722C2D8205C}" dt="2022-10-18T14:00:20.465" v="358" actId="20577"/>
          <ac:spMkLst>
            <pc:docMk/>
            <pc:sldMk cId="3032421627" sldId="2030"/>
            <ac:spMk id="17" creationId="{F0C820ED-E332-D23D-B0A7-3F8316714514}"/>
          </ac:spMkLst>
        </pc:spChg>
        <pc:spChg chg="add mod">
          <ac:chgData name="Carl Käll Jönsson" userId="a2970669-f4d1-4c6b-a03a-69e7e7aa8205" providerId="ADAL" clId="{6065A946-086D-1C4C-B389-4722C2D8205C}" dt="2022-10-18T14:17:06.320" v="536" actId="1076"/>
          <ac:spMkLst>
            <pc:docMk/>
            <pc:sldMk cId="3032421627" sldId="2030"/>
            <ac:spMk id="19" creationId="{D346709B-C0B5-D448-9060-580EFF1894ED}"/>
          </ac:spMkLst>
        </pc:spChg>
        <pc:spChg chg="add del mod">
          <ac:chgData name="Carl Käll Jönsson" userId="a2970669-f4d1-4c6b-a03a-69e7e7aa8205" providerId="ADAL" clId="{6065A946-086D-1C4C-B389-4722C2D8205C}" dt="2022-10-18T13:54:06.389" v="307" actId="478"/>
          <ac:spMkLst>
            <pc:docMk/>
            <pc:sldMk cId="3032421627" sldId="2030"/>
            <ac:spMk id="21" creationId="{2CEB5E3A-7C9C-5E7D-377F-F5E58EE34C35}"/>
          </ac:spMkLst>
        </pc:spChg>
        <pc:spChg chg="add del mod">
          <ac:chgData name="Carl Käll Jönsson" userId="a2970669-f4d1-4c6b-a03a-69e7e7aa8205" providerId="ADAL" clId="{6065A946-086D-1C4C-B389-4722C2D8205C}" dt="2022-10-18T13:55:00.128" v="312" actId="478"/>
          <ac:spMkLst>
            <pc:docMk/>
            <pc:sldMk cId="3032421627" sldId="2030"/>
            <ac:spMk id="24" creationId="{9E01B49C-8260-201E-C75A-1D9D4180E72A}"/>
          </ac:spMkLst>
        </pc:spChg>
        <pc:spChg chg="add del">
          <ac:chgData name="Carl Käll Jönsson" userId="a2970669-f4d1-4c6b-a03a-69e7e7aa8205" providerId="ADAL" clId="{6065A946-086D-1C4C-B389-4722C2D8205C}" dt="2022-10-18T14:07:28.185" v="431" actId="478"/>
          <ac:spMkLst>
            <pc:docMk/>
            <pc:sldMk cId="3032421627" sldId="2030"/>
            <ac:spMk id="26" creationId="{18F8B2D8-8740-59E6-AB3A-D58D8044714B}"/>
          </ac:spMkLst>
        </pc:spChg>
        <pc:spChg chg="add del">
          <ac:chgData name="Carl Käll Jönsson" userId="a2970669-f4d1-4c6b-a03a-69e7e7aa8205" providerId="ADAL" clId="{6065A946-086D-1C4C-B389-4722C2D8205C}" dt="2022-10-18T14:07:28.185" v="431" actId="478"/>
          <ac:spMkLst>
            <pc:docMk/>
            <pc:sldMk cId="3032421627" sldId="2030"/>
            <ac:spMk id="27" creationId="{A53F1F13-3A46-44C7-D3B3-F0A8DEE0FDA9}"/>
          </ac:spMkLst>
        </pc:spChg>
        <pc:spChg chg="add del mod">
          <ac:chgData name="Carl Käll Jönsson" userId="a2970669-f4d1-4c6b-a03a-69e7e7aa8205" providerId="ADAL" clId="{6065A946-086D-1C4C-B389-4722C2D8205C}" dt="2022-10-18T14:07:28.185" v="431" actId="478"/>
          <ac:spMkLst>
            <pc:docMk/>
            <pc:sldMk cId="3032421627" sldId="2030"/>
            <ac:spMk id="28" creationId="{D7D3B265-17F0-8AF4-A41D-3C9DD2146079}"/>
          </ac:spMkLst>
        </pc:spChg>
        <pc:spChg chg="add mod">
          <ac:chgData name="Carl Käll Jönsson" userId="a2970669-f4d1-4c6b-a03a-69e7e7aa8205" providerId="ADAL" clId="{6065A946-086D-1C4C-B389-4722C2D8205C}" dt="2022-10-18T14:15:47.177" v="528" actId="166"/>
          <ac:spMkLst>
            <pc:docMk/>
            <pc:sldMk cId="3032421627" sldId="2030"/>
            <ac:spMk id="29" creationId="{07D3C2BE-A5B4-120A-1EDD-628E89903B7C}"/>
          </ac:spMkLst>
        </pc:spChg>
        <pc:spChg chg="add mod">
          <ac:chgData name="Carl Käll Jönsson" userId="a2970669-f4d1-4c6b-a03a-69e7e7aa8205" providerId="ADAL" clId="{6065A946-086D-1C4C-B389-4722C2D8205C}" dt="2022-10-18T14:15:47.177" v="528" actId="166"/>
          <ac:spMkLst>
            <pc:docMk/>
            <pc:sldMk cId="3032421627" sldId="2030"/>
            <ac:spMk id="30" creationId="{AF2887E0-4F44-7BDE-D7F0-6A707501B4A4}"/>
          </ac:spMkLst>
        </pc:spChg>
        <pc:spChg chg="add mod">
          <ac:chgData name="Carl Käll Jönsson" userId="a2970669-f4d1-4c6b-a03a-69e7e7aa8205" providerId="ADAL" clId="{6065A946-086D-1C4C-B389-4722C2D8205C}" dt="2022-10-18T14:15:47.177" v="528" actId="166"/>
          <ac:spMkLst>
            <pc:docMk/>
            <pc:sldMk cId="3032421627" sldId="2030"/>
            <ac:spMk id="31" creationId="{260F10BE-4C47-9519-C58C-586E8BD8029C}"/>
          </ac:spMkLst>
        </pc:spChg>
        <pc:spChg chg="add mod">
          <ac:chgData name="Carl Käll Jönsson" userId="a2970669-f4d1-4c6b-a03a-69e7e7aa8205" providerId="ADAL" clId="{6065A946-086D-1C4C-B389-4722C2D8205C}" dt="2022-10-18T14:11:03.069" v="522" actId="1076"/>
          <ac:spMkLst>
            <pc:docMk/>
            <pc:sldMk cId="3032421627" sldId="2030"/>
            <ac:spMk id="32" creationId="{EEF3DB5D-AC48-BFF1-C67F-F6D9A01933EE}"/>
          </ac:spMkLst>
        </pc:spChg>
        <pc:spChg chg="add mod">
          <ac:chgData name="Carl Käll Jönsson" userId="a2970669-f4d1-4c6b-a03a-69e7e7aa8205" providerId="ADAL" clId="{6065A946-086D-1C4C-B389-4722C2D8205C}" dt="2022-10-18T14:15:47.177" v="528" actId="166"/>
          <ac:spMkLst>
            <pc:docMk/>
            <pc:sldMk cId="3032421627" sldId="2030"/>
            <ac:spMk id="33" creationId="{4D6255AE-EC54-232C-401F-E9C0DEB41B3C}"/>
          </ac:spMkLst>
        </pc:spChg>
        <pc:spChg chg="add mod">
          <ac:chgData name="Carl Käll Jönsson" userId="a2970669-f4d1-4c6b-a03a-69e7e7aa8205" providerId="ADAL" clId="{6065A946-086D-1C4C-B389-4722C2D8205C}" dt="2022-10-18T14:15:47.177" v="528" actId="166"/>
          <ac:spMkLst>
            <pc:docMk/>
            <pc:sldMk cId="3032421627" sldId="2030"/>
            <ac:spMk id="34" creationId="{07590EE9-54E3-F8BA-96AA-C8971B3DA50F}"/>
          </ac:spMkLst>
        </pc:spChg>
        <pc:spChg chg="add mod">
          <ac:chgData name="Carl Käll Jönsson" userId="a2970669-f4d1-4c6b-a03a-69e7e7aa8205" providerId="ADAL" clId="{6065A946-086D-1C4C-B389-4722C2D8205C}" dt="2022-10-18T14:15:47.177" v="528" actId="166"/>
          <ac:spMkLst>
            <pc:docMk/>
            <pc:sldMk cId="3032421627" sldId="2030"/>
            <ac:spMk id="35" creationId="{F4F11CA1-ADF8-FD02-2C5A-F21C1FA27E5B}"/>
          </ac:spMkLst>
        </pc:spChg>
        <pc:picChg chg="add del mod">
          <ac:chgData name="Carl Käll Jönsson" userId="a2970669-f4d1-4c6b-a03a-69e7e7aa8205" providerId="ADAL" clId="{6065A946-086D-1C4C-B389-4722C2D8205C}" dt="2022-10-18T13:39:52.660" v="171" actId="478"/>
          <ac:picMkLst>
            <pc:docMk/>
            <pc:sldMk cId="3032421627" sldId="2030"/>
            <ac:picMk id="4" creationId="{187F8F3B-3112-7BB1-00CD-CC715F3A22BE}"/>
          </ac:picMkLst>
        </pc:picChg>
        <pc:picChg chg="add del mod">
          <ac:chgData name="Carl Käll Jönsson" userId="a2970669-f4d1-4c6b-a03a-69e7e7aa8205" providerId="ADAL" clId="{6065A946-086D-1C4C-B389-4722C2D8205C}" dt="2022-10-18T13:35:37.656" v="161" actId="478"/>
          <ac:picMkLst>
            <pc:docMk/>
            <pc:sldMk cId="3032421627" sldId="2030"/>
            <ac:picMk id="5" creationId="{B4D2AA34-9D45-6F45-04D7-D20886BC403B}"/>
          </ac:picMkLst>
        </pc:picChg>
        <pc:picChg chg="add mod">
          <ac:chgData name="Carl Käll Jönsson" userId="a2970669-f4d1-4c6b-a03a-69e7e7aa8205" providerId="ADAL" clId="{6065A946-086D-1C4C-B389-4722C2D8205C}" dt="2022-10-18T14:04:00.047" v="386" actId="208"/>
          <ac:picMkLst>
            <pc:docMk/>
            <pc:sldMk cId="3032421627" sldId="2030"/>
            <ac:picMk id="7" creationId="{A61FCDE4-5660-680D-A9DD-83387FB4A958}"/>
          </ac:picMkLst>
        </pc:picChg>
        <pc:picChg chg="add mod">
          <ac:chgData name="Carl Käll Jönsson" userId="a2970669-f4d1-4c6b-a03a-69e7e7aa8205" providerId="ADAL" clId="{6065A946-086D-1C4C-B389-4722C2D8205C}" dt="2022-10-18T14:04:46.016" v="387" actId="1076"/>
          <ac:picMkLst>
            <pc:docMk/>
            <pc:sldMk cId="3032421627" sldId="2030"/>
            <ac:picMk id="8" creationId="{0D5FC176-FB40-D7D4-D312-923C7BF60B93}"/>
          </ac:picMkLst>
        </pc:picChg>
        <pc:picChg chg="add mod">
          <ac:chgData name="Carl Käll Jönsson" userId="a2970669-f4d1-4c6b-a03a-69e7e7aa8205" providerId="ADAL" clId="{6065A946-086D-1C4C-B389-4722C2D8205C}" dt="2022-10-18T14:04:46.016" v="387" actId="1076"/>
          <ac:picMkLst>
            <pc:docMk/>
            <pc:sldMk cId="3032421627" sldId="2030"/>
            <ac:picMk id="9" creationId="{F182E39B-4C66-27A3-A9A9-95CF296D6A5C}"/>
          </ac:picMkLst>
        </pc:picChg>
        <pc:picChg chg="add del mod">
          <ac:chgData name="Carl Käll Jönsson" userId="a2970669-f4d1-4c6b-a03a-69e7e7aa8205" providerId="ADAL" clId="{6065A946-086D-1C4C-B389-4722C2D8205C}" dt="2022-10-18T13:51:07.448" v="267" actId="478"/>
          <ac:picMkLst>
            <pc:docMk/>
            <pc:sldMk cId="3032421627" sldId="2030"/>
            <ac:picMk id="10" creationId="{2894E10E-EABF-5412-44C2-334C4C3FC9FD}"/>
          </ac:picMkLst>
        </pc:picChg>
        <pc:picChg chg="add mod">
          <ac:chgData name="Carl Käll Jönsson" userId="a2970669-f4d1-4c6b-a03a-69e7e7aa8205" providerId="ADAL" clId="{6065A946-086D-1C4C-B389-4722C2D8205C}" dt="2022-10-18T14:17:07.608" v="538" actId="1076"/>
          <ac:picMkLst>
            <pc:docMk/>
            <pc:sldMk cId="3032421627" sldId="2030"/>
            <ac:picMk id="20" creationId="{40A91DFC-99CF-9A03-3011-2660CB3AAAB2}"/>
          </ac:picMkLst>
        </pc:picChg>
        <pc:picChg chg="add del mod">
          <ac:chgData name="Carl Käll Jönsson" userId="a2970669-f4d1-4c6b-a03a-69e7e7aa8205" providerId="ADAL" clId="{6065A946-086D-1C4C-B389-4722C2D8205C}" dt="2022-10-18T13:53:46.203" v="304"/>
          <ac:picMkLst>
            <pc:docMk/>
            <pc:sldMk cId="3032421627" sldId="2030"/>
            <ac:picMk id="22" creationId="{D4BBCCBE-7D3C-9400-C032-F43823A7E3AE}"/>
          </ac:picMkLst>
        </pc:picChg>
        <pc:picChg chg="add del mod">
          <ac:chgData name="Carl Käll Jönsson" userId="a2970669-f4d1-4c6b-a03a-69e7e7aa8205" providerId="ADAL" clId="{6065A946-086D-1C4C-B389-4722C2D8205C}" dt="2022-10-18T13:53:53.336" v="306"/>
          <ac:picMkLst>
            <pc:docMk/>
            <pc:sldMk cId="3032421627" sldId="2030"/>
            <ac:picMk id="23" creationId="{CA492FC7-614A-833D-F2DC-C303D6A9D0BC}"/>
          </ac:picMkLst>
        </pc:picChg>
        <pc:picChg chg="add mod">
          <ac:chgData name="Carl Käll Jönsson" userId="a2970669-f4d1-4c6b-a03a-69e7e7aa8205" providerId="ADAL" clId="{6065A946-086D-1C4C-B389-4722C2D8205C}" dt="2022-10-18T14:05:13.150" v="390" actId="1076"/>
          <ac:picMkLst>
            <pc:docMk/>
            <pc:sldMk cId="3032421627" sldId="2030"/>
            <ac:picMk id="25" creationId="{57F9F707-887B-EC61-BC7D-B59FE5256125}"/>
          </ac:picMkLst>
        </pc:picChg>
        <pc:cxnChg chg="add mod">
          <ac:chgData name="Carl Käll Jönsson" userId="a2970669-f4d1-4c6b-a03a-69e7e7aa8205" providerId="ADAL" clId="{6065A946-086D-1C4C-B389-4722C2D8205C}" dt="2022-10-18T14:59:58.874" v="598" actId="14100"/>
          <ac:cxnSpMkLst>
            <pc:docMk/>
            <pc:sldMk cId="3032421627" sldId="2030"/>
            <ac:cxnSpMk id="6" creationId="{D937D82A-28E9-8A21-648C-662AD61E1997}"/>
          </ac:cxnSpMkLst>
        </pc:cxnChg>
      </pc:sldChg>
      <pc:sldMasterChg chg="modSp modSldLayout">
        <pc:chgData name="Carl Käll Jönsson" userId="a2970669-f4d1-4c6b-a03a-69e7e7aa8205" providerId="ADAL" clId="{6065A946-086D-1C4C-B389-4722C2D8205C}" dt="2022-10-18T13:58:16.157" v="337"/>
        <pc:sldMasterMkLst>
          <pc:docMk/>
          <pc:sldMasterMk cId="1349492784" sldId="2147483679"/>
        </pc:sldMasterMkLst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2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3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6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8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9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10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11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15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49492784" sldId="2147483679"/>
            <ac:spMk id="16" creationId="{00000000-0000-0000-0000-000000000000}"/>
          </ac:spMkLst>
        </pc:sp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asterMk cId="1349492784" sldId="2147483679"/>
            <ac:picMk id="12" creationId="{00000000-0000-0000-0000-000000000000}"/>
          </ac:picMkLst>
        </pc:pic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0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0"/>
              <ac:spMk id="7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0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1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1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1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1"/>
              <ac:spMk id="5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1"/>
              <ac:spMk id="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1"/>
              <ac:spMk id="10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2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2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2"/>
              <ac:spMk id="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2"/>
              <ac:spMk id="10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4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4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4"/>
              <ac:spMk id="8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4"/>
              <ac:spMk id="9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5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5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5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5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6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6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6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6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7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7"/>
              <ac:spMk id="5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7"/>
              <ac:spMk id="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7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8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8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8"/>
              <ac:spMk id="5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8"/>
              <ac:spMk id="6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89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9"/>
              <ac:spMk id="1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9"/>
              <ac:spMk id="17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9"/>
              <ac:spMk id="18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89"/>
              <ac:spMk id="19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90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49492784" sldId="2147483679"/>
              <pc:sldLayoutMk cId="0" sldId="2147483690"/>
              <ac:spMk id="3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49492784" sldId="2147483679"/>
            <pc:sldLayoutMk cId="0" sldId="2147483691"/>
          </pc:sldLayoutMkLst>
          <pc:picChg chg="mod">
            <ac:chgData name="Carl Käll Jönsson" userId="a2970669-f4d1-4c6b-a03a-69e7e7aa8205" providerId="ADAL" clId="{6065A946-086D-1C4C-B389-4722C2D8205C}" dt="2022-10-18T13:58:16.157" v="337"/>
            <ac:picMkLst>
              <pc:docMk/>
              <pc:sldMasterMk cId="1349492784" sldId="2147483679"/>
              <pc:sldLayoutMk cId="0" sldId="2147483691"/>
              <ac:picMk id="4" creationId="{00000000-0000-0000-0000-000000000000}"/>
            </ac:picMkLst>
          </pc:picChg>
        </pc:sldLayoutChg>
      </pc:sldMasterChg>
      <pc:sldMasterChg chg="modSp modSldLayout">
        <pc:chgData name="Carl Käll Jönsson" userId="a2970669-f4d1-4c6b-a03a-69e7e7aa8205" providerId="ADAL" clId="{6065A946-086D-1C4C-B389-4722C2D8205C}" dt="2022-10-18T13:58:16.157" v="337"/>
        <pc:sldMasterMkLst>
          <pc:docMk/>
          <pc:sldMasterMk cId="1350424721" sldId="2147483692"/>
        </pc:sldMasterMkLst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2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3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6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8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9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10" creationId="{00000000-0000-0000-0000-000000000000}"/>
          </ac:spMkLst>
        </pc:spChg>
        <pc:spChg chg="mod">
          <ac:chgData name="Carl Käll Jönsson" userId="a2970669-f4d1-4c6b-a03a-69e7e7aa8205" providerId="ADAL" clId="{6065A946-086D-1C4C-B389-4722C2D8205C}" dt="2022-10-18T13:58:16.157" v="337"/>
          <ac:spMkLst>
            <pc:docMk/>
            <pc:sldMasterMk cId="1350424721" sldId="2147483692"/>
            <ac:spMk id="11" creationId="{00000000-0000-0000-0000-000000000000}"/>
          </ac:spMkLst>
        </pc:spChg>
        <pc:picChg chg="mod">
          <ac:chgData name="Carl Käll Jönsson" userId="a2970669-f4d1-4c6b-a03a-69e7e7aa8205" providerId="ADAL" clId="{6065A946-086D-1C4C-B389-4722C2D8205C}" dt="2022-10-18T13:58:16.157" v="337"/>
          <ac:picMkLst>
            <pc:docMk/>
            <pc:sldMasterMk cId="1350424721" sldId="2147483692"/>
            <ac:picMk id="13" creationId="{00000000-0000-0000-0000-000000000000}"/>
          </ac:picMkLst>
        </pc:pic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693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3"/>
              <ac:spMk id="7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3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694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4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4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4"/>
              <ac:spMk id="5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4"/>
              <ac:spMk id="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4"/>
              <ac:spMk id="10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695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5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5"/>
              <ac:spMk id="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5"/>
              <ac:spMk id="10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697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7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7"/>
              <ac:spMk id="8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7"/>
              <ac:spMk id="9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698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8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8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8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699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9"/>
              <ac:spMk id="3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9"/>
              <ac:spMk id="4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699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700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0"/>
              <ac:spMk id="5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0"/>
              <ac:spMk id="8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701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1"/>
              <ac:spMk id="5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1"/>
              <ac:spMk id="6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702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2"/>
              <ac:spMk id="16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2"/>
              <ac:spMk id="17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2"/>
              <ac:spMk id="18" creationId="{00000000-0000-0000-0000-000000000000}"/>
            </ac:spMkLst>
          </pc:spChg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2"/>
              <ac:spMk id="19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703"/>
          </pc:sldLayoutMkLst>
          <pc:spChg chg="mod">
            <ac:chgData name="Carl Käll Jönsson" userId="a2970669-f4d1-4c6b-a03a-69e7e7aa8205" providerId="ADAL" clId="{6065A946-086D-1C4C-B389-4722C2D8205C}" dt="2022-10-18T13:58:16.157" v="337"/>
            <ac:spMkLst>
              <pc:docMk/>
              <pc:sldMasterMk cId="1350424721" sldId="2147483692"/>
              <pc:sldLayoutMk cId="0" sldId="2147483703"/>
              <ac:spMk id="3" creationId="{00000000-0000-0000-0000-000000000000}"/>
            </ac:spMkLst>
          </pc:spChg>
        </pc:sldLayoutChg>
        <pc:sldLayoutChg chg="modSp">
          <pc:chgData name="Carl Käll Jönsson" userId="a2970669-f4d1-4c6b-a03a-69e7e7aa8205" providerId="ADAL" clId="{6065A946-086D-1C4C-B389-4722C2D8205C}" dt="2022-10-18T13:58:16.157" v="337"/>
          <pc:sldLayoutMkLst>
            <pc:docMk/>
            <pc:sldMasterMk cId="1350424721" sldId="2147483692"/>
            <pc:sldLayoutMk cId="0" sldId="2147483704"/>
          </pc:sldLayoutMkLst>
          <pc:picChg chg="mod">
            <ac:chgData name="Carl Käll Jönsson" userId="a2970669-f4d1-4c6b-a03a-69e7e7aa8205" providerId="ADAL" clId="{6065A946-086D-1C4C-B389-4722C2D8205C}" dt="2022-10-18T13:58:16.157" v="337"/>
            <ac:picMkLst>
              <pc:docMk/>
              <pc:sldMasterMk cId="1350424721" sldId="2147483692"/>
              <pc:sldLayoutMk cId="0" sldId="2147483704"/>
              <ac:picMk id="4" creationId="{00000000-0000-0000-0000-000000000000}"/>
            </ac:picMkLst>
          </pc:picChg>
        </pc:sldLayoutChg>
      </pc:sldMasterChg>
    </pc:docChg>
  </pc:docChgLst>
  <pc:docChgLst>
    <pc:chgData name="Hanna Ågermo" userId="1856dab2-11a1-45fa-b56b-087140129647" providerId="ADAL" clId="{7D52B24A-932C-244F-B4C7-FC408D664C49}"/>
    <pc:docChg chg="custSel addSld delSld modSld">
      <pc:chgData name="Hanna Ågermo" userId="1856dab2-11a1-45fa-b56b-087140129647" providerId="ADAL" clId="{7D52B24A-932C-244F-B4C7-FC408D664C49}" dt="2022-10-18T13:09:57.276" v="39" actId="14100"/>
      <pc:docMkLst>
        <pc:docMk/>
      </pc:docMkLst>
      <pc:sldChg chg="del">
        <pc:chgData name="Hanna Ågermo" userId="1856dab2-11a1-45fa-b56b-087140129647" providerId="ADAL" clId="{7D52B24A-932C-244F-B4C7-FC408D664C49}" dt="2022-10-18T11:29:37.249" v="2" actId="2696"/>
        <pc:sldMkLst>
          <pc:docMk/>
          <pc:sldMk cId="367596799" sldId="256"/>
        </pc:sldMkLst>
      </pc:sldChg>
      <pc:sldChg chg="del">
        <pc:chgData name="Hanna Ågermo" userId="1856dab2-11a1-45fa-b56b-087140129647" providerId="ADAL" clId="{7D52B24A-932C-244F-B4C7-FC408D664C49}" dt="2022-10-18T11:29:39.627" v="3" actId="2696"/>
        <pc:sldMkLst>
          <pc:docMk/>
          <pc:sldMk cId="2036432021" sldId="257"/>
        </pc:sldMkLst>
      </pc:sldChg>
      <pc:sldChg chg="del">
        <pc:chgData name="Hanna Ågermo" userId="1856dab2-11a1-45fa-b56b-087140129647" providerId="ADAL" clId="{7D52B24A-932C-244F-B4C7-FC408D664C49}" dt="2022-10-18T11:29:41.695" v="4" actId="2696"/>
        <pc:sldMkLst>
          <pc:docMk/>
          <pc:sldMk cId="1866094708" sldId="258"/>
        </pc:sldMkLst>
      </pc:sldChg>
      <pc:sldChg chg="addSp modSp mod">
        <pc:chgData name="Hanna Ågermo" userId="1856dab2-11a1-45fa-b56b-087140129647" providerId="ADAL" clId="{7D52B24A-932C-244F-B4C7-FC408D664C49}" dt="2022-10-18T13:09:57.276" v="39" actId="14100"/>
        <pc:sldMkLst>
          <pc:docMk/>
          <pc:sldMk cId="1602576568" sldId="259"/>
        </pc:sldMkLst>
        <pc:spChg chg="add mod">
          <ac:chgData name="Hanna Ågermo" userId="1856dab2-11a1-45fa-b56b-087140129647" providerId="ADAL" clId="{7D52B24A-932C-244F-B4C7-FC408D664C49}" dt="2022-10-18T13:09:57.276" v="39" actId="14100"/>
          <ac:spMkLst>
            <pc:docMk/>
            <pc:sldMk cId="1602576568" sldId="259"/>
            <ac:spMk id="3" creationId="{2906FC5F-6953-454A-15E2-E44949FE5BC6}"/>
          </ac:spMkLst>
        </pc:spChg>
        <pc:spChg chg="mod">
          <ac:chgData name="Hanna Ågermo" userId="1856dab2-11a1-45fa-b56b-087140129647" providerId="ADAL" clId="{7D52B24A-932C-244F-B4C7-FC408D664C49}" dt="2022-10-18T11:33:40.599" v="36" actId="20577"/>
          <ac:spMkLst>
            <pc:docMk/>
            <pc:sldMk cId="1602576568" sldId="259"/>
            <ac:spMk id="6" creationId="{00000000-0000-0000-0000-000000000000}"/>
          </ac:spMkLst>
        </pc:spChg>
      </pc:sldChg>
      <pc:sldChg chg="addSp delSp modSp mod">
        <pc:chgData name="Hanna Ågermo" userId="1856dab2-11a1-45fa-b56b-087140129647" providerId="ADAL" clId="{7D52B24A-932C-244F-B4C7-FC408D664C49}" dt="2022-10-18T11:29:28.180" v="1" actId="478"/>
        <pc:sldMkLst>
          <pc:docMk/>
          <pc:sldMk cId="753809622" sldId="279"/>
        </pc:sldMkLst>
        <pc:spChg chg="add mod">
          <ac:chgData name="Hanna Ågermo" userId="1856dab2-11a1-45fa-b56b-087140129647" providerId="ADAL" clId="{7D52B24A-932C-244F-B4C7-FC408D664C49}" dt="2022-10-18T11:29:25.569" v="0"/>
          <ac:spMkLst>
            <pc:docMk/>
            <pc:sldMk cId="753809622" sldId="279"/>
            <ac:spMk id="2" creationId="{2A620FE4-F0F6-C892-2654-8410E6B7800C}"/>
          </ac:spMkLst>
        </pc:spChg>
        <pc:spChg chg="add del mod">
          <ac:chgData name="Hanna Ågermo" userId="1856dab2-11a1-45fa-b56b-087140129647" providerId="ADAL" clId="{7D52B24A-932C-244F-B4C7-FC408D664C49}" dt="2022-10-18T11:29:28.180" v="1" actId="478"/>
          <ac:spMkLst>
            <pc:docMk/>
            <pc:sldMk cId="753809622" sldId="279"/>
            <ac:spMk id="3" creationId="{2D703A0F-5B12-B475-6B89-4F3961BDA42E}"/>
          </ac:spMkLst>
        </pc:spChg>
        <pc:spChg chg="add mod">
          <ac:chgData name="Hanna Ågermo" userId="1856dab2-11a1-45fa-b56b-087140129647" providerId="ADAL" clId="{7D52B24A-932C-244F-B4C7-FC408D664C49}" dt="2022-10-18T11:29:25.569" v="0"/>
          <ac:spMkLst>
            <pc:docMk/>
            <pc:sldMk cId="753809622" sldId="279"/>
            <ac:spMk id="5" creationId="{9C7B579C-030D-E825-29C4-A18BCF778791}"/>
          </ac:spMkLst>
        </pc:spChg>
        <pc:picChg chg="add mod">
          <ac:chgData name="Hanna Ågermo" userId="1856dab2-11a1-45fa-b56b-087140129647" providerId="ADAL" clId="{7D52B24A-932C-244F-B4C7-FC408D664C49}" dt="2022-10-18T11:29:25.569" v="0"/>
          <ac:picMkLst>
            <pc:docMk/>
            <pc:sldMk cId="753809622" sldId="279"/>
            <ac:picMk id="4" creationId="{C74E3476-1D40-96A5-661A-0876BA2A91AC}"/>
          </ac:picMkLst>
        </pc:picChg>
        <pc:picChg chg="add mod">
          <ac:chgData name="Hanna Ågermo" userId="1856dab2-11a1-45fa-b56b-087140129647" providerId="ADAL" clId="{7D52B24A-932C-244F-B4C7-FC408D664C49}" dt="2022-10-18T11:29:25.569" v="0"/>
          <ac:picMkLst>
            <pc:docMk/>
            <pc:sldMk cId="753809622" sldId="279"/>
            <ac:picMk id="6" creationId="{21941E10-560A-2FC3-DDD5-DC8BEAC12BB1}"/>
          </ac:picMkLst>
        </pc:picChg>
      </pc:sldChg>
      <pc:sldChg chg="add">
        <pc:chgData name="Hanna Ågermo" userId="1856dab2-11a1-45fa-b56b-087140129647" providerId="ADAL" clId="{7D52B24A-932C-244F-B4C7-FC408D664C49}" dt="2022-10-18T11:33:33.766" v="6"/>
        <pc:sldMkLst>
          <pc:docMk/>
          <pc:sldMk cId="1537531542" sldId="280"/>
        </pc:sldMkLst>
      </pc:sldChg>
      <pc:sldChg chg="del">
        <pc:chgData name="Hanna Ågermo" userId="1856dab2-11a1-45fa-b56b-087140129647" providerId="ADAL" clId="{7D52B24A-932C-244F-B4C7-FC408D664C49}" dt="2022-10-18T11:29:43.808" v="5" actId="2696"/>
        <pc:sldMkLst>
          <pc:docMk/>
          <pc:sldMk cId="1703249577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314DB-3D9A-0045-9D79-D25FF23C70E3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2B93-918F-3844-B404-08A32364B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4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2B93-918F-3844-B404-08A32364B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F062-198B-E64C-B408-AB1E48124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06878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F7B1-A0A2-784E-99A7-64A0C6FE52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47370" y="2063326"/>
            <a:ext cx="2341858" cy="2340000"/>
          </a:xfrm>
          <a:prstGeom prst="ellipse">
            <a:avLst/>
          </a:prstGeom>
          <a:solidFill>
            <a:srgbClr val="01B0F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498552" y="2063326"/>
            <a:ext cx="2341858" cy="2340000"/>
          </a:xfrm>
          <a:prstGeom prst="ellipse">
            <a:avLst/>
          </a:prstGeom>
          <a:solidFill>
            <a:srgbClr val="01B0F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350663" y="2063326"/>
            <a:ext cx="2341858" cy="2340000"/>
          </a:xfrm>
          <a:prstGeom prst="ellipse">
            <a:avLst/>
          </a:prstGeom>
          <a:solidFill>
            <a:srgbClr val="01B0F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200915" y="2063326"/>
            <a:ext cx="2341858" cy="2340000"/>
          </a:xfrm>
          <a:prstGeom prst="ellipse">
            <a:avLst/>
          </a:prstGeom>
          <a:solidFill>
            <a:srgbClr val="01B0F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err="1"/>
              <a:t>Utfallande</a:t>
            </a:r>
            <a:r>
              <a:rPr lang="en-US"/>
              <a:t> </a:t>
            </a:r>
            <a:r>
              <a:rPr lang="en-US" err="1"/>
              <a:t>bild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76" y="1828549"/>
            <a:ext cx="3622650" cy="3200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F062-198B-E64C-B408-AB1E48124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0687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ande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35717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5963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35717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5963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ande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135717"/>
            <a:ext cx="5157787" cy="45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35717"/>
            <a:ext cx="5183188" cy="45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43323"/>
            <a:ext cx="6172200" cy="4361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399691"/>
            <a:ext cx="3932237" cy="38115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höger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86867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399691"/>
            <a:ext cx="3932237" cy="38115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änster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88" y="1128158"/>
            <a:ext cx="6172200" cy="43546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2" y="1399691"/>
            <a:ext cx="3932237" cy="38115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ande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35717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59630"/>
            <a:ext cx="5157787" cy="368458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35717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59630"/>
            <a:ext cx="5183188" cy="368458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siffr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F7B1-A0A2-784E-99A7-64A0C6FE52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78247" y="4587153"/>
            <a:ext cx="540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18121"/>
            <a:ext cx="12192000" cy="2770188"/>
          </a:xfrm>
        </p:spPr>
        <p:txBody>
          <a:bodyPr>
            <a:noAutofit/>
          </a:bodyPr>
          <a:lstStyle>
            <a:lvl1pPr marL="0" indent="0" algn="ctr">
              <a:buNone/>
              <a:defRPr sz="20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####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siffra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8247" y="4587153"/>
            <a:ext cx="540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18121"/>
            <a:ext cx="12192000" cy="2770188"/>
          </a:xfrm>
        </p:spPr>
        <p:txBody>
          <a:bodyPr>
            <a:noAutofit/>
          </a:bodyPr>
          <a:lstStyle>
            <a:lvl1pPr marL="0" indent="0" algn="ctr">
              <a:buNone/>
              <a:defRPr sz="20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####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F7B1-A0A2-784E-99A7-64A0C6FE52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47370" y="2063326"/>
            <a:ext cx="2341858" cy="2340000"/>
          </a:xfrm>
          <a:prstGeom prst="ellipse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498552" y="2063326"/>
            <a:ext cx="2341858" cy="2340000"/>
          </a:xfrm>
          <a:prstGeom prst="ellipse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350663" y="2063326"/>
            <a:ext cx="2341858" cy="2340000"/>
          </a:xfrm>
          <a:prstGeom prst="ellipse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200915" y="2063326"/>
            <a:ext cx="2341858" cy="2340000"/>
          </a:xfrm>
          <a:prstGeom prst="ellipse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err="1"/>
              <a:t>Utfallande</a:t>
            </a:r>
            <a:r>
              <a:rPr lang="en-US"/>
              <a:t> </a:t>
            </a:r>
            <a:r>
              <a:rPr lang="en-US" err="1"/>
              <a:t>bild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75" y="1828549"/>
            <a:ext cx="3622650" cy="3200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ande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135717"/>
            <a:ext cx="5157787" cy="45085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35717"/>
            <a:ext cx="5183188" cy="45085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43323"/>
            <a:ext cx="6172200" cy="4361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399691"/>
            <a:ext cx="3932237" cy="38115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höger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86867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399691"/>
            <a:ext cx="3932237" cy="38115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änster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88" y="1128158"/>
            <a:ext cx="6172200" cy="43546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2" y="1399691"/>
            <a:ext cx="3932237" cy="381158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siffr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BF7B1-A0A2-784E-99A7-64A0C6FE52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78247" y="4587153"/>
            <a:ext cx="5400000" cy="54000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18121"/>
            <a:ext cx="12192000" cy="2770188"/>
          </a:xfrm>
        </p:spPr>
        <p:txBody>
          <a:bodyPr>
            <a:noAutofit/>
          </a:bodyPr>
          <a:lstStyle>
            <a:lvl1pPr marL="0" indent="0" algn="ctr">
              <a:buNone/>
              <a:defRPr sz="20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####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478247" y="4587153"/>
            <a:ext cx="540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siffra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8247" y="4587153"/>
            <a:ext cx="5400000" cy="54000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18121"/>
            <a:ext cx="12192000" cy="2770188"/>
          </a:xfrm>
        </p:spPr>
        <p:txBody>
          <a:bodyPr>
            <a:noAutofit/>
          </a:bodyPr>
          <a:lstStyle>
            <a:lvl1pPr marL="0" indent="0" algn="ctr">
              <a:buNone/>
              <a:defRPr sz="20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####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78247" y="4587153"/>
            <a:ext cx="540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68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1862" y="6056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1B0F0"/>
                </a:solidFill>
                <a:latin typeface="+mj-lt"/>
              </a:defRPr>
            </a:lvl1pPr>
          </a:lstStyle>
          <a:p>
            <a:fld id="{B0EBF7B1-A0A2-784E-99A7-64A0C6FE52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ruta 2"/>
          <p:cNvSpPr txBox="1"/>
          <p:nvPr/>
        </p:nvSpPr>
        <p:spPr>
          <a:xfrm>
            <a:off x="2359864" y="6056721"/>
            <a:ext cx="3220867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>
                <a:solidFill>
                  <a:srgbClr val="01B0F0"/>
                </a:solidFill>
                <a:latin typeface="Dosis SemiBold" pitchFamily="2" charset="0"/>
                <a:ea typeface="Arial" charset="0"/>
                <a:cs typeface="Arial" charset="0"/>
              </a:rPr>
              <a:t>Samverkan för noll</a:t>
            </a:r>
          </a:p>
          <a:p>
            <a:pPr>
              <a:lnSpc>
                <a:spcPts val="1900"/>
              </a:lnSpc>
            </a:pPr>
            <a:r>
              <a:rPr lang="sv-SE" sz="1500" b="1">
                <a:solidFill>
                  <a:srgbClr val="01B0F0"/>
                </a:solidFill>
                <a:latin typeface="Dosis SemiBold" pitchFamily="2" charset="0"/>
                <a:ea typeface="Arial" charset="0"/>
                <a:cs typeface="Arial" charset="0"/>
              </a:rPr>
              <a:t>olyckor i byggbranschen</a:t>
            </a:r>
          </a:p>
        </p:txBody>
      </p:sp>
      <p:sp>
        <p:nvSpPr>
          <p:cNvPr id="9" name="textruta 2"/>
          <p:cNvSpPr txBox="1"/>
          <p:nvPr/>
        </p:nvSpPr>
        <p:spPr>
          <a:xfrm>
            <a:off x="291402" y="6056720"/>
            <a:ext cx="3220867" cy="31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>
                <a:solidFill>
                  <a:srgbClr val="01B0F0"/>
                </a:solidFill>
                <a:latin typeface="+mj-lt"/>
                <a:ea typeface="Arial" charset="0"/>
                <a:cs typeface="Arial" charset="0"/>
              </a:rPr>
              <a:t>Hallnollan.se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6938" y="5818992"/>
            <a:ext cx="540000" cy="54000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11" name="Rectangle 10"/>
          <p:cNvSpPr/>
          <p:nvPr/>
        </p:nvSpPr>
        <p:spPr>
          <a:xfrm>
            <a:off x="272960" y="842844"/>
            <a:ext cx="540000" cy="54000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72756" y="176014"/>
            <a:ext cx="625371" cy="54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86938" y="5818992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16" name="Rectangle 15"/>
          <p:cNvSpPr/>
          <p:nvPr userDrawn="1"/>
        </p:nvSpPr>
        <p:spPr>
          <a:xfrm>
            <a:off x="272960" y="842844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  <p:extLst>
      <p:ext uri="{BB962C8B-B14F-4D97-AF65-F5344CB8AC3E}">
        <p14:creationId xmlns:p14="http://schemas.microsoft.com/office/powerpoint/2010/main" val="13494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01B0F0"/>
          </a:solidFill>
          <a:latin typeface="Dosi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634" y="176015"/>
            <a:ext cx="10515600" cy="547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68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1862" y="6056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chemeClr val="tx1"/>
                </a:solidFill>
                <a:latin typeface="Dosis SemiBold" pitchFamily="2" charset="0"/>
              </a:defRPr>
            </a:lvl1pPr>
          </a:lstStyle>
          <a:p>
            <a:fld id="{B0EBF7B1-A0A2-784E-99A7-64A0C6FE52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ruta 2"/>
          <p:cNvSpPr txBox="1"/>
          <p:nvPr/>
        </p:nvSpPr>
        <p:spPr>
          <a:xfrm>
            <a:off x="2359864" y="6056721"/>
            <a:ext cx="3220867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>
                <a:solidFill>
                  <a:schemeClr val="tx1"/>
                </a:solidFill>
                <a:latin typeface="Dosis SemiBold" pitchFamily="2" charset="0"/>
                <a:ea typeface="Arial" charset="0"/>
                <a:cs typeface="Arial" charset="0"/>
              </a:rPr>
              <a:t>Samverkan för noll</a:t>
            </a:r>
          </a:p>
          <a:p>
            <a:pPr>
              <a:lnSpc>
                <a:spcPts val="1900"/>
              </a:lnSpc>
            </a:pPr>
            <a:r>
              <a:rPr lang="sv-SE" sz="1500" b="1">
                <a:solidFill>
                  <a:schemeClr val="tx1"/>
                </a:solidFill>
                <a:latin typeface="Dosis SemiBold" pitchFamily="2" charset="0"/>
                <a:ea typeface="Arial" charset="0"/>
                <a:cs typeface="Arial" charset="0"/>
              </a:rPr>
              <a:t>olyckor i byggbranschen</a:t>
            </a:r>
          </a:p>
        </p:txBody>
      </p:sp>
      <p:sp>
        <p:nvSpPr>
          <p:cNvPr id="9" name="textruta 2"/>
          <p:cNvSpPr txBox="1"/>
          <p:nvPr/>
        </p:nvSpPr>
        <p:spPr>
          <a:xfrm>
            <a:off x="291402" y="6056720"/>
            <a:ext cx="3220867" cy="31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sv-SE" sz="1500" b="1" err="1">
                <a:solidFill>
                  <a:schemeClr val="tx1"/>
                </a:solidFill>
                <a:latin typeface="Dosis SemiBold" pitchFamily="2" charset="0"/>
                <a:ea typeface="Arial" charset="0"/>
                <a:cs typeface="Arial" charset="0"/>
              </a:rPr>
              <a:t>Hallnollan.se</a:t>
            </a:r>
            <a:endParaRPr lang="sv-SE" sz="1500" b="1">
              <a:solidFill>
                <a:schemeClr val="tx1"/>
              </a:solidFill>
              <a:latin typeface="Dosis SemiBold" pitchFamily="2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938" y="5818992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11" name="Rectangle 10"/>
          <p:cNvSpPr/>
          <p:nvPr/>
        </p:nvSpPr>
        <p:spPr>
          <a:xfrm>
            <a:off x="272960" y="842844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75793" y="176014"/>
            <a:ext cx="616047" cy="5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Dosi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llnollan.se/om-oss/hall-nollans-initiativ/hall-nollans-arbetsmiljopris/nominerin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llnollan.se/om-oss/hall-nollans-initiativ/hall-nollans-arbetsmiljopris/hall-nollans-arbetsmiljopris-2022/geoteknikteamet-skanska" TargetMode="External"/><Relationship Id="rId5" Type="http://schemas.openxmlformats.org/officeDocument/2006/relationships/hyperlink" Target="https://www.hallnollan.se/om-oss/hall-nollans-initiativ/hall-nollans-arbetsmiljopris/hall-nollans-arbetsmiljopris-2022/projekt-sergelgatan" TargetMode="External"/><Relationship Id="rId4" Type="http://schemas.openxmlformats.org/officeDocument/2006/relationships/hyperlink" Target="https://www.hallnollan.se/om-oss/hall-nollans-initiativ/hall-nollans-arbetsmiljopris/hall-nollans-arbetsmiljopris-2022/langdal-dammrivn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A620FE4-F0F6-C892-2654-8410E6B780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C74E3476-1D40-96A5-661A-0876BA2A9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b="7079"/>
          <a:stretch/>
        </p:blipFill>
        <p:spPr>
          <a:xfrm>
            <a:off x="2" y="562489"/>
            <a:ext cx="6445445" cy="629551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C7B579C-030D-E825-29C4-A18BCF778791}"/>
              </a:ext>
            </a:extLst>
          </p:cNvPr>
          <p:cNvSpPr txBox="1"/>
          <p:nvPr/>
        </p:nvSpPr>
        <p:spPr>
          <a:xfrm>
            <a:off x="6445445" y="933845"/>
            <a:ext cx="48093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400" b="1">
                <a:solidFill>
                  <a:srgbClr val="00B0F0"/>
                </a:solidFill>
                <a:latin typeface="Dosis SemiBold" panose="02010503020202060003" pitchFamily="2" charset="77"/>
              </a:rPr>
              <a:t>Håll Nollans </a:t>
            </a:r>
          </a:p>
          <a:p>
            <a:pPr algn="ctr"/>
            <a:r>
              <a:rPr lang="sv-SE" sz="4400" b="1">
                <a:solidFill>
                  <a:srgbClr val="00B0F0"/>
                </a:solidFill>
                <a:latin typeface="Dosis SemiBold" panose="02010503020202060003" pitchFamily="2" charset="77"/>
              </a:rPr>
              <a:t>arbetsmiljöpris 2023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1941E10-560A-2FC3-DDD5-DC8BEAC12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76" y="3029798"/>
            <a:ext cx="2887071" cy="25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Håll </a:t>
            </a:r>
            <a:r>
              <a:rPr lang="en-GB" err="1"/>
              <a:t>Nollans</a:t>
            </a:r>
            <a:r>
              <a:rPr lang="en-GB"/>
              <a:t> </a:t>
            </a:r>
            <a:r>
              <a:rPr lang="en-GB" err="1"/>
              <a:t>arbetsmiljöpris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C79E517-5E0F-C619-AFCC-A703EEE63138}"/>
              </a:ext>
            </a:extLst>
          </p:cNvPr>
          <p:cNvGrpSpPr/>
          <p:nvPr/>
        </p:nvGrpSpPr>
        <p:grpSpPr>
          <a:xfrm>
            <a:off x="785611" y="1490361"/>
            <a:ext cx="6207617" cy="3776294"/>
            <a:chOff x="528034" y="1429555"/>
            <a:chExt cx="6207617" cy="3776294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E5EEB37-29F1-A90E-7AEB-ACEE1AB63757}"/>
                </a:ext>
              </a:extLst>
            </p:cNvPr>
            <p:cNvSpPr/>
            <p:nvPr/>
          </p:nvSpPr>
          <p:spPr>
            <a:xfrm>
              <a:off x="528034" y="1429555"/>
              <a:ext cx="6207617" cy="37762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2906FC5F-6953-454A-15E2-E44949FE5BC6}"/>
                </a:ext>
              </a:extLst>
            </p:cNvPr>
            <p:cNvSpPr txBox="1"/>
            <p:nvPr/>
          </p:nvSpPr>
          <p:spPr>
            <a:xfrm>
              <a:off x="675327" y="1574086"/>
              <a:ext cx="5828504" cy="3631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600" dirty="0">
                  <a:solidFill>
                    <a:srgbClr val="000000"/>
                  </a:solidFill>
                </a:rPr>
                <a:t>Håll Nollans arbetsmiljöpris uppmärksammar team som gjort skillnad gällande de absolut viktigaste frågorna för oss som jobbar i bygg- och anläggningsbranschen i Sverige – att alla på våra bygg- och anläggningsarbetsplatser kommer hem oskadda efter varje arbetsdag.</a:t>
              </a:r>
            </a:p>
            <a:p>
              <a:endParaRPr lang="sv-SE" sz="1600" dirty="0">
                <a:solidFill>
                  <a:srgbClr val="000000"/>
                </a:solidFill>
              </a:endParaRPr>
            </a:p>
            <a:p>
              <a:r>
                <a:rPr lang="sv-SE" sz="1600" dirty="0">
                  <a:solidFill>
                    <a:srgbClr val="000000"/>
                  </a:solidFill>
                </a:rPr>
                <a:t>Priset vänder sig till team som genom sitt engagemang, samverkan och driv främjat säkerheten inom byggbranschen. </a:t>
              </a:r>
            </a:p>
            <a:p>
              <a:endParaRPr lang="sv-SE" sz="1600" dirty="0">
                <a:solidFill>
                  <a:srgbClr val="000000"/>
                </a:solidFill>
              </a:endParaRPr>
            </a:p>
            <a:p>
              <a:r>
                <a:rPr lang="sv-SE" sz="1600" dirty="0">
                  <a:solidFill>
                    <a:srgbClr val="000000"/>
                  </a:solidFill>
                </a:rPr>
                <a:t>Teamet kan arbeta i produktionen, i skedena som föregår produktionen eller en kombination av dessa. </a:t>
              </a:r>
            </a:p>
            <a:p>
              <a:endParaRPr lang="sv-SE" sz="1600" dirty="0">
                <a:solidFill>
                  <a:srgbClr val="000000"/>
                </a:solidFill>
              </a:endParaRPr>
            </a:p>
            <a:p>
              <a:r>
                <a:rPr lang="sv-SE" sz="1600" dirty="0">
                  <a:solidFill>
                    <a:srgbClr val="000000"/>
                  </a:solidFill>
                </a:rPr>
                <a:t>Med team menar vi den grupp som initierat, drivit och skapat förutsättning för att kunna driva igenom förbättringen.</a:t>
              </a: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27A8AA-9228-0FD6-BF8C-F3908499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537" y="734674"/>
            <a:ext cx="3702890" cy="53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9C4BC242-9CB9-1014-56F3-DEDADE95B293}"/>
              </a:ext>
            </a:extLst>
          </p:cNvPr>
          <p:cNvSpPr/>
          <p:nvPr/>
        </p:nvSpPr>
        <p:spPr>
          <a:xfrm>
            <a:off x="6973593" y="1245574"/>
            <a:ext cx="4206345" cy="42063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Hur</a:t>
            </a:r>
            <a:r>
              <a:rPr lang="en-GB"/>
              <a:t> </a:t>
            </a:r>
            <a:r>
              <a:rPr lang="en-GB" err="1"/>
              <a:t>går</a:t>
            </a:r>
            <a:r>
              <a:rPr lang="en-GB"/>
              <a:t> det till?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3</a:t>
            </a:fld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7FA500C-CDE0-81F5-6C2A-6B390227CBEC}"/>
              </a:ext>
            </a:extLst>
          </p:cNvPr>
          <p:cNvSpPr txBox="1"/>
          <p:nvPr/>
        </p:nvSpPr>
        <p:spPr>
          <a:xfrm>
            <a:off x="449936" y="3846415"/>
            <a:ext cx="49750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dirty="0">
                <a:solidFill>
                  <a:srgbClr val="000000"/>
                </a:solidFill>
              </a:rPr>
              <a:t>VAD RÄKNAS SOM ETT TEAM? </a:t>
            </a:r>
            <a:r>
              <a:rPr lang="sv-SE" sz="1400" dirty="0">
                <a:solidFill>
                  <a:srgbClr val="000000"/>
                </a:solidFill>
              </a:rPr>
              <a:t>Priset vänder sig till ett team som genom sitt engagemang, samverkan och driv främjat säkerheten inom byggbranschen. Teamet kan arbeta i produktionen, i skedena som föregår produktionen eller en kombination av dessa. Med team menar vi den grupp som initierat, drivit och skapat förutsättning för att kunna driva igenom förbättringen.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048F32E-9CC8-E079-9010-82435ED1EAF8}"/>
              </a:ext>
            </a:extLst>
          </p:cNvPr>
          <p:cNvSpPr txBox="1"/>
          <p:nvPr/>
        </p:nvSpPr>
        <p:spPr>
          <a:xfrm>
            <a:off x="449938" y="1245574"/>
            <a:ext cx="49750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HUR NOMINERAR MAN? </a:t>
            </a:r>
            <a:r>
              <a:rPr lang="sv-SE" sz="1400" dirty="0">
                <a:solidFill>
                  <a:srgbClr val="000000"/>
                </a:solidFill>
              </a:rPr>
              <a:t>Via länk på Håll Nollans </a:t>
            </a:r>
            <a:r>
              <a:rPr lang="sv-SE" sz="1400" dirty="0">
                <a:solidFill>
                  <a:srgbClr val="000000"/>
                </a:solidFill>
                <a:hlinkClick r:id="rId2"/>
              </a:rPr>
              <a:t>hemsida</a:t>
            </a:r>
            <a:r>
              <a:rPr lang="sv-SE" sz="1400" dirty="0">
                <a:solidFill>
                  <a:srgbClr val="000000"/>
                </a:solidFill>
              </a:rPr>
              <a:t>. Fram till den 25 november har du chans att nominera. Du kan inte nominera ditt eget team.</a:t>
            </a:r>
            <a:endParaRPr lang="sv-SE" sz="14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36CA8D0-E12F-225C-D35B-C753EB862B52}"/>
              </a:ext>
            </a:extLst>
          </p:cNvPr>
          <p:cNvSpPr txBox="1"/>
          <p:nvPr/>
        </p:nvSpPr>
        <p:spPr>
          <a:xfrm>
            <a:off x="449936" y="2273503"/>
            <a:ext cx="49750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</a:rPr>
              <a:t>VILKA FÅR NOMINERAS? </a:t>
            </a:r>
            <a:r>
              <a:rPr lang="sv-SE" sz="1400" dirty="0">
                <a:solidFill>
                  <a:srgbClr val="000000"/>
                </a:solidFill>
              </a:rPr>
              <a:t>Samtliga företag och team som har sin verksamhet i byggprocessen som byggherrar, projekteringsledare, projektörer, entreprenörer, inköpare etc. får nomineras. Man behöver inte vara medlem i Håll Nollan. De företag som har verksamhet i flera länder får endast nominera från sin svenska verksamhet.</a:t>
            </a:r>
            <a:endParaRPr lang="sv-SE" sz="14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27AE4CD-6E96-8BFA-1A0A-CF70EBD5F577}"/>
              </a:ext>
            </a:extLst>
          </p:cNvPr>
          <p:cNvSpPr txBox="1"/>
          <p:nvPr/>
        </p:nvSpPr>
        <p:spPr>
          <a:xfrm>
            <a:off x="7109358" y="2117639"/>
            <a:ext cx="39348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  <a:t>Sista nomineringsdag: </a:t>
            </a: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Dosis" panose="02010503020202060003" pitchFamily="2" charset="77"/>
              </a:rPr>
              <a:t>25 november 2022</a:t>
            </a: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  <a:t>Sista dagen för det nominerade teamet att sedan skicka in kompletterande information: </a:t>
            </a: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Dosis" panose="02010503020202060003" pitchFamily="2" charset="77"/>
              </a:rPr>
              <a:t>2 december 2022</a:t>
            </a: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  <a:t>När offentliggörs vinnaren: </a:t>
            </a:r>
            <a:br>
              <a:rPr lang="sv-SE" sz="1600" b="1" dirty="0">
                <a:solidFill>
                  <a:schemeClr val="bg2">
                    <a:lumMod val="10000"/>
                  </a:schemeClr>
                </a:solidFill>
                <a:latin typeface="Dosis SemiBold" panose="02010503020202060003" pitchFamily="2" charset="77"/>
              </a:rPr>
            </a:br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Dosis" panose="02010503020202060003" pitchFamily="2" charset="77"/>
              </a:rPr>
              <a:t>Datum för prisutdelning uppdateras </a:t>
            </a:r>
            <a:br>
              <a:rPr lang="sv-SE" sz="1600" dirty="0">
                <a:solidFill>
                  <a:schemeClr val="bg2">
                    <a:lumMod val="10000"/>
                  </a:schemeClr>
                </a:solidFill>
                <a:latin typeface="Dosis" panose="02010503020202060003" pitchFamily="2" charset="77"/>
              </a:rPr>
            </a:br>
            <a:r>
              <a:rPr lang="sv-SE" sz="1600" dirty="0">
                <a:solidFill>
                  <a:schemeClr val="bg2">
                    <a:lumMod val="10000"/>
                  </a:schemeClr>
                </a:solidFill>
                <a:latin typeface="Dosis" panose="02010503020202060003" pitchFamily="2" charset="77"/>
              </a:rPr>
              <a:t>under hösten 2022</a:t>
            </a:r>
          </a:p>
        </p:txBody>
      </p:sp>
    </p:spTree>
    <p:extLst>
      <p:ext uri="{BB962C8B-B14F-4D97-AF65-F5344CB8AC3E}">
        <p14:creationId xmlns:p14="http://schemas.microsoft.com/office/powerpoint/2010/main" val="153753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D89B6C-90AE-122E-EACB-85C7E9CA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Vinnare av Håll Nollans arbetsmiljöpris 2022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C9DD968-8BCE-53A1-3340-9862BF7E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F786-6D21-7E46-AB12-1886CCC34198}" type="slidenum">
              <a:rPr lang="en-US" smtClean="0"/>
              <a:t>4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1FCDE4-5660-680D-A9DD-83387FB4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3728">
            <a:off x="7810511" y="777788"/>
            <a:ext cx="3390561" cy="454698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0C820ED-E332-D23D-B0A7-3F8316714514}"/>
              </a:ext>
            </a:extLst>
          </p:cNvPr>
          <p:cNvSpPr txBox="1"/>
          <p:nvPr/>
        </p:nvSpPr>
        <p:spPr>
          <a:xfrm>
            <a:off x="209641" y="4733078"/>
            <a:ext cx="71357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2">
                    <a:lumMod val="10000"/>
                  </a:schemeClr>
                </a:solidFill>
              </a:rPr>
              <a:t>Team </a:t>
            </a:r>
            <a:r>
              <a:rPr lang="sv-SE" sz="1400" dirty="0" err="1">
                <a:solidFill>
                  <a:schemeClr val="bg2">
                    <a:lumMod val="10000"/>
                  </a:schemeClr>
                </a:solidFill>
              </a:rPr>
              <a:t>Långdal</a:t>
            </a:r>
            <a:r>
              <a:rPr lang="sv-SE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10000"/>
                  </a:schemeClr>
                </a:solidFill>
              </a:rPr>
              <a:t>dammrivning</a:t>
            </a:r>
            <a:r>
              <a:rPr lang="sv-SE" sz="1400" dirty="0">
                <a:solidFill>
                  <a:schemeClr val="bg2">
                    <a:lumMod val="10000"/>
                  </a:schemeClr>
                </a:solidFill>
              </a:rPr>
              <a:t> tog hem Håll Nollans arbetsmiljöpris 2022. Totalt fick Håll Nollan in 22 nomineringar till 2022 års upplaga av arbetsmiljöpriset och av dessa valdes tre finalist-team ut: team </a:t>
            </a:r>
            <a:r>
              <a:rPr lang="sv-SE" sz="1400" dirty="0" err="1">
                <a:solidFill>
                  <a:schemeClr val="bg2">
                    <a:lumMod val="10000"/>
                  </a:schemeClr>
                </a:solidFill>
              </a:rPr>
              <a:t>Långdal</a:t>
            </a:r>
            <a:r>
              <a:rPr lang="sv-SE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2">
                    <a:lumMod val="10000"/>
                  </a:schemeClr>
                </a:solidFill>
              </a:rPr>
              <a:t>dammrivning</a:t>
            </a:r>
            <a:r>
              <a:rPr lang="sv-SE" sz="1400" dirty="0">
                <a:solidFill>
                  <a:schemeClr val="bg2">
                    <a:lumMod val="10000"/>
                  </a:schemeClr>
                </a:solidFill>
              </a:rPr>
              <a:t>, team Projekt Sergelgatan och Geoteknikteamet.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346709B-C0B5-D448-9060-580EFF1894ED}"/>
              </a:ext>
            </a:extLst>
          </p:cNvPr>
          <p:cNvSpPr txBox="1"/>
          <p:nvPr/>
        </p:nvSpPr>
        <p:spPr>
          <a:xfrm>
            <a:off x="7345359" y="5816959"/>
            <a:ext cx="40759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050" dirty="0">
                <a:solidFill>
                  <a:schemeClr val="bg2">
                    <a:lumMod val="10000"/>
                  </a:schemeClr>
                </a:solidFill>
              </a:rPr>
              <a:t>Här kan du läsa mer om finalisterna och vinnarteamet:</a:t>
            </a:r>
            <a:endParaRPr lang="sv-SE" sz="1050" dirty="0">
              <a:solidFill>
                <a:srgbClr val="1AA0E0"/>
              </a:solidFill>
              <a:hlinkClick r:id="rId4" tooltip="Långdal Dammrivning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rgbClr val="1AA0E0"/>
                </a:solidFill>
                <a:hlinkClick r:id="rId4" tooltip="Långdal Dammrivning"/>
              </a:rPr>
              <a:t>Långdal dammrivning, Boliden och Skanska</a:t>
            </a:r>
            <a:endParaRPr lang="sv-SE" sz="105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rgbClr val="1AA0E0"/>
                </a:solidFill>
                <a:hlinkClick r:id="rId5" tooltip="Projekt Sergelgatan"/>
              </a:rPr>
              <a:t>Projekt Sergelgatan, Vasakronan</a:t>
            </a:r>
            <a:endParaRPr lang="sv-SE" sz="105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rgbClr val="1AA0E0"/>
                </a:solidFill>
                <a:hlinkClick r:id="rId6" tooltip="Geoteknikteamet Skanska"/>
              </a:rPr>
              <a:t>Geoteknikteamet på Skanska i Göteborg</a:t>
            </a:r>
            <a:endParaRPr lang="sv-SE" sz="1050" dirty="0">
              <a:solidFill>
                <a:srgbClr val="000000"/>
              </a:solidFill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DC3572F-5547-8124-4D20-EE3BCD7B18CA}"/>
              </a:ext>
            </a:extLst>
          </p:cNvPr>
          <p:cNvGrpSpPr/>
          <p:nvPr/>
        </p:nvGrpSpPr>
        <p:grpSpPr>
          <a:xfrm>
            <a:off x="271026" y="1113129"/>
            <a:ext cx="6915383" cy="3490175"/>
            <a:chOff x="386937" y="1113129"/>
            <a:chExt cx="6915383" cy="3490175"/>
          </a:xfrm>
        </p:grpSpPr>
        <p:pic>
          <p:nvPicPr>
            <p:cNvPr id="20" name="Bildobjekt 19" descr="En bild som visar inomhus, gardin, tak, scen&#10;&#10;Automatiskt genererad beskrivning">
              <a:extLst>
                <a:ext uri="{FF2B5EF4-FFF2-40B4-BE49-F238E27FC236}">
                  <a16:creationId xmlns:a16="http://schemas.microsoft.com/office/drawing/2014/main" id="{40A91DFC-99CF-9A03-3011-2660CB3AA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1514" b="11193"/>
            <a:stretch/>
          </p:blipFill>
          <p:spPr>
            <a:xfrm>
              <a:off x="386937" y="1113129"/>
              <a:ext cx="6915383" cy="3490175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7108F68-3B00-947F-1E93-58DEDD62E4A1}"/>
                </a:ext>
              </a:extLst>
            </p:cNvPr>
            <p:cNvSpPr txBox="1"/>
            <p:nvPr/>
          </p:nvSpPr>
          <p:spPr>
            <a:xfrm>
              <a:off x="4629794" y="4326305"/>
              <a:ext cx="2672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solidFill>
                    <a:schemeClr val="bg1"/>
                  </a:solidFill>
                </a:rPr>
                <a:t>Bild från prisutdelningen i mars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42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3568"/>
      </p:ext>
    </p:extLst>
  </p:cSld>
  <p:clrMapOvr>
    <a:masterClrMapping/>
  </p:clrMapOvr>
</p:sld>
</file>

<file path=ppt/theme/theme1.xml><?xml version="1.0" encoding="utf-8"?>
<a:theme xmlns:a="http://schemas.openxmlformats.org/drawingml/2006/main" name="Håll Nollan">
  <a:themeElements>
    <a:clrScheme name="Håll Nollan 2022">
      <a:dk1>
        <a:srgbClr val="00AEEF"/>
      </a:dk1>
      <a:lt1>
        <a:srgbClr val="FFFFFF"/>
      </a:lt1>
      <a:dk2>
        <a:srgbClr val="00AEEF"/>
      </a:dk2>
      <a:lt2>
        <a:srgbClr val="E7E6E6"/>
      </a:lt2>
      <a:accent1>
        <a:srgbClr val="0E718E"/>
      </a:accent1>
      <a:accent2>
        <a:srgbClr val="10EDC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1AFEF"/>
      </a:hlink>
      <a:folHlink>
        <a:srgbClr val="954F72"/>
      </a:folHlink>
    </a:clrScheme>
    <a:fontScheme name="Håll Nollan">
      <a:majorFont>
        <a:latin typeface="Dosis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>
            <a:solidFill>
              <a:schemeClr val="bg2">
                <a:lumMod val="25000"/>
              </a:schemeClr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718E995-B412-774A-A9E8-089ED6E40BA5}" vid="{59DEF2B6-F257-3B43-A5AC-699EEF2D8187}"/>
    </a:ext>
  </a:extLst>
</a:theme>
</file>

<file path=ppt/theme/theme2.xml><?xml version="1.0" encoding="utf-8"?>
<a:theme xmlns:a="http://schemas.openxmlformats.org/drawingml/2006/main" name="1_Håll nollan Dark">
  <a:themeElements>
    <a:clrScheme name="Håll Nollan 2022">
      <a:dk1>
        <a:srgbClr val="00AEEF"/>
      </a:dk1>
      <a:lt1>
        <a:srgbClr val="FFFFFF"/>
      </a:lt1>
      <a:dk2>
        <a:srgbClr val="00AEEF"/>
      </a:dk2>
      <a:lt2>
        <a:srgbClr val="E7E6E6"/>
      </a:lt2>
      <a:accent1>
        <a:srgbClr val="0E718E"/>
      </a:accent1>
      <a:accent2>
        <a:srgbClr val="10EDC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1AFE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B0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718E995-B412-774A-A9E8-089ED6E40BA5}" vid="{D0CE856F-A369-B247-93D9-203ACD28F2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0F7AB1B83EF7458CA14240A739CF9B" ma:contentTypeVersion="14" ma:contentTypeDescription="Skapa ett nytt dokument." ma:contentTypeScope="" ma:versionID="18f8ac5a05bc14f2e9d3f18bae9eb378">
  <xsd:schema xmlns:xsd="http://www.w3.org/2001/XMLSchema" xmlns:xs="http://www.w3.org/2001/XMLSchema" xmlns:p="http://schemas.microsoft.com/office/2006/metadata/properties" xmlns:ns2="3ff0c0a1-1da5-454c-bde6-1eb9921eb313" xmlns:ns3="430d8474-45c2-4f23-bf46-3e25fc32e737" targetNamespace="http://schemas.microsoft.com/office/2006/metadata/properties" ma:root="true" ma:fieldsID="8ee17e197117a5f8f90b88e090fa9bed" ns2:_="" ns3:_="">
    <xsd:import namespace="3ff0c0a1-1da5-454c-bde6-1eb9921eb313"/>
    <xsd:import namespace="430d8474-45c2-4f23-bf46-3e25fc32e7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0c0a1-1da5-454c-bde6-1eb9921eb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c1a0697f-eeca-465e-81c1-fe6332cbec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d8474-45c2-4f23-bf46-3e25fc32e7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dca1f4f-91fe-4586-b570-1f97637e4645}" ma:internalName="TaxCatchAll" ma:showField="CatchAllData" ma:web="430d8474-45c2-4f23-bf46-3e25fc32e7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0d8474-45c2-4f23-bf46-3e25fc32e737" xsi:nil="true"/>
    <lcf76f155ced4ddcb4097134ff3c332f xmlns="3ff0c0a1-1da5-454c-bde6-1eb9921eb3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AD0BC3-3957-4D75-BE5B-597A31647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C9EE6-BF92-4DE3-95FC-2FD20812811A}">
  <ds:schemaRefs>
    <ds:schemaRef ds:uri="3ff0c0a1-1da5-454c-bde6-1eb9921eb313"/>
    <ds:schemaRef ds:uri="430d8474-45c2-4f23-bf46-3e25fc32e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7FEF3B-66C6-40AB-A4DC-8649B72FBA8A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3ff0c0a1-1da5-454c-bde6-1eb9921eb313"/>
    <ds:schemaRef ds:uri="http://purl.org/dc/terms/"/>
    <ds:schemaRef ds:uri="http://purl.org/dc/elements/1.1/"/>
    <ds:schemaRef ds:uri="http://schemas.microsoft.com/office/infopath/2007/PartnerControls"/>
    <ds:schemaRef ds:uri="430d8474-45c2-4f23-bf46-3e25fc32e7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Macintosh PowerPoint</Application>
  <PresentationFormat>Bredbild</PresentationFormat>
  <Paragraphs>26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Calibri</vt:lpstr>
      <vt:lpstr>Dosis</vt:lpstr>
      <vt:lpstr>DOSIS SEMIBOLD</vt:lpstr>
      <vt:lpstr>DOSIS SEMIBOLD</vt:lpstr>
      <vt:lpstr>Håll Nollan</vt:lpstr>
      <vt:lpstr>1_Håll nollan Dark</vt:lpstr>
      <vt:lpstr>PowerPoint-presentation</vt:lpstr>
      <vt:lpstr>Håll Nollans arbetsmiljöpris</vt:lpstr>
      <vt:lpstr>Hur går det till?</vt:lpstr>
      <vt:lpstr>Vinnare av Håll Nollans arbetsmiljöpris 2022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Runsten Ågermo</dc:creator>
  <cp:lastModifiedBy>Hanna Runsten Ågermo</cp:lastModifiedBy>
  <cp:revision>1</cp:revision>
  <dcterms:created xsi:type="dcterms:W3CDTF">2022-05-18T08:55:19Z</dcterms:created>
  <dcterms:modified xsi:type="dcterms:W3CDTF">2022-10-18T18:23:05Z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0x010100EE0F7AB1B83EF7458CA14240A739CF9B</vt:lpwstr>
  </property>
  <property fmtid="{D5CDD505-2E9C-101B-9397-08002B2CF9AE}" pid="3" name="MediaServiceImageTags">
    <vt:lpwstr/>
  </property>
</Properties>
</file>