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4" r:id="rId5"/>
    <p:sldMasterId id="2147483690" r:id="rId6"/>
  </p:sldMasterIdLst>
  <p:notesMasterIdLst>
    <p:notesMasterId r:id="rId16"/>
  </p:notesMasterIdLst>
  <p:sldIdLst>
    <p:sldId id="256" r:id="rId7"/>
    <p:sldId id="2215" r:id="rId8"/>
    <p:sldId id="2222" r:id="rId9"/>
    <p:sldId id="2217" r:id="rId10"/>
    <p:sldId id="2218" r:id="rId11"/>
    <p:sldId id="2219" r:id="rId12"/>
    <p:sldId id="2220" r:id="rId13"/>
    <p:sldId id="2221" r:id="rId14"/>
    <p:sldId id="307" r:id="rId15"/>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vsnitt" id="{63640A07-0845-4F6F-B8C5-3382E04E7658}">
          <p14:sldIdLst>
            <p14:sldId id="256"/>
            <p14:sldId id="2215"/>
            <p14:sldId id="2222"/>
            <p14:sldId id="2217"/>
            <p14:sldId id="2218"/>
            <p14:sldId id="2219"/>
            <p14:sldId id="2220"/>
            <p14:sldId id="2221"/>
            <p14:sldId id="307"/>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91274A4-E736-A126-9D6C-E7BF9389597E}" name="Ulrika Dolietis" initials="UD" userId="S::ulrika.dolietis@hallnollan.se::c38728b4-06e5-45eb-9f2e-15c9430af28b"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F74779-B43D-4956-9DBB-4E6491ABBFC9}" v="3" vWet="7" dt="2023-02-07T09:44:58.353"/>
    <p1510:client id="{0B6AA6C1-D75C-F44F-A04F-0BFDDB24832B}" v="3" dt="2023-02-06T15:18:12.560"/>
    <p1510:client id="{349A8D4C-B663-1146-BBFE-104DAB84E50E}" v="583" dt="2023-02-07T12:51:57.7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48"/>
  </p:normalViewPr>
  <p:slideViewPr>
    <p:cSldViewPr snapToGrid="0">
      <p:cViewPr varScale="1">
        <p:scale>
          <a:sx n="117" d="100"/>
          <a:sy n="117" d="100"/>
        </p:scale>
        <p:origin x="360"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B5C2EE-6964-4A49-80C9-1ACBA65B8332}" type="datetimeFigureOut">
              <a:rPr lang="sv-SE" smtClean="0"/>
              <a:t>2023-02-07</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D0D4D6-7189-4E71-9B4C-6E5501916698}" type="slidenum">
              <a:rPr lang="sv-SE" smtClean="0"/>
              <a:t>‹#›</a:t>
            </a:fld>
            <a:endParaRPr lang="sv-SE"/>
          </a:p>
        </p:txBody>
      </p:sp>
    </p:spTree>
    <p:extLst>
      <p:ext uri="{BB962C8B-B14F-4D97-AF65-F5344CB8AC3E}">
        <p14:creationId xmlns:p14="http://schemas.microsoft.com/office/powerpoint/2010/main" val="13333941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fld id="{6ED0D4D6-7189-4E71-9B4C-6E5501916698}" type="slidenum">
              <a:rPr lang="sv-SE" smtClean="0"/>
              <a:t>8</a:t>
            </a:fld>
            <a:endParaRPr lang="sv-SE"/>
          </a:p>
        </p:txBody>
      </p:sp>
    </p:spTree>
    <p:extLst>
      <p:ext uri="{BB962C8B-B14F-4D97-AF65-F5344CB8AC3E}">
        <p14:creationId xmlns:p14="http://schemas.microsoft.com/office/powerpoint/2010/main" val="561603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a:p>
        </p:txBody>
      </p:sp>
      <p:sp>
        <p:nvSpPr>
          <p:cNvPr id="4" name="Platshållare för bild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AF2B93-918F-3844-B404-08A32364B10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47200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Innehå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061862" y="6056720"/>
            <a:ext cx="2743200" cy="365125"/>
          </a:xfrm>
          <a:prstGeom prst="rect">
            <a:avLst/>
          </a:prstGeom>
        </p:spPr>
        <p:txBody>
          <a:bodyPr/>
          <a:lstStyle>
            <a:lvl1pPr>
              <a:defRPr/>
            </a:lvl1pPr>
          </a:lstStyle>
          <a:p>
            <a:fld id="{AFB2F062-198B-E64C-B408-AB1E48124610}" type="slidenum">
              <a:rPr lang="en-US" smtClean="0"/>
              <a:pPr/>
              <a:t>‹#›</a:t>
            </a:fld>
            <a:endParaRPr lang="en-US"/>
          </a:p>
        </p:txBody>
      </p:sp>
      <p:sp>
        <p:nvSpPr>
          <p:cNvPr id="7" name="Content Placeholder 2"/>
          <p:cNvSpPr>
            <a:spLocks noGrp="1"/>
          </p:cNvSpPr>
          <p:nvPr>
            <p:ph idx="1"/>
          </p:nvPr>
        </p:nvSpPr>
        <p:spPr>
          <a:xfrm>
            <a:off x="838200" y="1206878"/>
            <a:ext cx="10515600" cy="4351338"/>
          </a:xfrm>
          <a:prstGeom prst="rect">
            <a:avLst/>
          </a:prstGeo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8" name="Title 1"/>
          <p:cNvSpPr>
            <a:spLocks noGrp="1"/>
          </p:cNvSpPr>
          <p:nvPr>
            <p:ph type="title"/>
          </p:nvPr>
        </p:nvSpPr>
        <p:spPr>
          <a:xfrm>
            <a:off x="269634" y="176015"/>
            <a:ext cx="10515600" cy="547200"/>
          </a:xfrm>
          <a:prstGeom prst="rect">
            <a:avLst/>
          </a:prstGeom>
        </p:spPr>
        <p:txBody>
          <a:bodyPr/>
          <a:lstStyle/>
          <a:p>
            <a:r>
              <a:rPr lang="sv-SE"/>
              <a:t>Klicka här för att ändra mall för rubrikformat</a:t>
            </a:r>
            <a:endParaRPr lang="en-US"/>
          </a:p>
        </p:txBody>
      </p:sp>
    </p:spTree>
    <p:extLst>
      <p:ext uri="{BB962C8B-B14F-4D97-AF65-F5344CB8AC3E}">
        <p14:creationId xmlns:p14="http://schemas.microsoft.com/office/powerpoint/2010/main" val="1539364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ullets">
    <p:spTree>
      <p:nvGrpSpPr>
        <p:cNvPr id="1" name=""/>
        <p:cNvGrpSpPr/>
        <p:nvPr/>
      </p:nvGrpSpPr>
      <p:grpSpPr>
        <a:xfrm>
          <a:off x="0" y="0"/>
          <a:ext cx="0" cy="0"/>
          <a:chOff x="0" y="0"/>
          <a:chExt cx="0" cy="0"/>
        </a:xfrm>
      </p:grpSpPr>
      <p:sp>
        <p:nvSpPr>
          <p:cNvPr id="2" name="Title 1"/>
          <p:cNvSpPr>
            <a:spLocks noGrp="1"/>
          </p:cNvSpPr>
          <p:nvPr>
            <p:ph type="title"/>
          </p:nvPr>
        </p:nvSpPr>
        <p:spPr>
          <a:xfrm>
            <a:off x="269634" y="176015"/>
            <a:ext cx="10515600" cy="547200"/>
          </a:xfrm>
          <a:prstGeom prst="rect">
            <a:avLst/>
          </a:prstGeom>
        </p:spPr>
        <p:txBody>
          <a:bodyPr/>
          <a:lstStyle/>
          <a:p>
            <a:r>
              <a:rPr lang="sv-SE"/>
              <a:t>Klicka här för att ändra mall för rubrikformat</a:t>
            </a:r>
            <a:endParaRPr lang="en-US"/>
          </a:p>
        </p:txBody>
      </p:sp>
      <p:sp>
        <p:nvSpPr>
          <p:cNvPr id="3" name="Slide Number Placeholder 2"/>
          <p:cNvSpPr>
            <a:spLocks noGrp="1"/>
          </p:cNvSpPr>
          <p:nvPr>
            <p:ph type="sldNum" sz="quarter" idx="10"/>
          </p:nvPr>
        </p:nvSpPr>
        <p:spPr>
          <a:xfrm>
            <a:off x="9061862" y="6056720"/>
            <a:ext cx="2743200" cy="365125"/>
          </a:xfrm>
          <a:prstGeom prst="rect">
            <a:avLst/>
          </a:prstGeom>
        </p:spPr>
        <p:txBody>
          <a:bodyPr/>
          <a:lstStyle/>
          <a:p>
            <a:fld id="{B0EBF7B1-A0A2-784E-99A7-64A0C6FE52DD}" type="slidenum">
              <a:rPr lang="en-US" smtClean="0"/>
              <a:pPr/>
              <a:t>‹#›</a:t>
            </a:fld>
            <a:endParaRPr lang="en-US"/>
          </a:p>
        </p:txBody>
      </p:sp>
      <p:sp>
        <p:nvSpPr>
          <p:cNvPr id="16" name="Text Placeholder 15"/>
          <p:cNvSpPr>
            <a:spLocks noGrp="1"/>
          </p:cNvSpPr>
          <p:nvPr>
            <p:ph type="body" sz="quarter" idx="11"/>
          </p:nvPr>
        </p:nvSpPr>
        <p:spPr>
          <a:xfrm>
            <a:off x="647370"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Klicka här för att ändra format på bakgrundstexten</a:t>
            </a:r>
          </a:p>
        </p:txBody>
      </p:sp>
      <p:sp>
        <p:nvSpPr>
          <p:cNvPr id="17" name="Text Placeholder 15"/>
          <p:cNvSpPr>
            <a:spLocks noGrp="1"/>
          </p:cNvSpPr>
          <p:nvPr>
            <p:ph type="body" sz="quarter" idx="12"/>
          </p:nvPr>
        </p:nvSpPr>
        <p:spPr>
          <a:xfrm>
            <a:off x="3498552"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Klicka här för att ändra format på bakgrundstexten</a:t>
            </a:r>
          </a:p>
        </p:txBody>
      </p:sp>
      <p:sp>
        <p:nvSpPr>
          <p:cNvPr id="18" name="Text Placeholder 15"/>
          <p:cNvSpPr>
            <a:spLocks noGrp="1"/>
          </p:cNvSpPr>
          <p:nvPr>
            <p:ph type="body" sz="quarter" idx="13"/>
          </p:nvPr>
        </p:nvSpPr>
        <p:spPr>
          <a:xfrm>
            <a:off x="6350663"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Klicka här för att ändra format på bakgrundstexten</a:t>
            </a:r>
          </a:p>
        </p:txBody>
      </p:sp>
      <p:sp>
        <p:nvSpPr>
          <p:cNvPr id="19" name="Text Placeholder 15"/>
          <p:cNvSpPr>
            <a:spLocks noGrp="1"/>
          </p:cNvSpPr>
          <p:nvPr>
            <p:ph type="body" sz="quarter" idx="14"/>
          </p:nvPr>
        </p:nvSpPr>
        <p:spPr>
          <a:xfrm>
            <a:off x="9200915"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Klicka här för att ändra format på bakgrundstexten</a:t>
            </a:r>
          </a:p>
        </p:txBody>
      </p:sp>
    </p:spTree>
    <p:extLst>
      <p:ext uri="{BB962C8B-B14F-4D97-AF65-F5344CB8AC3E}">
        <p14:creationId xmlns:p14="http://schemas.microsoft.com/office/powerpoint/2010/main" val="1631340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Utfallande bild">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12192000" cy="6858000"/>
          </a:xfrm>
          <a:prstGeom prst="rect">
            <a:avLst/>
          </a:prstGeom>
        </p:spPr>
        <p:txBody>
          <a:bodyPr anchor="t"/>
          <a:lstStyle>
            <a:lvl1pPr marL="0" indent="0" algn="ctr">
              <a:buNone/>
              <a:defRPr/>
            </a:lvl1pPr>
          </a:lstStyle>
          <a:p>
            <a:r>
              <a:rPr lang="en-US" err="1"/>
              <a:t>Utfallande</a:t>
            </a:r>
            <a:r>
              <a:rPr lang="en-US"/>
              <a:t> </a:t>
            </a:r>
            <a:r>
              <a:rPr lang="en-US" err="1"/>
              <a:t>bild</a:t>
            </a:r>
            <a:endParaRPr lang="en-US"/>
          </a:p>
        </p:txBody>
      </p:sp>
    </p:spTree>
    <p:extLst>
      <p:ext uri="{BB962C8B-B14F-4D97-AF65-F5344CB8AC3E}">
        <p14:creationId xmlns:p14="http://schemas.microsoft.com/office/powerpoint/2010/main" val="1736300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vslut">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284676" y="1828549"/>
            <a:ext cx="3622650" cy="3200902"/>
          </a:xfrm>
          <a:prstGeom prst="rect">
            <a:avLst/>
          </a:prstGeom>
        </p:spPr>
      </p:pic>
    </p:spTree>
    <p:extLst>
      <p:ext uri="{BB962C8B-B14F-4D97-AF65-F5344CB8AC3E}">
        <p14:creationId xmlns:p14="http://schemas.microsoft.com/office/powerpoint/2010/main" val="12005988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nnehå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a:lvl1pPr>
          </a:lstStyle>
          <a:p>
            <a:fld id="{AFB2F062-198B-E64C-B408-AB1E48124610}" type="slidenum">
              <a:rPr lang="en-US" smtClean="0"/>
              <a:pPr/>
              <a:t>‹#›</a:t>
            </a:fld>
            <a:endParaRPr lang="en-US"/>
          </a:p>
        </p:txBody>
      </p:sp>
      <p:sp>
        <p:nvSpPr>
          <p:cNvPr id="7" name="Content Placeholder 2"/>
          <p:cNvSpPr>
            <a:spLocks noGrp="1"/>
          </p:cNvSpPr>
          <p:nvPr>
            <p:ph idx="1"/>
          </p:nvPr>
        </p:nvSpPr>
        <p:spPr>
          <a:xfrm>
            <a:off x="838200" y="1206878"/>
            <a:ext cx="10515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8" name="Title 1"/>
          <p:cNvSpPr>
            <a:spLocks noGrp="1"/>
          </p:cNvSpPr>
          <p:nvPr>
            <p:ph type="title"/>
          </p:nvPr>
        </p:nvSpPr>
        <p:spPr>
          <a:xfrm>
            <a:off x="269634" y="176015"/>
            <a:ext cx="10515600" cy="547200"/>
          </a:xfrm>
        </p:spPr>
        <p:txBody>
          <a:bodyPr/>
          <a:lstStyle/>
          <a:p>
            <a:r>
              <a:rPr lang="sv-SE"/>
              <a:t>Klicka här för att ändra mall för rubrikformat</a:t>
            </a:r>
            <a:endParaRPr lang="en-US"/>
          </a:p>
        </p:txBody>
      </p:sp>
    </p:spTree>
    <p:extLst>
      <p:ext uri="{BB962C8B-B14F-4D97-AF65-F5344CB8AC3E}">
        <p14:creationId xmlns:p14="http://schemas.microsoft.com/office/powerpoint/2010/main" val="34391172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Jämförande med underrubrik">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135717"/>
            <a:ext cx="5157787" cy="823912"/>
          </a:xfrm>
        </p:spPr>
        <p:txBody>
          <a:bodyPr anchor="ctr">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Content Placeholder 3"/>
          <p:cNvSpPr>
            <a:spLocks noGrp="1"/>
          </p:cNvSpPr>
          <p:nvPr>
            <p:ph sz="half" idx="2"/>
          </p:nvPr>
        </p:nvSpPr>
        <p:spPr>
          <a:xfrm>
            <a:off x="839788" y="1959629"/>
            <a:ext cx="5157787" cy="3684588"/>
          </a:xfrm>
        </p:spPr>
        <p:txBody>
          <a:bodyPr/>
          <a:lstStyle>
            <a:lvl1pPr>
              <a:defRPr sz="2700"/>
            </a:lvl1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5" name="Text Placeholder 4"/>
          <p:cNvSpPr>
            <a:spLocks noGrp="1"/>
          </p:cNvSpPr>
          <p:nvPr>
            <p:ph type="body" sz="quarter" idx="3"/>
          </p:nvPr>
        </p:nvSpPr>
        <p:spPr>
          <a:xfrm>
            <a:off x="6172200" y="1135717"/>
            <a:ext cx="5183188" cy="82391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Content Placeholder 5"/>
          <p:cNvSpPr>
            <a:spLocks noGrp="1"/>
          </p:cNvSpPr>
          <p:nvPr>
            <p:ph sz="quarter" idx="4"/>
          </p:nvPr>
        </p:nvSpPr>
        <p:spPr>
          <a:xfrm>
            <a:off x="6172200" y="1959629"/>
            <a:ext cx="5183188" cy="3684588"/>
          </a:xfrm>
        </p:spPr>
        <p:txBody>
          <a:bodyPr/>
          <a:lstStyle>
            <a:lvl1pPr>
              <a:defRPr sz="2700"/>
            </a:lvl1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9" name="Slide Number Placeholder 8"/>
          <p:cNvSpPr>
            <a:spLocks noGrp="1"/>
          </p:cNvSpPr>
          <p:nvPr>
            <p:ph type="sldNum" sz="quarter" idx="12"/>
          </p:nvPr>
        </p:nvSpPr>
        <p:spPr/>
        <p:txBody>
          <a:bodyPr/>
          <a:lstStyle/>
          <a:p>
            <a:fld id="{4464F786-6D21-7E46-AB12-1886CCC34198}" type="slidenum">
              <a:rPr lang="en-US" smtClean="0"/>
              <a:t>‹#›</a:t>
            </a:fld>
            <a:endParaRPr lang="en-US"/>
          </a:p>
        </p:txBody>
      </p:sp>
      <p:sp>
        <p:nvSpPr>
          <p:cNvPr id="10" name="Title 1"/>
          <p:cNvSpPr>
            <a:spLocks noGrp="1"/>
          </p:cNvSpPr>
          <p:nvPr>
            <p:ph type="title"/>
          </p:nvPr>
        </p:nvSpPr>
        <p:spPr>
          <a:xfrm>
            <a:off x="269634" y="176015"/>
            <a:ext cx="10515600" cy="547200"/>
          </a:xfrm>
        </p:spPr>
        <p:txBody>
          <a:bodyPr/>
          <a:lstStyle/>
          <a:p>
            <a:r>
              <a:rPr lang="sv-SE"/>
              <a:t>Klicka här för att ändra mall för rubrikformat</a:t>
            </a:r>
            <a:endParaRPr lang="en-US"/>
          </a:p>
        </p:txBody>
      </p:sp>
    </p:spTree>
    <p:extLst>
      <p:ext uri="{BB962C8B-B14F-4D97-AF65-F5344CB8AC3E}">
        <p14:creationId xmlns:p14="http://schemas.microsoft.com/office/powerpoint/2010/main" val="42927811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Jämförande utan underrubrik">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839788" y="1135717"/>
            <a:ext cx="5157787" cy="4508500"/>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6" name="Content Placeholder 5"/>
          <p:cNvSpPr>
            <a:spLocks noGrp="1"/>
          </p:cNvSpPr>
          <p:nvPr>
            <p:ph sz="quarter" idx="4"/>
          </p:nvPr>
        </p:nvSpPr>
        <p:spPr>
          <a:xfrm>
            <a:off x="6172200" y="1135717"/>
            <a:ext cx="5183188" cy="4508500"/>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9" name="Slide Number Placeholder 8"/>
          <p:cNvSpPr>
            <a:spLocks noGrp="1"/>
          </p:cNvSpPr>
          <p:nvPr>
            <p:ph type="sldNum" sz="quarter" idx="12"/>
          </p:nvPr>
        </p:nvSpPr>
        <p:spPr/>
        <p:txBody>
          <a:bodyPr/>
          <a:lstStyle/>
          <a:p>
            <a:fld id="{4464F786-6D21-7E46-AB12-1886CCC34198}" type="slidenum">
              <a:rPr lang="en-US" smtClean="0"/>
              <a:t>‹#›</a:t>
            </a:fld>
            <a:endParaRPr lang="en-US"/>
          </a:p>
        </p:txBody>
      </p:sp>
      <p:sp>
        <p:nvSpPr>
          <p:cNvPr id="10" name="Title 1"/>
          <p:cNvSpPr>
            <a:spLocks noGrp="1"/>
          </p:cNvSpPr>
          <p:nvPr>
            <p:ph type="title"/>
          </p:nvPr>
        </p:nvSpPr>
        <p:spPr>
          <a:xfrm>
            <a:off x="269634" y="176015"/>
            <a:ext cx="10515600" cy="547200"/>
          </a:xfrm>
        </p:spPr>
        <p:txBody>
          <a:bodyPr/>
          <a:lstStyle/>
          <a:p>
            <a:r>
              <a:rPr lang="sv-SE"/>
              <a:t>Klicka här för att ändra mall för rubrikformat</a:t>
            </a:r>
            <a:endParaRPr lang="en-US"/>
          </a:p>
        </p:txBody>
      </p:sp>
    </p:spTree>
    <p:extLst>
      <p:ext uri="{BB962C8B-B14F-4D97-AF65-F5344CB8AC3E}">
        <p14:creationId xmlns:p14="http://schemas.microsoft.com/office/powerpoint/2010/main" val="21952254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t>Klicka här för att ändra mall för rubrikformat</a:t>
            </a:r>
            <a:endParaRPr lang="en-US"/>
          </a:p>
        </p:txBody>
      </p:sp>
      <p:sp>
        <p:nvSpPr>
          <p:cNvPr id="5" name="Slide Number Placeholder 4"/>
          <p:cNvSpPr>
            <a:spLocks noGrp="1"/>
          </p:cNvSpPr>
          <p:nvPr>
            <p:ph type="sldNum" sz="quarter" idx="12"/>
          </p:nvPr>
        </p:nvSpPr>
        <p:spPr/>
        <p:txBody>
          <a:bodyPr/>
          <a:lstStyle/>
          <a:p>
            <a:fld id="{4464F786-6D21-7E46-AB12-1886CCC34198}" type="slidenum">
              <a:rPr lang="en-US" smtClean="0"/>
              <a:t>‹#›</a:t>
            </a:fld>
            <a:endParaRPr lang="en-US"/>
          </a:p>
        </p:txBody>
      </p:sp>
    </p:spTree>
    <p:extLst>
      <p:ext uri="{BB962C8B-B14F-4D97-AF65-F5344CB8AC3E}">
        <p14:creationId xmlns:p14="http://schemas.microsoft.com/office/powerpoint/2010/main" val="37800124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Innehåll höger">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3188" y="1243323"/>
            <a:ext cx="6172200" cy="436183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7" name="Slide Number Placeholder 6"/>
          <p:cNvSpPr>
            <a:spLocks noGrp="1"/>
          </p:cNvSpPr>
          <p:nvPr>
            <p:ph type="sldNum" sz="quarter" idx="12"/>
          </p:nvPr>
        </p:nvSpPr>
        <p:spPr/>
        <p:txBody>
          <a:bodyPr/>
          <a:lstStyle/>
          <a:p>
            <a:fld id="{4464F786-6D21-7E46-AB12-1886CCC34198}" type="slidenum">
              <a:rPr lang="en-US" smtClean="0"/>
              <a:t>‹#›</a:t>
            </a:fld>
            <a:endParaRPr lang="en-US"/>
          </a:p>
        </p:txBody>
      </p:sp>
      <p:sp>
        <p:nvSpPr>
          <p:cNvPr id="8" name="Text Placeholder 3"/>
          <p:cNvSpPr>
            <a:spLocks noGrp="1"/>
          </p:cNvSpPr>
          <p:nvPr>
            <p:ph type="body" sz="half" idx="2"/>
          </p:nvPr>
        </p:nvSpPr>
        <p:spPr>
          <a:xfrm>
            <a:off x="839788" y="1399690"/>
            <a:ext cx="3932237" cy="3811588"/>
          </a:xfrm>
        </p:spPr>
        <p:txBody>
          <a:bodyPr anchor="ct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9" name="Title 1"/>
          <p:cNvSpPr>
            <a:spLocks noGrp="1"/>
          </p:cNvSpPr>
          <p:nvPr>
            <p:ph type="title"/>
          </p:nvPr>
        </p:nvSpPr>
        <p:spPr>
          <a:xfrm>
            <a:off x="269634" y="176015"/>
            <a:ext cx="10515600" cy="547200"/>
          </a:xfrm>
        </p:spPr>
        <p:txBody>
          <a:bodyPr/>
          <a:lstStyle/>
          <a:p>
            <a:r>
              <a:rPr lang="sv-SE"/>
              <a:t>Klicka här för att ändra mall för rubrikformat</a:t>
            </a:r>
            <a:endParaRPr lang="en-US"/>
          </a:p>
        </p:txBody>
      </p:sp>
    </p:spTree>
    <p:extLst>
      <p:ext uri="{BB962C8B-B14F-4D97-AF65-F5344CB8AC3E}">
        <p14:creationId xmlns:p14="http://schemas.microsoft.com/office/powerpoint/2010/main" val="29796569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ild höger med citat">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183188" y="868672"/>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att lägga till en bild</a:t>
            </a:r>
            <a:endParaRPr lang="en-US"/>
          </a:p>
        </p:txBody>
      </p:sp>
      <p:sp>
        <p:nvSpPr>
          <p:cNvPr id="4" name="Text Placeholder 3"/>
          <p:cNvSpPr>
            <a:spLocks noGrp="1"/>
          </p:cNvSpPr>
          <p:nvPr>
            <p:ph type="body" sz="half" idx="2"/>
          </p:nvPr>
        </p:nvSpPr>
        <p:spPr>
          <a:xfrm>
            <a:off x="839788" y="1399690"/>
            <a:ext cx="3932237" cy="3811588"/>
          </a:xfrm>
        </p:spPr>
        <p:txBody>
          <a:bodyPr anchor="ct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7" name="Slide Number Placeholder 6"/>
          <p:cNvSpPr>
            <a:spLocks noGrp="1"/>
          </p:cNvSpPr>
          <p:nvPr>
            <p:ph type="sldNum" sz="quarter" idx="12"/>
          </p:nvPr>
        </p:nvSpPr>
        <p:spPr/>
        <p:txBody>
          <a:bodyPr/>
          <a:lstStyle/>
          <a:p>
            <a:fld id="{4464F786-6D21-7E46-AB12-1886CCC34198}" type="slidenum">
              <a:rPr lang="en-US" smtClean="0"/>
              <a:t>‹#›</a:t>
            </a:fld>
            <a:endParaRPr lang="en-US"/>
          </a:p>
        </p:txBody>
      </p:sp>
      <p:sp>
        <p:nvSpPr>
          <p:cNvPr id="8" name="Title 1"/>
          <p:cNvSpPr>
            <a:spLocks noGrp="1"/>
          </p:cNvSpPr>
          <p:nvPr>
            <p:ph type="title"/>
          </p:nvPr>
        </p:nvSpPr>
        <p:spPr>
          <a:xfrm>
            <a:off x="269634" y="176015"/>
            <a:ext cx="10515600" cy="547200"/>
          </a:xfrm>
        </p:spPr>
        <p:txBody>
          <a:bodyPr/>
          <a:lstStyle/>
          <a:p>
            <a:r>
              <a:rPr lang="sv-SE"/>
              <a:t>Klicka här för att ändra mall för rubrikformat</a:t>
            </a:r>
            <a:endParaRPr lang="en-US"/>
          </a:p>
        </p:txBody>
      </p:sp>
    </p:spTree>
    <p:extLst>
      <p:ext uri="{BB962C8B-B14F-4D97-AF65-F5344CB8AC3E}">
        <p14:creationId xmlns:p14="http://schemas.microsoft.com/office/powerpoint/2010/main" val="31233068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ild vänster med citat">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839788" y="1128157"/>
            <a:ext cx="6172200" cy="435465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att lägga till en bild</a:t>
            </a:r>
            <a:endParaRPr lang="en-US"/>
          </a:p>
        </p:txBody>
      </p:sp>
      <p:sp>
        <p:nvSpPr>
          <p:cNvPr id="4" name="Text Placeholder 3"/>
          <p:cNvSpPr>
            <a:spLocks noGrp="1"/>
          </p:cNvSpPr>
          <p:nvPr>
            <p:ph type="body" sz="half" idx="2"/>
          </p:nvPr>
        </p:nvSpPr>
        <p:spPr>
          <a:xfrm>
            <a:off x="7423151" y="1399690"/>
            <a:ext cx="3932237" cy="3811588"/>
          </a:xfrm>
        </p:spPr>
        <p:txBody>
          <a:bodyPr anchor="ct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7" name="Slide Number Placeholder 6"/>
          <p:cNvSpPr>
            <a:spLocks noGrp="1"/>
          </p:cNvSpPr>
          <p:nvPr>
            <p:ph type="sldNum" sz="quarter" idx="12"/>
          </p:nvPr>
        </p:nvSpPr>
        <p:spPr/>
        <p:txBody>
          <a:bodyPr/>
          <a:lstStyle/>
          <a:p>
            <a:fld id="{4464F786-6D21-7E46-AB12-1886CCC34198}" type="slidenum">
              <a:rPr lang="en-US" smtClean="0"/>
              <a:t>‹#›</a:t>
            </a:fld>
            <a:endParaRPr lang="en-US"/>
          </a:p>
        </p:txBody>
      </p:sp>
      <p:sp>
        <p:nvSpPr>
          <p:cNvPr id="8" name="Title 1"/>
          <p:cNvSpPr>
            <a:spLocks noGrp="1"/>
          </p:cNvSpPr>
          <p:nvPr>
            <p:ph type="title"/>
          </p:nvPr>
        </p:nvSpPr>
        <p:spPr>
          <a:xfrm>
            <a:off x="269634" y="176015"/>
            <a:ext cx="10515600" cy="547200"/>
          </a:xfrm>
        </p:spPr>
        <p:txBody>
          <a:bodyPr/>
          <a:lstStyle/>
          <a:p>
            <a:r>
              <a:rPr lang="sv-SE"/>
              <a:t>Klicka här för att ändra mall för rubrikformat</a:t>
            </a:r>
            <a:endParaRPr lang="en-US"/>
          </a:p>
        </p:txBody>
      </p:sp>
    </p:spTree>
    <p:extLst>
      <p:ext uri="{BB962C8B-B14F-4D97-AF65-F5344CB8AC3E}">
        <p14:creationId xmlns:p14="http://schemas.microsoft.com/office/powerpoint/2010/main" val="2587060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Jämförande med underrubrik">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135717"/>
            <a:ext cx="5157787" cy="823912"/>
          </a:xfrm>
          <a:prstGeom prst="rect">
            <a:avLst/>
          </a:prstGeom>
        </p:spPr>
        <p:txBody>
          <a:bodyPr anchor="ctr">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Content Placeholder 3"/>
          <p:cNvSpPr>
            <a:spLocks noGrp="1"/>
          </p:cNvSpPr>
          <p:nvPr>
            <p:ph sz="half" idx="2"/>
          </p:nvPr>
        </p:nvSpPr>
        <p:spPr>
          <a:xfrm>
            <a:off x="839788" y="1959629"/>
            <a:ext cx="5157787" cy="3684588"/>
          </a:xfrm>
          <a:prstGeom prst="rect">
            <a:avLst/>
          </a:prstGeom>
        </p:spPr>
        <p:txBody>
          <a:bodyPr/>
          <a:lstStyle>
            <a:lvl1pPr>
              <a:defRPr sz="2700"/>
            </a:lvl1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5" name="Text Placeholder 4"/>
          <p:cNvSpPr>
            <a:spLocks noGrp="1"/>
          </p:cNvSpPr>
          <p:nvPr>
            <p:ph type="body" sz="quarter" idx="3"/>
          </p:nvPr>
        </p:nvSpPr>
        <p:spPr>
          <a:xfrm>
            <a:off x="6172200" y="1135717"/>
            <a:ext cx="5183188" cy="823912"/>
          </a:xfrm>
          <a:prstGeom prst="rect">
            <a:avLst/>
          </a:prstGeo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Content Placeholder 5"/>
          <p:cNvSpPr>
            <a:spLocks noGrp="1"/>
          </p:cNvSpPr>
          <p:nvPr>
            <p:ph sz="quarter" idx="4"/>
          </p:nvPr>
        </p:nvSpPr>
        <p:spPr>
          <a:xfrm>
            <a:off x="6172200" y="1959629"/>
            <a:ext cx="5183188" cy="3684588"/>
          </a:xfrm>
          <a:prstGeom prst="rect">
            <a:avLst/>
          </a:prstGeom>
        </p:spPr>
        <p:txBody>
          <a:bodyPr/>
          <a:lstStyle>
            <a:lvl1pPr>
              <a:defRPr sz="2700"/>
            </a:lvl1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9" name="Slide Number Placeholder 8"/>
          <p:cNvSpPr>
            <a:spLocks noGrp="1"/>
          </p:cNvSpPr>
          <p:nvPr>
            <p:ph type="sldNum" sz="quarter" idx="12"/>
          </p:nvPr>
        </p:nvSpPr>
        <p:spPr>
          <a:xfrm>
            <a:off x="9061862" y="6056720"/>
            <a:ext cx="2743200" cy="365125"/>
          </a:xfrm>
          <a:prstGeom prst="rect">
            <a:avLst/>
          </a:prstGeom>
        </p:spPr>
        <p:txBody>
          <a:bodyPr/>
          <a:lstStyle/>
          <a:p>
            <a:fld id="{4464F786-6D21-7E46-AB12-1886CCC34198}" type="slidenum">
              <a:rPr lang="en-US" smtClean="0"/>
              <a:t>‹#›</a:t>
            </a:fld>
            <a:endParaRPr lang="en-US"/>
          </a:p>
        </p:txBody>
      </p:sp>
      <p:sp>
        <p:nvSpPr>
          <p:cNvPr id="10" name="Title 1"/>
          <p:cNvSpPr>
            <a:spLocks noGrp="1"/>
          </p:cNvSpPr>
          <p:nvPr>
            <p:ph type="title"/>
          </p:nvPr>
        </p:nvSpPr>
        <p:spPr>
          <a:xfrm>
            <a:off x="269634" y="176015"/>
            <a:ext cx="10515600" cy="547200"/>
          </a:xfrm>
          <a:prstGeom prst="rect">
            <a:avLst/>
          </a:prstGeom>
        </p:spPr>
        <p:txBody>
          <a:bodyPr/>
          <a:lstStyle/>
          <a:p>
            <a:r>
              <a:rPr lang="sv-SE"/>
              <a:t>Klicka här för att ändra mall för rubrikformat</a:t>
            </a:r>
            <a:endParaRPr lang="en-US"/>
          </a:p>
        </p:txBody>
      </p:sp>
    </p:spTree>
    <p:extLst>
      <p:ext uri="{BB962C8B-B14F-4D97-AF65-F5344CB8AC3E}">
        <p14:creationId xmlns:p14="http://schemas.microsoft.com/office/powerpoint/2010/main" val="42796022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tor siffra med rub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t>Klicka här för att ändra mall för rubrikformat</a:t>
            </a:r>
            <a:endParaRPr lang="en-US"/>
          </a:p>
        </p:txBody>
      </p:sp>
      <p:sp>
        <p:nvSpPr>
          <p:cNvPr id="3" name="Slide Number Placeholder 2"/>
          <p:cNvSpPr>
            <a:spLocks noGrp="1"/>
          </p:cNvSpPr>
          <p:nvPr>
            <p:ph type="sldNum" sz="quarter" idx="10"/>
          </p:nvPr>
        </p:nvSpPr>
        <p:spPr/>
        <p:txBody>
          <a:bodyPr/>
          <a:lstStyle/>
          <a:p>
            <a:fld id="{B0EBF7B1-A0A2-784E-99A7-64A0C6FE52DD}" type="slidenum">
              <a:rPr lang="en-US" smtClean="0"/>
              <a:pPr/>
              <a:t>‹#›</a:t>
            </a:fld>
            <a:endParaRPr lang="en-US"/>
          </a:p>
        </p:txBody>
      </p:sp>
      <p:sp>
        <p:nvSpPr>
          <p:cNvPr id="5" name="Rectangle 4"/>
          <p:cNvSpPr/>
          <p:nvPr/>
        </p:nvSpPr>
        <p:spPr>
          <a:xfrm>
            <a:off x="3478247" y="4587153"/>
            <a:ext cx="540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p:cNvSpPr>
            <a:spLocks noGrp="1"/>
          </p:cNvSpPr>
          <p:nvPr>
            <p:ph type="body" sz="quarter" idx="11" hasCustomPrompt="1"/>
          </p:nvPr>
        </p:nvSpPr>
        <p:spPr>
          <a:xfrm>
            <a:off x="0" y="2018121"/>
            <a:ext cx="12192000" cy="2770188"/>
          </a:xfrm>
        </p:spPr>
        <p:txBody>
          <a:bodyPr>
            <a:noAutofit/>
          </a:bodyPr>
          <a:lstStyle>
            <a:lvl1pPr marL="0" indent="0" algn="ctr">
              <a:buNone/>
              <a:defRPr sz="20000" b="1"/>
            </a:lvl1pPr>
            <a:lvl2pPr marL="457200" indent="0">
              <a:buNone/>
              <a:defRPr/>
            </a:lvl2pPr>
            <a:lvl3pPr marL="914400" indent="0">
              <a:buNone/>
              <a:defRPr/>
            </a:lvl3pPr>
            <a:lvl4pPr marL="1371600" indent="0">
              <a:buNone/>
              <a:defRPr/>
            </a:lvl4pPr>
            <a:lvl5pPr marL="1828800" indent="0">
              <a:buNone/>
              <a:defRPr/>
            </a:lvl5pPr>
          </a:lstStyle>
          <a:p>
            <a:pPr lvl="0"/>
            <a:r>
              <a:rPr lang="en-US"/>
              <a:t>####</a:t>
            </a:r>
          </a:p>
        </p:txBody>
      </p:sp>
      <p:sp>
        <p:nvSpPr>
          <p:cNvPr id="6" name="Rectangle 5"/>
          <p:cNvSpPr/>
          <p:nvPr userDrawn="1"/>
        </p:nvSpPr>
        <p:spPr>
          <a:xfrm>
            <a:off x="3478247" y="4587153"/>
            <a:ext cx="5400000" cy="5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92715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tor siffra utan rubrik">
    <p:spTree>
      <p:nvGrpSpPr>
        <p:cNvPr id="1" name=""/>
        <p:cNvGrpSpPr/>
        <p:nvPr/>
      </p:nvGrpSpPr>
      <p:grpSpPr>
        <a:xfrm>
          <a:off x="0" y="0"/>
          <a:ext cx="0" cy="0"/>
          <a:chOff x="0" y="0"/>
          <a:chExt cx="0" cy="0"/>
        </a:xfrm>
      </p:grpSpPr>
      <p:sp>
        <p:nvSpPr>
          <p:cNvPr id="5" name="Rectangle 4"/>
          <p:cNvSpPr/>
          <p:nvPr/>
        </p:nvSpPr>
        <p:spPr>
          <a:xfrm>
            <a:off x="3478247" y="4587153"/>
            <a:ext cx="540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7"/>
          <p:cNvSpPr>
            <a:spLocks noGrp="1"/>
          </p:cNvSpPr>
          <p:nvPr>
            <p:ph type="body" sz="quarter" idx="11" hasCustomPrompt="1"/>
          </p:nvPr>
        </p:nvSpPr>
        <p:spPr>
          <a:xfrm>
            <a:off x="0" y="2018121"/>
            <a:ext cx="12192000" cy="2770188"/>
          </a:xfrm>
        </p:spPr>
        <p:txBody>
          <a:bodyPr>
            <a:noAutofit/>
          </a:bodyPr>
          <a:lstStyle>
            <a:lvl1pPr marL="0" indent="0" algn="ctr">
              <a:buNone/>
              <a:defRPr sz="20000" b="1"/>
            </a:lvl1pPr>
            <a:lvl2pPr marL="457200" indent="0">
              <a:buNone/>
              <a:defRPr/>
            </a:lvl2pPr>
            <a:lvl3pPr marL="914400" indent="0">
              <a:buNone/>
              <a:defRPr/>
            </a:lvl3pPr>
            <a:lvl4pPr marL="1371600" indent="0">
              <a:buNone/>
              <a:defRPr/>
            </a:lvl4pPr>
            <a:lvl5pPr marL="1828800" indent="0">
              <a:buNone/>
              <a:defRPr/>
            </a:lvl5pPr>
          </a:lstStyle>
          <a:p>
            <a:pPr lvl="0"/>
            <a:r>
              <a:rPr lang="en-US"/>
              <a:t>####</a:t>
            </a:r>
          </a:p>
        </p:txBody>
      </p:sp>
      <p:sp>
        <p:nvSpPr>
          <p:cNvPr id="4" name="Rectangle 3"/>
          <p:cNvSpPr/>
          <p:nvPr userDrawn="1"/>
        </p:nvSpPr>
        <p:spPr>
          <a:xfrm>
            <a:off x="3478247" y="4587153"/>
            <a:ext cx="5400000" cy="5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586602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t>Klicka här för att ändra mall för rubrikformat</a:t>
            </a:r>
            <a:endParaRPr lang="en-US"/>
          </a:p>
        </p:txBody>
      </p:sp>
      <p:sp>
        <p:nvSpPr>
          <p:cNvPr id="3" name="Slide Number Placeholder 2"/>
          <p:cNvSpPr>
            <a:spLocks noGrp="1"/>
          </p:cNvSpPr>
          <p:nvPr>
            <p:ph type="sldNum" sz="quarter" idx="10"/>
          </p:nvPr>
        </p:nvSpPr>
        <p:spPr/>
        <p:txBody>
          <a:bodyPr/>
          <a:lstStyle/>
          <a:p>
            <a:fld id="{B0EBF7B1-A0A2-784E-99A7-64A0C6FE52DD}" type="slidenum">
              <a:rPr lang="en-US" smtClean="0"/>
              <a:pPr/>
              <a:t>‹#›</a:t>
            </a:fld>
            <a:endParaRPr lang="en-US"/>
          </a:p>
        </p:txBody>
      </p:sp>
      <p:sp>
        <p:nvSpPr>
          <p:cNvPr id="16" name="Text Placeholder 15"/>
          <p:cNvSpPr>
            <a:spLocks noGrp="1"/>
          </p:cNvSpPr>
          <p:nvPr>
            <p:ph type="body" sz="quarter" idx="11"/>
          </p:nvPr>
        </p:nvSpPr>
        <p:spPr>
          <a:xfrm>
            <a:off x="647370"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Klicka här för att ändra format på bakgrundstexten</a:t>
            </a:r>
          </a:p>
        </p:txBody>
      </p:sp>
      <p:sp>
        <p:nvSpPr>
          <p:cNvPr id="17" name="Text Placeholder 15"/>
          <p:cNvSpPr>
            <a:spLocks noGrp="1"/>
          </p:cNvSpPr>
          <p:nvPr>
            <p:ph type="body" sz="quarter" idx="12"/>
          </p:nvPr>
        </p:nvSpPr>
        <p:spPr>
          <a:xfrm>
            <a:off x="3498552"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Klicka här för att ändra format på bakgrundstexten</a:t>
            </a:r>
          </a:p>
        </p:txBody>
      </p:sp>
      <p:sp>
        <p:nvSpPr>
          <p:cNvPr id="18" name="Text Placeholder 15"/>
          <p:cNvSpPr>
            <a:spLocks noGrp="1"/>
          </p:cNvSpPr>
          <p:nvPr>
            <p:ph type="body" sz="quarter" idx="13"/>
          </p:nvPr>
        </p:nvSpPr>
        <p:spPr>
          <a:xfrm>
            <a:off x="6350663"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Klicka här för att ändra format på bakgrundstexten</a:t>
            </a:r>
          </a:p>
        </p:txBody>
      </p:sp>
      <p:sp>
        <p:nvSpPr>
          <p:cNvPr id="19" name="Text Placeholder 15"/>
          <p:cNvSpPr>
            <a:spLocks noGrp="1"/>
          </p:cNvSpPr>
          <p:nvPr>
            <p:ph type="body" sz="quarter" idx="14"/>
          </p:nvPr>
        </p:nvSpPr>
        <p:spPr>
          <a:xfrm>
            <a:off x="9200915"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Klicka här för att ändra format på bakgrundstexten</a:t>
            </a:r>
          </a:p>
        </p:txBody>
      </p:sp>
    </p:spTree>
    <p:extLst>
      <p:ext uri="{BB962C8B-B14F-4D97-AF65-F5344CB8AC3E}">
        <p14:creationId xmlns:p14="http://schemas.microsoft.com/office/powerpoint/2010/main" val="27642324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Utfallande bild">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12192000" cy="6858000"/>
          </a:xfrm>
        </p:spPr>
        <p:txBody>
          <a:bodyPr anchor="t"/>
          <a:lstStyle>
            <a:lvl1pPr marL="0" indent="0" algn="ctr">
              <a:buNone/>
              <a:defRPr/>
            </a:lvl1pPr>
          </a:lstStyle>
          <a:p>
            <a:r>
              <a:rPr lang="en-US" err="1"/>
              <a:t>Utfallande</a:t>
            </a:r>
            <a:r>
              <a:rPr lang="en-US"/>
              <a:t> </a:t>
            </a:r>
            <a:r>
              <a:rPr lang="en-US" err="1"/>
              <a:t>bild</a:t>
            </a:r>
            <a:endParaRPr lang="en-US"/>
          </a:p>
        </p:txBody>
      </p:sp>
    </p:spTree>
    <p:extLst>
      <p:ext uri="{BB962C8B-B14F-4D97-AF65-F5344CB8AC3E}">
        <p14:creationId xmlns:p14="http://schemas.microsoft.com/office/powerpoint/2010/main" val="29429481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Avslut">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284676" y="1828549"/>
            <a:ext cx="3622650" cy="3200902"/>
          </a:xfrm>
          <a:prstGeom prst="rect">
            <a:avLst/>
          </a:prstGeom>
        </p:spPr>
      </p:pic>
    </p:spTree>
    <p:extLst>
      <p:ext uri="{BB962C8B-B14F-4D97-AF65-F5344CB8AC3E}">
        <p14:creationId xmlns:p14="http://schemas.microsoft.com/office/powerpoint/2010/main" val="35239702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6E9EF97-148A-4D8B-A7A8-CD8BB3BA2D3F}"/>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8738E0AC-BDDB-4414-A8E6-EDFAF69BB627}"/>
              </a:ext>
            </a:extLst>
          </p:cNvPr>
          <p:cNvSpPr>
            <a:spLocks noGrp="1"/>
          </p:cNvSpPr>
          <p:nvPr>
            <p:ph idx="1"/>
          </p:nvPr>
        </p:nvSpPr>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26C46FC7-B81D-4384-9607-1ECAB449344C}"/>
              </a:ext>
            </a:extLst>
          </p:cNvPr>
          <p:cNvSpPr>
            <a:spLocks noGrp="1"/>
          </p:cNvSpPr>
          <p:nvPr>
            <p:ph type="dt" sz="half" idx="10"/>
          </p:nvPr>
        </p:nvSpPr>
        <p:spPr/>
        <p:txBody>
          <a:bodyPr/>
          <a:lstStyle/>
          <a:p>
            <a:fld id="{597F44F1-1FD6-4000-863E-53B78F6EB0A3}" type="datetimeFigureOut">
              <a:rPr lang="sv-SE" smtClean="0"/>
              <a:t>2023-02-07</a:t>
            </a:fld>
            <a:endParaRPr lang="sv-SE"/>
          </a:p>
        </p:txBody>
      </p:sp>
      <p:sp>
        <p:nvSpPr>
          <p:cNvPr id="5" name="Platshållare för sidfot 4">
            <a:extLst>
              <a:ext uri="{FF2B5EF4-FFF2-40B4-BE49-F238E27FC236}">
                <a16:creationId xmlns:a16="http://schemas.microsoft.com/office/drawing/2014/main" id="{E6FB9316-F049-4AAC-A06C-3E81A1483EF2}"/>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3F9DB54A-38C5-47D3-832C-D68CE2FD90AF}"/>
              </a:ext>
            </a:extLst>
          </p:cNvPr>
          <p:cNvSpPr>
            <a:spLocks noGrp="1"/>
          </p:cNvSpPr>
          <p:nvPr>
            <p:ph type="sldNum" sz="quarter" idx="12"/>
          </p:nvPr>
        </p:nvSpPr>
        <p:spPr/>
        <p:txBody>
          <a:bodyPr/>
          <a:lstStyle/>
          <a:p>
            <a:fld id="{70745B8D-3640-4D3E-9EB8-6ACBB1897ABD}" type="slidenum">
              <a:rPr lang="sv-SE" smtClean="0"/>
              <a:t>‹#›</a:t>
            </a:fld>
            <a:endParaRPr lang="sv-SE"/>
          </a:p>
        </p:txBody>
      </p:sp>
    </p:spTree>
    <p:extLst>
      <p:ext uri="{BB962C8B-B14F-4D97-AF65-F5344CB8AC3E}">
        <p14:creationId xmlns:p14="http://schemas.microsoft.com/office/powerpoint/2010/main" val="13819141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8966C56-7C6A-4E62-BAB1-CBC32498F374}"/>
              </a:ext>
            </a:extLst>
          </p:cNvPr>
          <p:cNvSpPr>
            <a:spLocks noGrp="1"/>
          </p:cNvSpPr>
          <p:nvPr>
            <p:ph type="ctrTitle"/>
          </p:nvPr>
        </p:nvSpPr>
        <p:spPr>
          <a:xfrm>
            <a:off x="1524000" y="1122363"/>
            <a:ext cx="9144000" cy="2387600"/>
          </a:xfrm>
        </p:spPr>
        <p:txBody>
          <a:bodyPr anchor="b"/>
          <a:lstStyle>
            <a:lvl1pPr algn="ctr">
              <a:defRPr sz="6000"/>
            </a:lvl1pPr>
          </a:lstStyle>
          <a:p>
            <a:r>
              <a:rPr lang="sv-SE"/>
              <a:t>Klicka här för att ändra mall för rubrikformat</a:t>
            </a:r>
          </a:p>
        </p:txBody>
      </p:sp>
      <p:sp>
        <p:nvSpPr>
          <p:cNvPr id="3" name="Underrubrik 2">
            <a:extLst>
              <a:ext uri="{FF2B5EF4-FFF2-40B4-BE49-F238E27FC236}">
                <a16:creationId xmlns:a16="http://schemas.microsoft.com/office/drawing/2014/main" id="{7D5768E2-4114-422E-BA58-0066F585CED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p>
        </p:txBody>
      </p:sp>
      <p:sp>
        <p:nvSpPr>
          <p:cNvPr id="4" name="Platshållare för datum 3">
            <a:extLst>
              <a:ext uri="{FF2B5EF4-FFF2-40B4-BE49-F238E27FC236}">
                <a16:creationId xmlns:a16="http://schemas.microsoft.com/office/drawing/2014/main" id="{488977B9-38C2-44CF-8BF8-9A0050EEB41E}"/>
              </a:ext>
            </a:extLst>
          </p:cNvPr>
          <p:cNvSpPr>
            <a:spLocks noGrp="1"/>
          </p:cNvSpPr>
          <p:nvPr>
            <p:ph type="dt" sz="half" idx="10"/>
          </p:nvPr>
        </p:nvSpPr>
        <p:spPr/>
        <p:txBody>
          <a:bodyPr/>
          <a:lstStyle/>
          <a:p>
            <a:fld id="{597F44F1-1FD6-4000-863E-53B78F6EB0A3}" type="datetimeFigureOut">
              <a:rPr lang="sv-SE" smtClean="0"/>
              <a:t>2023-02-07</a:t>
            </a:fld>
            <a:endParaRPr lang="sv-SE"/>
          </a:p>
        </p:txBody>
      </p:sp>
      <p:sp>
        <p:nvSpPr>
          <p:cNvPr id="5" name="Platshållare för sidfot 4">
            <a:extLst>
              <a:ext uri="{FF2B5EF4-FFF2-40B4-BE49-F238E27FC236}">
                <a16:creationId xmlns:a16="http://schemas.microsoft.com/office/drawing/2014/main" id="{4AF95572-467A-4B6A-B2B5-EAE2BE73CF61}"/>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DE8A4EBC-4B23-4471-B023-11A4DBAE1666}"/>
              </a:ext>
            </a:extLst>
          </p:cNvPr>
          <p:cNvSpPr>
            <a:spLocks noGrp="1"/>
          </p:cNvSpPr>
          <p:nvPr>
            <p:ph type="sldNum" sz="quarter" idx="12"/>
          </p:nvPr>
        </p:nvSpPr>
        <p:spPr/>
        <p:txBody>
          <a:bodyPr/>
          <a:lstStyle/>
          <a:p>
            <a:fld id="{70745B8D-3640-4D3E-9EB8-6ACBB1897ABD}" type="slidenum">
              <a:rPr lang="sv-SE" smtClean="0"/>
              <a:t>‹#›</a:t>
            </a:fld>
            <a:endParaRPr lang="sv-SE"/>
          </a:p>
        </p:txBody>
      </p:sp>
    </p:spTree>
    <p:extLst>
      <p:ext uri="{BB962C8B-B14F-4D97-AF65-F5344CB8AC3E}">
        <p14:creationId xmlns:p14="http://schemas.microsoft.com/office/powerpoint/2010/main" val="10128712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cSld name="1_Tom">
    <p:spTree>
      <p:nvGrpSpPr>
        <p:cNvPr id="1" name=""/>
        <p:cNvGrpSpPr/>
        <p:nvPr/>
      </p:nvGrpSpPr>
      <p:grpSpPr>
        <a:xfrm>
          <a:off x="0" y="0"/>
          <a:ext cx="0" cy="0"/>
          <a:chOff x="0" y="0"/>
          <a:chExt cx="0" cy="0"/>
        </a:xfrm>
      </p:grpSpPr>
      <p:sp>
        <p:nvSpPr>
          <p:cNvPr id="2" name="Platshållare för datum 1"/>
          <p:cNvSpPr>
            <a:spLocks noGrp="1"/>
          </p:cNvSpPr>
          <p:nvPr>
            <p:ph type="dt" sz="half" idx="10"/>
          </p:nvPr>
        </p:nvSpPr>
        <p:spPr/>
        <p:txBody>
          <a:bodyPr/>
          <a:lstStyle/>
          <a:p>
            <a:fld id="{BFE4054B-F576-4669-B6E8-B2104B44E1EB}" type="datetimeFigureOut">
              <a:rPr lang="sv-SE" smtClean="0"/>
              <a:t>2023-02-07</a:t>
            </a:fld>
            <a:endParaRPr lang="sv-SE"/>
          </a:p>
        </p:txBody>
      </p:sp>
      <p:sp>
        <p:nvSpPr>
          <p:cNvPr id="3" name="Platshållare för sidfot 2"/>
          <p:cNvSpPr>
            <a:spLocks noGrp="1"/>
          </p:cNvSpPr>
          <p:nvPr>
            <p:ph type="ftr" sz="quarter" idx="11"/>
          </p:nvPr>
        </p:nvSpPr>
        <p:spPr/>
        <p:txBody>
          <a:bodyPr/>
          <a:lstStyle/>
          <a:p>
            <a:endParaRPr lang="sv-SE"/>
          </a:p>
        </p:txBody>
      </p:sp>
      <p:sp>
        <p:nvSpPr>
          <p:cNvPr id="4" name="Platshållare för bildnummer 3"/>
          <p:cNvSpPr>
            <a:spLocks noGrp="1"/>
          </p:cNvSpPr>
          <p:nvPr>
            <p:ph type="sldNum" sz="quarter" idx="12"/>
          </p:nvPr>
        </p:nvSpPr>
        <p:spPr/>
        <p:txBody>
          <a:bodyPr/>
          <a:lstStyle/>
          <a:p>
            <a:fld id="{22645E40-4A4C-4488-AED9-8ABDDF8B0B0E}" type="slidenum">
              <a:rPr lang="sv-SE" smtClean="0"/>
              <a:t>‹#›</a:t>
            </a:fld>
            <a:endParaRPr lang="sv-SE"/>
          </a:p>
        </p:txBody>
      </p:sp>
    </p:spTree>
    <p:extLst>
      <p:ext uri="{BB962C8B-B14F-4D97-AF65-F5344CB8AC3E}">
        <p14:creationId xmlns:p14="http://schemas.microsoft.com/office/powerpoint/2010/main" val="37961381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nehåll">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a:lvl1pPr>
          </a:lstStyle>
          <a:p>
            <a:fld id="{AFB2F062-198B-E64C-B408-AB1E48124610}" type="slidenum">
              <a:rPr lang="en-US" smtClean="0"/>
              <a:pPr/>
              <a:t>‹#›</a:t>
            </a:fld>
            <a:endParaRPr lang="en-US"/>
          </a:p>
        </p:txBody>
      </p:sp>
      <p:sp>
        <p:nvSpPr>
          <p:cNvPr id="7" name="Content Placeholder 2"/>
          <p:cNvSpPr>
            <a:spLocks noGrp="1"/>
          </p:cNvSpPr>
          <p:nvPr>
            <p:ph idx="1"/>
          </p:nvPr>
        </p:nvSpPr>
        <p:spPr>
          <a:xfrm>
            <a:off x="838200" y="1206878"/>
            <a:ext cx="10515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8" name="Title 1"/>
          <p:cNvSpPr>
            <a:spLocks noGrp="1"/>
          </p:cNvSpPr>
          <p:nvPr>
            <p:ph type="title"/>
          </p:nvPr>
        </p:nvSpPr>
        <p:spPr>
          <a:xfrm>
            <a:off x="269634" y="176015"/>
            <a:ext cx="10515600" cy="547200"/>
          </a:xfrm>
        </p:spPr>
        <p:txBody>
          <a:bodyPr/>
          <a:lstStyle/>
          <a:p>
            <a:r>
              <a:rPr lang="sv-SE"/>
              <a:t>Klicka här för att ändra mall för rubrikformat</a:t>
            </a:r>
            <a:endParaRPr lang="en-US"/>
          </a:p>
        </p:txBody>
      </p:sp>
    </p:spTree>
    <p:extLst>
      <p:ext uri="{BB962C8B-B14F-4D97-AF65-F5344CB8AC3E}">
        <p14:creationId xmlns:p14="http://schemas.microsoft.com/office/powerpoint/2010/main" val="16641798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Jämförande med underrubrik">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135717"/>
            <a:ext cx="5157787" cy="823912"/>
          </a:xfrm>
        </p:spPr>
        <p:txBody>
          <a:bodyPr anchor="ctr">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Content Placeholder 3"/>
          <p:cNvSpPr>
            <a:spLocks noGrp="1"/>
          </p:cNvSpPr>
          <p:nvPr>
            <p:ph sz="half" idx="2"/>
          </p:nvPr>
        </p:nvSpPr>
        <p:spPr>
          <a:xfrm>
            <a:off x="839788" y="1959629"/>
            <a:ext cx="5157787" cy="3684588"/>
          </a:xfrm>
        </p:spPr>
        <p:txBody>
          <a:bodyPr/>
          <a:lstStyle>
            <a:lvl1pPr>
              <a:defRPr sz="2700"/>
            </a:lvl1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5" name="Text Placeholder 4"/>
          <p:cNvSpPr>
            <a:spLocks noGrp="1"/>
          </p:cNvSpPr>
          <p:nvPr>
            <p:ph type="body" sz="quarter" idx="3"/>
          </p:nvPr>
        </p:nvSpPr>
        <p:spPr>
          <a:xfrm>
            <a:off x="6172200" y="1135717"/>
            <a:ext cx="5183188" cy="82391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Content Placeholder 5"/>
          <p:cNvSpPr>
            <a:spLocks noGrp="1"/>
          </p:cNvSpPr>
          <p:nvPr>
            <p:ph sz="quarter" idx="4"/>
          </p:nvPr>
        </p:nvSpPr>
        <p:spPr>
          <a:xfrm>
            <a:off x="6172200" y="1959629"/>
            <a:ext cx="5183188" cy="3684588"/>
          </a:xfrm>
        </p:spPr>
        <p:txBody>
          <a:bodyPr/>
          <a:lstStyle>
            <a:lvl1pPr>
              <a:defRPr sz="2700"/>
            </a:lvl1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9" name="Slide Number Placeholder 8"/>
          <p:cNvSpPr>
            <a:spLocks noGrp="1"/>
          </p:cNvSpPr>
          <p:nvPr>
            <p:ph type="sldNum" sz="quarter" idx="12"/>
          </p:nvPr>
        </p:nvSpPr>
        <p:spPr/>
        <p:txBody>
          <a:bodyPr/>
          <a:lstStyle/>
          <a:p>
            <a:fld id="{4464F786-6D21-7E46-AB12-1886CCC34198}" type="slidenum">
              <a:rPr lang="en-US" smtClean="0"/>
              <a:t>‹#›</a:t>
            </a:fld>
            <a:endParaRPr lang="en-US"/>
          </a:p>
        </p:txBody>
      </p:sp>
      <p:sp>
        <p:nvSpPr>
          <p:cNvPr id="10" name="Title 1"/>
          <p:cNvSpPr>
            <a:spLocks noGrp="1"/>
          </p:cNvSpPr>
          <p:nvPr>
            <p:ph type="title"/>
          </p:nvPr>
        </p:nvSpPr>
        <p:spPr>
          <a:xfrm>
            <a:off x="269634" y="176015"/>
            <a:ext cx="10515600" cy="547200"/>
          </a:xfrm>
        </p:spPr>
        <p:txBody>
          <a:bodyPr/>
          <a:lstStyle/>
          <a:p>
            <a:r>
              <a:rPr lang="sv-SE"/>
              <a:t>Klicka här för att ändra mall för rubrikformat</a:t>
            </a:r>
            <a:endParaRPr lang="en-US"/>
          </a:p>
        </p:txBody>
      </p:sp>
    </p:spTree>
    <p:extLst>
      <p:ext uri="{BB962C8B-B14F-4D97-AF65-F5344CB8AC3E}">
        <p14:creationId xmlns:p14="http://schemas.microsoft.com/office/powerpoint/2010/main" val="27282162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Jämförande utan underrubrik">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839788" y="1135717"/>
            <a:ext cx="5157787" cy="4508500"/>
          </a:xfrm>
          <a:prstGeom prst="rect">
            <a:avLst/>
          </a:prstGeo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6" name="Content Placeholder 5"/>
          <p:cNvSpPr>
            <a:spLocks noGrp="1"/>
          </p:cNvSpPr>
          <p:nvPr>
            <p:ph sz="quarter" idx="4"/>
          </p:nvPr>
        </p:nvSpPr>
        <p:spPr>
          <a:xfrm>
            <a:off x="6172200" y="1135717"/>
            <a:ext cx="5183188" cy="4508500"/>
          </a:xfrm>
          <a:prstGeom prst="rect">
            <a:avLst/>
          </a:prstGeo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9" name="Slide Number Placeholder 8"/>
          <p:cNvSpPr>
            <a:spLocks noGrp="1"/>
          </p:cNvSpPr>
          <p:nvPr>
            <p:ph type="sldNum" sz="quarter" idx="12"/>
          </p:nvPr>
        </p:nvSpPr>
        <p:spPr>
          <a:xfrm>
            <a:off x="9061862" y="6056720"/>
            <a:ext cx="2743200" cy="365125"/>
          </a:xfrm>
          <a:prstGeom prst="rect">
            <a:avLst/>
          </a:prstGeom>
        </p:spPr>
        <p:txBody>
          <a:bodyPr/>
          <a:lstStyle/>
          <a:p>
            <a:fld id="{4464F786-6D21-7E46-AB12-1886CCC34198}" type="slidenum">
              <a:rPr lang="en-US" smtClean="0"/>
              <a:t>‹#›</a:t>
            </a:fld>
            <a:endParaRPr lang="en-US"/>
          </a:p>
        </p:txBody>
      </p:sp>
      <p:sp>
        <p:nvSpPr>
          <p:cNvPr id="10" name="Title 1"/>
          <p:cNvSpPr>
            <a:spLocks noGrp="1"/>
          </p:cNvSpPr>
          <p:nvPr>
            <p:ph type="title"/>
          </p:nvPr>
        </p:nvSpPr>
        <p:spPr>
          <a:xfrm>
            <a:off x="269634" y="176015"/>
            <a:ext cx="10515600" cy="547200"/>
          </a:xfrm>
          <a:prstGeom prst="rect">
            <a:avLst/>
          </a:prstGeom>
        </p:spPr>
        <p:txBody>
          <a:bodyPr/>
          <a:lstStyle/>
          <a:p>
            <a:r>
              <a:rPr lang="sv-SE"/>
              <a:t>Klicka här för att ändra mall för rubrikformat</a:t>
            </a:r>
            <a:endParaRPr lang="en-US"/>
          </a:p>
        </p:txBody>
      </p:sp>
    </p:spTree>
    <p:extLst>
      <p:ext uri="{BB962C8B-B14F-4D97-AF65-F5344CB8AC3E}">
        <p14:creationId xmlns:p14="http://schemas.microsoft.com/office/powerpoint/2010/main" val="30708911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Jämförande utan underrubrik">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839788" y="1135717"/>
            <a:ext cx="5157787" cy="4508500"/>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6" name="Content Placeholder 5"/>
          <p:cNvSpPr>
            <a:spLocks noGrp="1"/>
          </p:cNvSpPr>
          <p:nvPr>
            <p:ph sz="quarter" idx="4"/>
          </p:nvPr>
        </p:nvSpPr>
        <p:spPr>
          <a:xfrm>
            <a:off x="6172200" y="1135717"/>
            <a:ext cx="5183188" cy="4508500"/>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9" name="Slide Number Placeholder 8"/>
          <p:cNvSpPr>
            <a:spLocks noGrp="1"/>
          </p:cNvSpPr>
          <p:nvPr>
            <p:ph type="sldNum" sz="quarter" idx="12"/>
          </p:nvPr>
        </p:nvSpPr>
        <p:spPr/>
        <p:txBody>
          <a:bodyPr/>
          <a:lstStyle/>
          <a:p>
            <a:fld id="{4464F786-6D21-7E46-AB12-1886CCC34198}" type="slidenum">
              <a:rPr lang="en-US" smtClean="0"/>
              <a:t>‹#›</a:t>
            </a:fld>
            <a:endParaRPr lang="en-US"/>
          </a:p>
        </p:txBody>
      </p:sp>
      <p:sp>
        <p:nvSpPr>
          <p:cNvPr id="10" name="Title 1"/>
          <p:cNvSpPr>
            <a:spLocks noGrp="1"/>
          </p:cNvSpPr>
          <p:nvPr>
            <p:ph type="title"/>
          </p:nvPr>
        </p:nvSpPr>
        <p:spPr>
          <a:xfrm>
            <a:off x="269634" y="176015"/>
            <a:ext cx="10515600" cy="547200"/>
          </a:xfrm>
        </p:spPr>
        <p:txBody>
          <a:bodyPr/>
          <a:lstStyle/>
          <a:p>
            <a:r>
              <a:rPr lang="sv-SE"/>
              <a:t>Klicka här för att ändra mall för rubrikformat</a:t>
            </a:r>
            <a:endParaRPr lang="en-US"/>
          </a:p>
        </p:txBody>
      </p:sp>
    </p:spTree>
    <p:extLst>
      <p:ext uri="{BB962C8B-B14F-4D97-AF65-F5344CB8AC3E}">
        <p14:creationId xmlns:p14="http://schemas.microsoft.com/office/powerpoint/2010/main" val="16331410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t>Klicka här för att ändra mall för rubrikformat</a:t>
            </a:r>
            <a:endParaRPr lang="en-US"/>
          </a:p>
        </p:txBody>
      </p:sp>
      <p:sp>
        <p:nvSpPr>
          <p:cNvPr id="5" name="Slide Number Placeholder 4"/>
          <p:cNvSpPr>
            <a:spLocks noGrp="1"/>
          </p:cNvSpPr>
          <p:nvPr>
            <p:ph type="sldNum" sz="quarter" idx="12"/>
          </p:nvPr>
        </p:nvSpPr>
        <p:spPr/>
        <p:txBody>
          <a:bodyPr/>
          <a:lstStyle/>
          <a:p>
            <a:fld id="{4464F786-6D21-7E46-AB12-1886CCC34198}" type="slidenum">
              <a:rPr lang="en-US" smtClean="0"/>
              <a:t>‹#›</a:t>
            </a:fld>
            <a:endParaRPr lang="en-US"/>
          </a:p>
        </p:txBody>
      </p:sp>
    </p:spTree>
    <p:extLst>
      <p:ext uri="{BB962C8B-B14F-4D97-AF65-F5344CB8AC3E}">
        <p14:creationId xmlns:p14="http://schemas.microsoft.com/office/powerpoint/2010/main" val="20206417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Innehåll höger">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3188" y="1243323"/>
            <a:ext cx="6172200" cy="436183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7" name="Slide Number Placeholder 6"/>
          <p:cNvSpPr>
            <a:spLocks noGrp="1"/>
          </p:cNvSpPr>
          <p:nvPr>
            <p:ph type="sldNum" sz="quarter" idx="12"/>
          </p:nvPr>
        </p:nvSpPr>
        <p:spPr/>
        <p:txBody>
          <a:bodyPr/>
          <a:lstStyle/>
          <a:p>
            <a:fld id="{4464F786-6D21-7E46-AB12-1886CCC34198}" type="slidenum">
              <a:rPr lang="en-US" smtClean="0"/>
              <a:t>‹#›</a:t>
            </a:fld>
            <a:endParaRPr lang="en-US"/>
          </a:p>
        </p:txBody>
      </p:sp>
      <p:sp>
        <p:nvSpPr>
          <p:cNvPr id="8" name="Text Placeholder 3"/>
          <p:cNvSpPr>
            <a:spLocks noGrp="1"/>
          </p:cNvSpPr>
          <p:nvPr>
            <p:ph type="body" sz="half" idx="2"/>
          </p:nvPr>
        </p:nvSpPr>
        <p:spPr>
          <a:xfrm>
            <a:off x="839788" y="1399690"/>
            <a:ext cx="3932237" cy="3811588"/>
          </a:xfrm>
        </p:spPr>
        <p:txBody>
          <a:bodyPr anchor="ct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9" name="Title 1"/>
          <p:cNvSpPr>
            <a:spLocks noGrp="1"/>
          </p:cNvSpPr>
          <p:nvPr>
            <p:ph type="title"/>
          </p:nvPr>
        </p:nvSpPr>
        <p:spPr>
          <a:xfrm>
            <a:off x="269634" y="176015"/>
            <a:ext cx="10515600" cy="547200"/>
          </a:xfrm>
        </p:spPr>
        <p:txBody>
          <a:bodyPr/>
          <a:lstStyle/>
          <a:p>
            <a:r>
              <a:rPr lang="sv-SE"/>
              <a:t>Klicka här för att ändra mall för rubrikformat</a:t>
            </a:r>
            <a:endParaRPr lang="en-US"/>
          </a:p>
        </p:txBody>
      </p:sp>
    </p:spTree>
    <p:extLst>
      <p:ext uri="{BB962C8B-B14F-4D97-AF65-F5344CB8AC3E}">
        <p14:creationId xmlns:p14="http://schemas.microsoft.com/office/powerpoint/2010/main" val="12087375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ild höger med citat">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183188" y="868672"/>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att lägga till en bild</a:t>
            </a:r>
            <a:endParaRPr lang="en-US"/>
          </a:p>
        </p:txBody>
      </p:sp>
      <p:sp>
        <p:nvSpPr>
          <p:cNvPr id="4" name="Text Placeholder 3"/>
          <p:cNvSpPr>
            <a:spLocks noGrp="1"/>
          </p:cNvSpPr>
          <p:nvPr>
            <p:ph type="body" sz="half" idx="2"/>
          </p:nvPr>
        </p:nvSpPr>
        <p:spPr>
          <a:xfrm>
            <a:off x="839788" y="1399690"/>
            <a:ext cx="3932237" cy="3811588"/>
          </a:xfrm>
        </p:spPr>
        <p:txBody>
          <a:bodyPr anchor="ct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7" name="Slide Number Placeholder 6"/>
          <p:cNvSpPr>
            <a:spLocks noGrp="1"/>
          </p:cNvSpPr>
          <p:nvPr>
            <p:ph type="sldNum" sz="quarter" idx="12"/>
          </p:nvPr>
        </p:nvSpPr>
        <p:spPr/>
        <p:txBody>
          <a:bodyPr/>
          <a:lstStyle/>
          <a:p>
            <a:fld id="{4464F786-6D21-7E46-AB12-1886CCC34198}" type="slidenum">
              <a:rPr lang="en-US" smtClean="0"/>
              <a:t>‹#›</a:t>
            </a:fld>
            <a:endParaRPr lang="en-US"/>
          </a:p>
        </p:txBody>
      </p:sp>
      <p:sp>
        <p:nvSpPr>
          <p:cNvPr id="8" name="Title 1"/>
          <p:cNvSpPr>
            <a:spLocks noGrp="1"/>
          </p:cNvSpPr>
          <p:nvPr>
            <p:ph type="title"/>
          </p:nvPr>
        </p:nvSpPr>
        <p:spPr>
          <a:xfrm>
            <a:off x="269634" y="176015"/>
            <a:ext cx="10515600" cy="547200"/>
          </a:xfrm>
        </p:spPr>
        <p:txBody>
          <a:bodyPr/>
          <a:lstStyle/>
          <a:p>
            <a:r>
              <a:rPr lang="sv-SE"/>
              <a:t>Klicka här för att ändra mall för rubrikformat</a:t>
            </a:r>
            <a:endParaRPr lang="en-US"/>
          </a:p>
        </p:txBody>
      </p:sp>
    </p:spTree>
    <p:extLst>
      <p:ext uri="{BB962C8B-B14F-4D97-AF65-F5344CB8AC3E}">
        <p14:creationId xmlns:p14="http://schemas.microsoft.com/office/powerpoint/2010/main" val="251508995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ild vänster med citat">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839788" y="1128157"/>
            <a:ext cx="6172200" cy="435465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att lägga till en bild</a:t>
            </a:r>
            <a:endParaRPr lang="en-US"/>
          </a:p>
        </p:txBody>
      </p:sp>
      <p:sp>
        <p:nvSpPr>
          <p:cNvPr id="4" name="Text Placeholder 3"/>
          <p:cNvSpPr>
            <a:spLocks noGrp="1"/>
          </p:cNvSpPr>
          <p:nvPr>
            <p:ph type="body" sz="half" idx="2"/>
          </p:nvPr>
        </p:nvSpPr>
        <p:spPr>
          <a:xfrm>
            <a:off x="7423151" y="1399690"/>
            <a:ext cx="3932237" cy="3811588"/>
          </a:xfrm>
        </p:spPr>
        <p:txBody>
          <a:bodyPr anchor="ct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7" name="Slide Number Placeholder 6"/>
          <p:cNvSpPr>
            <a:spLocks noGrp="1"/>
          </p:cNvSpPr>
          <p:nvPr>
            <p:ph type="sldNum" sz="quarter" idx="12"/>
          </p:nvPr>
        </p:nvSpPr>
        <p:spPr/>
        <p:txBody>
          <a:bodyPr/>
          <a:lstStyle/>
          <a:p>
            <a:fld id="{4464F786-6D21-7E46-AB12-1886CCC34198}" type="slidenum">
              <a:rPr lang="en-US" smtClean="0"/>
              <a:t>‹#›</a:t>
            </a:fld>
            <a:endParaRPr lang="en-US"/>
          </a:p>
        </p:txBody>
      </p:sp>
      <p:sp>
        <p:nvSpPr>
          <p:cNvPr id="8" name="Title 1"/>
          <p:cNvSpPr>
            <a:spLocks noGrp="1"/>
          </p:cNvSpPr>
          <p:nvPr>
            <p:ph type="title"/>
          </p:nvPr>
        </p:nvSpPr>
        <p:spPr>
          <a:xfrm>
            <a:off x="269634" y="176015"/>
            <a:ext cx="10515600" cy="547200"/>
          </a:xfrm>
        </p:spPr>
        <p:txBody>
          <a:bodyPr/>
          <a:lstStyle/>
          <a:p>
            <a:r>
              <a:rPr lang="sv-SE"/>
              <a:t>Klicka här för att ändra mall för rubrikformat</a:t>
            </a:r>
            <a:endParaRPr lang="en-US"/>
          </a:p>
        </p:txBody>
      </p:sp>
    </p:spTree>
    <p:extLst>
      <p:ext uri="{BB962C8B-B14F-4D97-AF65-F5344CB8AC3E}">
        <p14:creationId xmlns:p14="http://schemas.microsoft.com/office/powerpoint/2010/main" val="10968251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Stor siffra med rub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t>Klicka här för att ändra mall för rubrikformat</a:t>
            </a:r>
            <a:endParaRPr lang="en-US"/>
          </a:p>
        </p:txBody>
      </p:sp>
      <p:sp>
        <p:nvSpPr>
          <p:cNvPr id="3" name="Slide Number Placeholder 2"/>
          <p:cNvSpPr>
            <a:spLocks noGrp="1"/>
          </p:cNvSpPr>
          <p:nvPr>
            <p:ph type="sldNum" sz="quarter" idx="10"/>
          </p:nvPr>
        </p:nvSpPr>
        <p:spPr/>
        <p:txBody>
          <a:bodyPr/>
          <a:lstStyle/>
          <a:p>
            <a:fld id="{B0EBF7B1-A0A2-784E-99A7-64A0C6FE52DD}" type="slidenum">
              <a:rPr lang="en-US" smtClean="0"/>
              <a:pPr/>
              <a:t>‹#›</a:t>
            </a:fld>
            <a:endParaRPr lang="en-US"/>
          </a:p>
        </p:txBody>
      </p:sp>
      <p:sp>
        <p:nvSpPr>
          <p:cNvPr id="5" name="Rectangle 4"/>
          <p:cNvSpPr/>
          <p:nvPr/>
        </p:nvSpPr>
        <p:spPr>
          <a:xfrm>
            <a:off x="3478247" y="4587153"/>
            <a:ext cx="540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p:cNvSpPr>
            <a:spLocks noGrp="1"/>
          </p:cNvSpPr>
          <p:nvPr>
            <p:ph type="body" sz="quarter" idx="11" hasCustomPrompt="1"/>
          </p:nvPr>
        </p:nvSpPr>
        <p:spPr>
          <a:xfrm>
            <a:off x="0" y="2018121"/>
            <a:ext cx="12192000" cy="2770188"/>
          </a:xfrm>
        </p:spPr>
        <p:txBody>
          <a:bodyPr>
            <a:noAutofit/>
          </a:bodyPr>
          <a:lstStyle>
            <a:lvl1pPr marL="0" indent="0" algn="ctr">
              <a:buNone/>
              <a:defRPr sz="20000" b="1"/>
            </a:lvl1pPr>
            <a:lvl2pPr marL="457200" indent="0">
              <a:buNone/>
              <a:defRPr/>
            </a:lvl2pPr>
            <a:lvl3pPr marL="914400" indent="0">
              <a:buNone/>
              <a:defRPr/>
            </a:lvl3pPr>
            <a:lvl4pPr marL="1371600" indent="0">
              <a:buNone/>
              <a:defRPr/>
            </a:lvl4pPr>
            <a:lvl5pPr marL="1828800" indent="0">
              <a:buNone/>
              <a:defRPr/>
            </a:lvl5pPr>
          </a:lstStyle>
          <a:p>
            <a:pPr lvl="0"/>
            <a:r>
              <a:rPr lang="en-US"/>
              <a:t>####</a:t>
            </a:r>
          </a:p>
        </p:txBody>
      </p:sp>
      <p:sp>
        <p:nvSpPr>
          <p:cNvPr id="6" name="Rectangle 5"/>
          <p:cNvSpPr/>
          <p:nvPr userDrawn="1"/>
        </p:nvSpPr>
        <p:spPr>
          <a:xfrm>
            <a:off x="3478247" y="4587153"/>
            <a:ext cx="5400000" cy="5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14951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Stor siffra utan rubrik">
    <p:spTree>
      <p:nvGrpSpPr>
        <p:cNvPr id="1" name=""/>
        <p:cNvGrpSpPr/>
        <p:nvPr/>
      </p:nvGrpSpPr>
      <p:grpSpPr>
        <a:xfrm>
          <a:off x="0" y="0"/>
          <a:ext cx="0" cy="0"/>
          <a:chOff x="0" y="0"/>
          <a:chExt cx="0" cy="0"/>
        </a:xfrm>
      </p:grpSpPr>
      <p:sp>
        <p:nvSpPr>
          <p:cNvPr id="5" name="Rectangle 4"/>
          <p:cNvSpPr/>
          <p:nvPr/>
        </p:nvSpPr>
        <p:spPr>
          <a:xfrm>
            <a:off x="3478247" y="4587153"/>
            <a:ext cx="540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7"/>
          <p:cNvSpPr>
            <a:spLocks noGrp="1"/>
          </p:cNvSpPr>
          <p:nvPr>
            <p:ph type="body" sz="quarter" idx="11" hasCustomPrompt="1"/>
          </p:nvPr>
        </p:nvSpPr>
        <p:spPr>
          <a:xfrm>
            <a:off x="0" y="2018121"/>
            <a:ext cx="12192000" cy="2770188"/>
          </a:xfrm>
        </p:spPr>
        <p:txBody>
          <a:bodyPr>
            <a:noAutofit/>
          </a:bodyPr>
          <a:lstStyle>
            <a:lvl1pPr marL="0" indent="0" algn="ctr">
              <a:buNone/>
              <a:defRPr sz="20000" b="1"/>
            </a:lvl1pPr>
            <a:lvl2pPr marL="457200" indent="0">
              <a:buNone/>
              <a:defRPr/>
            </a:lvl2pPr>
            <a:lvl3pPr marL="914400" indent="0">
              <a:buNone/>
              <a:defRPr/>
            </a:lvl3pPr>
            <a:lvl4pPr marL="1371600" indent="0">
              <a:buNone/>
              <a:defRPr/>
            </a:lvl4pPr>
            <a:lvl5pPr marL="1828800" indent="0">
              <a:buNone/>
              <a:defRPr/>
            </a:lvl5pPr>
          </a:lstStyle>
          <a:p>
            <a:pPr lvl="0"/>
            <a:r>
              <a:rPr lang="en-US"/>
              <a:t>####</a:t>
            </a:r>
          </a:p>
        </p:txBody>
      </p:sp>
      <p:sp>
        <p:nvSpPr>
          <p:cNvPr id="4" name="Rectangle 3"/>
          <p:cNvSpPr/>
          <p:nvPr userDrawn="1"/>
        </p:nvSpPr>
        <p:spPr>
          <a:xfrm>
            <a:off x="3478247" y="4587153"/>
            <a:ext cx="5400000" cy="5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50364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t>Klicka här för att ändra mall för rubrikformat</a:t>
            </a:r>
            <a:endParaRPr lang="en-US"/>
          </a:p>
        </p:txBody>
      </p:sp>
      <p:sp>
        <p:nvSpPr>
          <p:cNvPr id="3" name="Slide Number Placeholder 2"/>
          <p:cNvSpPr>
            <a:spLocks noGrp="1"/>
          </p:cNvSpPr>
          <p:nvPr>
            <p:ph type="sldNum" sz="quarter" idx="10"/>
          </p:nvPr>
        </p:nvSpPr>
        <p:spPr/>
        <p:txBody>
          <a:bodyPr/>
          <a:lstStyle/>
          <a:p>
            <a:fld id="{B0EBF7B1-A0A2-784E-99A7-64A0C6FE52DD}" type="slidenum">
              <a:rPr lang="en-US" smtClean="0"/>
              <a:pPr/>
              <a:t>‹#›</a:t>
            </a:fld>
            <a:endParaRPr lang="en-US"/>
          </a:p>
        </p:txBody>
      </p:sp>
      <p:sp>
        <p:nvSpPr>
          <p:cNvPr id="16" name="Text Placeholder 15"/>
          <p:cNvSpPr>
            <a:spLocks noGrp="1"/>
          </p:cNvSpPr>
          <p:nvPr>
            <p:ph type="body" sz="quarter" idx="11"/>
          </p:nvPr>
        </p:nvSpPr>
        <p:spPr>
          <a:xfrm>
            <a:off x="647370"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Klicka här för att ändra format på bakgrundstexten</a:t>
            </a:r>
          </a:p>
        </p:txBody>
      </p:sp>
      <p:sp>
        <p:nvSpPr>
          <p:cNvPr id="17" name="Text Placeholder 15"/>
          <p:cNvSpPr>
            <a:spLocks noGrp="1"/>
          </p:cNvSpPr>
          <p:nvPr>
            <p:ph type="body" sz="quarter" idx="12"/>
          </p:nvPr>
        </p:nvSpPr>
        <p:spPr>
          <a:xfrm>
            <a:off x="3498552"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Klicka här för att ändra format på bakgrundstexten</a:t>
            </a:r>
          </a:p>
        </p:txBody>
      </p:sp>
      <p:sp>
        <p:nvSpPr>
          <p:cNvPr id="18" name="Text Placeholder 15"/>
          <p:cNvSpPr>
            <a:spLocks noGrp="1"/>
          </p:cNvSpPr>
          <p:nvPr>
            <p:ph type="body" sz="quarter" idx="13"/>
          </p:nvPr>
        </p:nvSpPr>
        <p:spPr>
          <a:xfrm>
            <a:off x="6350663"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Klicka här för att ändra format på bakgrundstexten</a:t>
            </a:r>
          </a:p>
        </p:txBody>
      </p:sp>
      <p:sp>
        <p:nvSpPr>
          <p:cNvPr id="19" name="Text Placeholder 15"/>
          <p:cNvSpPr>
            <a:spLocks noGrp="1"/>
          </p:cNvSpPr>
          <p:nvPr>
            <p:ph type="body" sz="quarter" idx="14"/>
          </p:nvPr>
        </p:nvSpPr>
        <p:spPr>
          <a:xfrm>
            <a:off x="9200915" y="2063325"/>
            <a:ext cx="2341858" cy="2340000"/>
          </a:xfrm>
          <a:prstGeom prst="ellipse">
            <a:avLst/>
          </a:prstGeom>
          <a:solidFill>
            <a:srgbClr val="01B0F0"/>
          </a:solidFill>
        </p:spPr>
        <p:txBody>
          <a:bodyPr anchor="ctr">
            <a:noAutofit/>
          </a:bodyPr>
          <a:lstStyle>
            <a:lvl1pPr marL="0" indent="0" algn="ctr">
              <a:buNone/>
              <a:defRPr sz="1500" b="1">
                <a:solidFill>
                  <a:schemeClr val="bg1"/>
                </a:solidFill>
              </a:defRPr>
            </a:lvl1pPr>
            <a:lvl2pPr marL="457200" indent="0" algn="ctr">
              <a:buNone/>
              <a:defRPr sz="1500" b="1">
                <a:solidFill>
                  <a:schemeClr val="bg1"/>
                </a:solidFill>
              </a:defRPr>
            </a:lvl2pPr>
            <a:lvl3pPr marL="914400" indent="0" algn="ctr">
              <a:buNone/>
              <a:defRPr sz="1500" b="1">
                <a:solidFill>
                  <a:schemeClr val="bg1"/>
                </a:solidFill>
              </a:defRPr>
            </a:lvl3pPr>
            <a:lvl4pPr marL="1371600" indent="0" algn="ctr">
              <a:buNone/>
              <a:defRPr sz="1500" b="1">
                <a:solidFill>
                  <a:schemeClr val="bg1"/>
                </a:solidFill>
              </a:defRPr>
            </a:lvl4pPr>
            <a:lvl5pPr marL="1828800" indent="0" algn="ctr">
              <a:buNone/>
              <a:defRPr sz="1500" b="1">
                <a:solidFill>
                  <a:schemeClr val="bg1"/>
                </a:solidFill>
              </a:defRPr>
            </a:lvl5pPr>
          </a:lstStyle>
          <a:p>
            <a:pPr lvl="0"/>
            <a:r>
              <a:rPr lang="sv-SE"/>
              <a:t>Klicka här för att ändra format på bakgrundstexten</a:t>
            </a:r>
          </a:p>
        </p:txBody>
      </p:sp>
    </p:spTree>
    <p:extLst>
      <p:ext uri="{BB962C8B-B14F-4D97-AF65-F5344CB8AC3E}">
        <p14:creationId xmlns:p14="http://schemas.microsoft.com/office/powerpoint/2010/main" val="30344604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Utfallande bild">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12192000" cy="6858000"/>
          </a:xfrm>
        </p:spPr>
        <p:txBody>
          <a:bodyPr anchor="t"/>
          <a:lstStyle>
            <a:lvl1pPr marL="0" indent="0" algn="ctr">
              <a:buNone/>
              <a:defRPr/>
            </a:lvl1pPr>
          </a:lstStyle>
          <a:p>
            <a:r>
              <a:rPr lang="en-US" err="1"/>
              <a:t>Utfallande</a:t>
            </a:r>
            <a:r>
              <a:rPr lang="en-US"/>
              <a:t> </a:t>
            </a:r>
            <a:r>
              <a:rPr lang="en-US" err="1"/>
              <a:t>bild</a:t>
            </a:r>
            <a:endParaRPr lang="en-US"/>
          </a:p>
        </p:txBody>
      </p:sp>
    </p:spTree>
    <p:extLst>
      <p:ext uri="{BB962C8B-B14F-4D97-AF65-F5344CB8AC3E}">
        <p14:creationId xmlns:p14="http://schemas.microsoft.com/office/powerpoint/2010/main" val="4190078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Avslut">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284676" y="1828549"/>
            <a:ext cx="3622650" cy="3200902"/>
          </a:xfrm>
          <a:prstGeom prst="rect">
            <a:avLst/>
          </a:prstGeom>
        </p:spPr>
      </p:pic>
    </p:spTree>
    <p:extLst>
      <p:ext uri="{BB962C8B-B14F-4D97-AF65-F5344CB8AC3E}">
        <p14:creationId xmlns:p14="http://schemas.microsoft.com/office/powerpoint/2010/main" val="3633558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om">
    <p:spTree>
      <p:nvGrpSpPr>
        <p:cNvPr id="1" name=""/>
        <p:cNvGrpSpPr/>
        <p:nvPr/>
      </p:nvGrpSpPr>
      <p:grpSpPr>
        <a:xfrm>
          <a:off x="0" y="0"/>
          <a:ext cx="0" cy="0"/>
          <a:chOff x="0" y="0"/>
          <a:chExt cx="0" cy="0"/>
        </a:xfrm>
      </p:grpSpPr>
      <p:sp>
        <p:nvSpPr>
          <p:cNvPr id="2" name="Title 1"/>
          <p:cNvSpPr>
            <a:spLocks noGrp="1"/>
          </p:cNvSpPr>
          <p:nvPr>
            <p:ph type="title"/>
          </p:nvPr>
        </p:nvSpPr>
        <p:spPr>
          <a:xfrm>
            <a:off x="269634" y="176015"/>
            <a:ext cx="10515600" cy="547200"/>
          </a:xfrm>
          <a:prstGeom prst="rect">
            <a:avLst/>
          </a:prstGeom>
        </p:spPr>
        <p:txBody>
          <a:bodyPr/>
          <a:lstStyle/>
          <a:p>
            <a:r>
              <a:rPr lang="sv-SE"/>
              <a:t>Klicka här för att ändra mall för rubrikformat</a:t>
            </a:r>
            <a:endParaRPr lang="en-US"/>
          </a:p>
        </p:txBody>
      </p:sp>
      <p:sp>
        <p:nvSpPr>
          <p:cNvPr id="5" name="Slide Number Placeholder 4"/>
          <p:cNvSpPr>
            <a:spLocks noGrp="1"/>
          </p:cNvSpPr>
          <p:nvPr>
            <p:ph type="sldNum" sz="quarter" idx="12"/>
          </p:nvPr>
        </p:nvSpPr>
        <p:spPr>
          <a:xfrm>
            <a:off x="9061862" y="6056720"/>
            <a:ext cx="2743200" cy="365125"/>
          </a:xfrm>
          <a:prstGeom prst="rect">
            <a:avLst/>
          </a:prstGeom>
        </p:spPr>
        <p:txBody>
          <a:bodyPr/>
          <a:lstStyle/>
          <a:p>
            <a:fld id="{4464F786-6D21-7E46-AB12-1886CCC34198}" type="slidenum">
              <a:rPr lang="en-US" smtClean="0"/>
              <a:t>‹#›</a:t>
            </a:fld>
            <a:endParaRPr lang="en-US"/>
          </a:p>
        </p:txBody>
      </p:sp>
    </p:spTree>
    <p:extLst>
      <p:ext uri="{BB962C8B-B14F-4D97-AF65-F5344CB8AC3E}">
        <p14:creationId xmlns:p14="http://schemas.microsoft.com/office/powerpoint/2010/main" val="63400958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8966C56-7C6A-4E62-BAB1-CBC32498F374}"/>
              </a:ext>
            </a:extLst>
          </p:cNvPr>
          <p:cNvSpPr>
            <a:spLocks noGrp="1"/>
          </p:cNvSpPr>
          <p:nvPr>
            <p:ph type="ctrTitle"/>
          </p:nvPr>
        </p:nvSpPr>
        <p:spPr>
          <a:xfrm>
            <a:off x="1524000" y="1122363"/>
            <a:ext cx="9144000" cy="2387600"/>
          </a:xfrm>
        </p:spPr>
        <p:txBody>
          <a:bodyPr anchor="b"/>
          <a:lstStyle>
            <a:lvl1pPr algn="ctr">
              <a:defRPr sz="6000"/>
            </a:lvl1pPr>
          </a:lstStyle>
          <a:p>
            <a:r>
              <a:rPr lang="sv-SE"/>
              <a:t>Klicka här för att ändra mall för rubrikformat</a:t>
            </a:r>
          </a:p>
        </p:txBody>
      </p:sp>
      <p:sp>
        <p:nvSpPr>
          <p:cNvPr id="3" name="Underrubrik 2">
            <a:extLst>
              <a:ext uri="{FF2B5EF4-FFF2-40B4-BE49-F238E27FC236}">
                <a16:creationId xmlns:a16="http://schemas.microsoft.com/office/drawing/2014/main" id="{7D5768E2-4114-422E-BA58-0066F585CED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p>
        </p:txBody>
      </p:sp>
      <p:sp>
        <p:nvSpPr>
          <p:cNvPr id="4" name="Platshållare för datum 3">
            <a:extLst>
              <a:ext uri="{FF2B5EF4-FFF2-40B4-BE49-F238E27FC236}">
                <a16:creationId xmlns:a16="http://schemas.microsoft.com/office/drawing/2014/main" id="{488977B9-38C2-44CF-8BF8-9A0050EEB41E}"/>
              </a:ext>
            </a:extLst>
          </p:cNvPr>
          <p:cNvSpPr>
            <a:spLocks noGrp="1"/>
          </p:cNvSpPr>
          <p:nvPr>
            <p:ph type="dt" sz="half" idx="10"/>
          </p:nvPr>
        </p:nvSpPr>
        <p:spPr/>
        <p:txBody>
          <a:bodyPr/>
          <a:lstStyle/>
          <a:p>
            <a:fld id="{597F44F1-1FD6-4000-863E-53B78F6EB0A3}" type="datetimeFigureOut">
              <a:rPr lang="sv-SE" smtClean="0"/>
              <a:t>2023-02-07</a:t>
            </a:fld>
            <a:endParaRPr lang="sv-SE"/>
          </a:p>
        </p:txBody>
      </p:sp>
      <p:sp>
        <p:nvSpPr>
          <p:cNvPr id="5" name="Platshållare för sidfot 4">
            <a:extLst>
              <a:ext uri="{FF2B5EF4-FFF2-40B4-BE49-F238E27FC236}">
                <a16:creationId xmlns:a16="http://schemas.microsoft.com/office/drawing/2014/main" id="{4AF95572-467A-4B6A-B2B5-EAE2BE73CF61}"/>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DE8A4EBC-4B23-4471-B023-11A4DBAE1666}"/>
              </a:ext>
            </a:extLst>
          </p:cNvPr>
          <p:cNvSpPr>
            <a:spLocks noGrp="1"/>
          </p:cNvSpPr>
          <p:nvPr>
            <p:ph type="sldNum" sz="quarter" idx="12"/>
          </p:nvPr>
        </p:nvSpPr>
        <p:spPr/>
        <p:txBody>
          <a:bodyPr/>
          <a:lstStyle/>
          <a:p>
            <a:fld id="{70745B8D-3640-4D3E-9EB8-6ACBB1897ABD}" type="slidenum">
              <a:rPr lang="sv-SE" smtClean="0"/>
              <a:t>‹#›</a:t>
            </a:fld>
            <a:endParaRPr lang="sv-SE"/>
          </a:p>
        </p:txBody>
      </p:sp>
    </p:spTree>
    <p:extLst>
      <p:ext uri="{BB962C8B-B14F-4D97-AF65-F5344CB8AC3E}">
        <p14:creationId xmlns:p14="http://schemas.microsoft.com/office/powerpoint/2010/main" val="3258731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cSld name="1_Tom">
    <p:spTree>
      <p:nvGrpSpPr>
        <p:cNvPr id="1" name=""/>
        <p:cNvGrpSpPr/>
        <p:nvPr/>
      </p:nvGrpSpPr>
      <p:grpSpPr>
        <a:xfrm>
          <a:off x="0" y="0"/>
          <a:ext cx="0" cy="0"/>
          <a:chOff x="0" y="0"/>
          <a:chExt cx="0" cy="0"/>
        </a:xfrm>
      </p:grpSpPr>
      <p:sp>
        <p:nvSpPr>
          <p:cNvPr id="2" name="Platshållare för datum 1"/>
          <p:cNvSpPr>
            <a:spLocks noGrp="1"/>
          </p:cNvSpPr>
          <p:nvPr>
            <p:ph type="dt" sz="half" idx="10"/>
          </p:nvPr>
        </p:nvSpPr>
        <p:spPr/>
        <p:txBody>
          <a:bodyPr/>
          <a:lstStyle/>
          <a:p>
            <a:fld id="{BFE4054B-F576-4669-B6E8-B2104B44E1EB}" type="datetimeFigureOut">
              <a:rPr lang="sv-SE" smtClean="0"/>
              <a:t>2023-02-07</a:t>
            </a:fld>
            <a:endParaRPr lang="sv-SE"/>
          </a:p>
        </p:txBody>
      </p:sp>
      <p:sp>
        <p:nvSpPr>
          <p:cNvPr id="3" name="Platshållare för sidfot 2"/>
          <p:cNvSpPr>
            <a:spLocks noGrp="1"/>
          </p:cNvSpPr>
          <p:nvPr>
            <p:ph type="ftr" sz="quarter" idx="11"/>
          </p:nvPr>
        </p:nvSpPr>
        <p:spPr/>
        <p:txBody>
          <a:bodyPr/>
          <a:lstStyle/>
          <a:p>
            <a:endParaRPr lang="sv-SE"/>
          </a:p>
        </p:txBody>
      </p:sp>
      <p:sp>
        <p:nvSpPr>
          <p:cNvPr id="4" name="Platshållare för bildnummer 3"/>
          <p:cNvSpPr>
            <a:spLocks noGrp="1"/>
          </p:cNvSpPr>
          <p:nvPr>
            <p:ph type="sldNum" sz="quarter" idx="12"/>
          </p:nvPr>
        </p:nvSpPr>
        <p:spPr/>
        <p:txBody>
          <a:bodyPr/>
          <a:lstStyle/>
          <a:p>
            <a:fld id="{22645E40-4A4C-4488-AED9-8ABDDF8B0B0E}" type="slidenum">
              <a:rPr lang="sv-SE" smtClean="0"/>
              <a:t>‹#›</a:t>
            </a:fld>
            <a:endParaRPr lang="sv-SE"/>
          </a:p>
        </p:txBody>
      </p:sp>
    </p:spTree>
    <p:extLst>
      <p:ext uri="{BB962C8B-B14F-4D97-AF65-F5344CB8AC3E}">
        <p14:creationId xmlns:p14="http://schemas.microsoft.com/office/powerpoint/2010/main" val="353873665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6E9EF97-148A-4D8B-A7A8-CD8BB3BA2D3F}"/>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8738E0AC-BDDB-4414-A8E6-EDFAF69BB627}"/>
              </a:ext>
            </a:extLst>
          </p:cNvPr>
          <p:cNvSpPr>
            <a:spLocks noGrp="1"/>
          </p:cNvSpPr>
          <p:nvPr>
            <p:ph idx="1"/>
          </p:nvPr>
        </p:nvSpPr>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26C46FC7-B81D-4384-9607-1ECAB449344C}"/>
              </a:ext>
            </a:extLst>
          </p:cNvPr>
          <p:cNvSpPr>
            <a:spLocks noGrp="1"/>
          </p:cNvSpPr>
          <p:nvPr>
            <p:ph type="dt" sz="half" idx="10"/>
          </p:nvPr>
        </p:nvSpPr>
        <p:spPr/>
        <p:txBody>
          <a:bodyPr/>
          <a:lstStyle/>
          <a:p>
            <a:fld id="{597F44F1-1FD6-4000-863E-53B78F6EB0A3}" type="datetimeFigureOut">
              <a:rPr lang="sv-SE" smtClean="0"/>
              <a:t>2023-02-07</a:t>
            </a:fld>
            <a:endParaRPr lang="sv-SE"/>
          </a:p>
        </p:txBody>
      </p:sp>
      <p:sp>
        <p:nvSpPr>
          <p:cNvPr id="5" name="Platshållare för sidfot 4">
            <a:extLst>
              <a:ext uri="{FF2B5EF4-FFF2-40B4-BE49-F238E27FC236}">
                <a16:creationId xmlns:a16="http://schemas.microsoft.com/office/drawing/2014/main" id="{E6FB9316-F049-4AAC-A06C-3E81A1483EF2}"/>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3F9DB54A-38C5-47D3-832C-D68CE2FD90AF}"/>
              </a:ext>
            </a:extLst>
          </p:cNvPr>
          <p:cNvSpPr>
            <a:spLocks noGrp="1"/>
          </p:cNvSpPr>
          <p:nvPr>
            <p:ph type="sldNum" sz="quarter" idx="12"/>
          </p:nvPr>
        </p:nvSpPr>
        <p:spPr/>
        <p:txBody>
          <a:bodyPr/>
          <a:lstStyle/>
          <a:p>
            <a:fld id="{70745B8D-3640-4D3E-9EB8-6ACBB1897ABD}" type="slidenum">
              <a:rPr lang="sv-SE" smtClean="0"/>
              <a:t>‹#›</a:t>
            </a:fld>
            <a:endParaRPr lang="sv-SE"/>
          </a:p>
        </p:txBody>
      </p:sp>
    </p:spTree>
    <p:extLst>
      <p:ext uri="{BB962C8B-B14F-4D97-AF65-F5344CB8AC3E}">
        <p14:creationId xmlns:p14="http://schemas.microsoft.com/office/powerpoint/2010/main" val="4220925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Innehåll höger">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3188" y="1243323"/>
            <a:ext cx="6172200" cy="436183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7" name="Slide Number Placeholder 6"/>
          <p:cNvSpPr>
            <a:spLocks noGrp="1"/>
          </p:cNvSpPr>
          <p:nvPr>
            <p:ph type="sldNum" sz="quarter" idx="12"/>
          </p:nvPr>
        </p:nvSpPr>
        <p:spPr>
          <a:xfrm>
            <a:off x="9061862" y="6056720"/>
            <a:ext cx="2743200" cy="365125"/>
          </a:xfrm>
          <a:prstGeom prst="rect">
            <a:avLst/>
          </a:prstGeom>
        </p:spPr>
        <p:txBody>
          <a:bodyPr/>
          <a:lstStyle/>
          <a:p>
            <a:fld id="{4464F786-6D21-7E46-AB12-1886CCC34198}" type="slidenum">
              <a:rPr lang="en-US" smtClean="0"/>
              <a:t>‹#›</a:t>
            </a:fld>
            <a:endParaRPr lang="en-US"/>
          </a:p>
        </p:txBody>
      </p:sp>
      <p:sp>
        <p:nvSpPr>
          <p:cNvPr id="8" name="Text Placeholder 3"/>
          <p:cNvSpPr>
            <a:spLocks noGrp="1"/>
          </p:cNvSpPr>
          <p:nvPr>
            <p:ph type="body" sz="half" idx="2"/>
          </p:nvPr>
        </p:nvSpPr>
        <p:spPr>
          <a:xfrm>
            <a:off x="839788" y="1399690"/>
            <a:ext cx="3932237" cy="3811588"/>
          </a:xfrm>
          <a:prstGeom prst="rect">
            <a:avLst/>
          </a:prstGeom>
        </p:spPr>
        <p:txBody>
          <a:bodyPr anchor="ct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9" name="Title 1"/>
          <p:cNvSpPr>
            <a:spLocks noGrp="1"/>
          </p:cNvSpPr>
          <p:nvPr>
            <p:ph type="title"/>
          </p:nvPr>
        </p:nvSpPr>
        <p:spPr>
          <a:xfrm>
            <a:off x="269634" y="176015"/>
            <a:ext cx="10515600" cy="547200"/>
          </a:xfrm>
          <a:prstGeom prst="rect">
            <a:avLst/>
          </a:prstGeom>
        </p:spPr>
        <p:txBody>
          <a:bodyPr/>
          <a:lstStyle/>
          <a:p>
            <a:r>
              <a:rPr lang="sv-SE"/>
              <a:t>Klicka här för att ändra mall för rubrikformat</a:t>
            </a:r>
            <a:endParaRPr lang="en-US"/>
          </a:p>
        </p:txBody>
      </p:sp>
    </p:spTree>
    <p:extLst>
      <p:ext uri="{BB962C8B-B14F-4D97-AF65-F5344CB8AC3E}">
        <p14:creationId xmlns:p14="http://schemas.microsoft.com/office/powerpoint/2010/main" val="17425131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ild höger med citat">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183188" y="868672"/>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att lägga till en bild</a:t>
            </a:r>
            <a:endParaRPr lang="en-US"/>
          </a:p>
        </p:txBody>
      </p:sp>
      <p:sp>
        <p:nvSpPr>
          <p:cNvPr id="4" name="Text Placeholder 3"/>
          <p:cNvSpPr>
            <a:spLocks noGrp="1"/>
          </p:cNvSpPr>
          <p:nvPr>
            <p:ph type="body" sz="half" idx="2"/>
          </p:nvPr>
        </p:nvSpPr>
        <p:spPr>
          <a:xfrm>
            <a:off x="839788" y="1399690"/>
            <a:ext cx="3932237" cy="3811588"/>
          </a:xfrm>
          <a:prstGeom prst="rect">
            <a:avLst/>
          </a:prstGeom>
        </p:spPr>
        <p:txBody>
          <a:bodyPr anchor="ct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7" name="Slide Number Placeholder 6"/>
          <p:cNvSpPr>
            <a:spLocks noGrp="1"/>
          </p:cNvSpPr>
          <p:nvPr>
            <p:ph type="sldNum" sz="quarter" idx="12"/>
          </p:nvPr>
        </p:nvSpPr>
        <p:spPr>
          <a:xfrm>
            <a:off x="9061862" y="6056720"/>
            <a:ext cx="2743200" cy="365125"/>
          </a:xfrm>
          <a:prstGeom prst="rect">
            <a:avLst/>
          </a:prstGeom>
        </p:spPr>
        <p:txBody>
          <a:bodyPr/>
          <a:lstStyle/>
          <a:p>
            <a:fld id="{4464F786-6D21-7E46-AB12-1886CCC34198}" type="slidenum">
              <a:rPr lang="en-US" smtClean="0"/>
              <a:t>‹#›</a:t>
            </a:fld>
            <a:endParaRPr lang="en-US"/>
          </a:p>
        </p:txBody>
      </p:sp>
      <p:sp>
        <p:nvSpPr>
          <p:cNvPr id="8" name="Title 1"/>
          <p:cNvSpPr>
            <a:spLocks noGrp="1"/>
          </p:cNvSpPr>
          <p:nvPr>
            <p:ph type="title"/>
          </p:nvPr>
        </p:nvSpPr>
        <p:spPr>
          <a:xfrm>
            <a:off x="269634" y="176015"/>
            <a:ext cx="10515600" cy="547200"/>
          </a:xfrm>
          <a:prstGeom prst="rect">
            <a:avLst/>
          </a:prstGeom>
        </p:spPr>
        <p:txBody>
          <a:bodyPr/>
          <a:lstStyle/>
          <a:p>
            <a:r>
              <a:rPr lang="sv-SE"/>
              <a:t>Klicka här för att ändra mall för rubrikformat</a:t>
            </a:r>
            <a:endParaRPr lang="en-US"/>
          </a:p>
        </p:txBody>
      </p:sp>
    </p:spTree>
    <p:extLst>
      <p:ext uri="{BB962C8B-B14F-4D97-AF65-F5344CB8AC3E}">
        <p14:creationId xmlns:p14="http://schemas.microsoft.com/office/powerpoint/2010/main" val="31831715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ild vänster med citat">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839788" y="1128157"/>
            <a:ext cx="6172200" cy="4354656"/>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v-SE"/>
              <a:t>Klicka på ikonen för att lägga till en bild</a:t>
            </a:r>
            <a:endParaRPr lang="en-US"/>
          </a:p>
        </p:txBody>
      </p:sp>
      <p:sp>
        <p:nvSpPr>
          <p:cNvPr id="4" name="Text Placeholder 3"/>
          <p:cNvSpPr>
            <a:spLocks noGrp="1"/>
          </p:cNvSpPr>
          <p:nvPr>
            <p:ph type="body" sz="half" idx="2"/>
          </p:nvPr>
        </p:nvSpPr>
        <p:spPr>
          <a:xfrm>
            <a:off x="7423151" y="1399690"/>
            <a:ext cx="3932237" cy="3811588"/>
          </a:xfrm>
          <a:prstGeom prst="rect">
            <a:avLst/>
          </a:prstGeom>
        </p:spPr>
        <p:txBody>
          <a:bodyPr anchor="ct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7" name="Slide Number Placeholder 6"/>
          <p:cNvSpPr>
            <a:spLocks noGrp="1"/>
          </p:cNvSpPr>
          <p:nvPr>
            <p:ph type="sldNum" sz="quarter" idx="12"/>
          </p:nvPr>
        </p:nvSpPr>
        <p:spPr>
          <a:xfrm>
            <a:off x="9061862" y="6056720"/>
            <a:ext cx="2743200" cy="365125"/>
          </a:xfrm>
          <a:prstGeom prst="rect">
            <a:avLst/>
          </a:prstGeom>
        </p:spPr>
        <p:txBody>
          <a:bodyPr/>
          <a:lstStyle/>
          <a:p>
            <a:fld id="{4464F786-6D21-7E46-AB12-1886CCC34198}" type="slidenum">
              <a:rPr lang="en-US" smtClean="0"/>
              <a:t>‹#›</a:t>
            </a:fld>
            <a:endParaRPr lang="en-US"/>
          </a:p>
        </p:txBody>
      </p:sp>
      <p:sp>
        <p:nvSpPr>
          <p:cNvPr id="8" name="Title 1"/>
          <p:cNvSpPr>
            <a:spLocks noGrp="1"/>
          </p:cNvSpPr>
          <p:nvPr>
            <p:ph type="title"/>
          </p:nvPr>
        </p:nvSpPr>
        <p:spPr>
          <a:xfrm>
            <a:off x="269634" y="176015"/>
            <a:ext cx="10515600" cy="547200"/>
          </a:xfrm>
          <a:prstGeom prst="rect">
            <a:avLst/>
          </a:prstGeom>
        </p:spPr>
        <p:txBody>
          <a:bodyPr/>
          <a:lstStyle/>
          <a:p>
            <a:r>
              <a:rPr lang="sv-SE"/>
              <a:t>Klicka här för att ändra mall för rubrikformat</a:t>
            </a:r>
            <a:endParaRPr lang="en-US"/>
          </a:p>
        </p:txBody>
      </p:sp>
    </p:spTree>
    <p:extLst>
      <p:ext uri="{BB962C8B-B14F-4D97-AF65-F5344CB8AC3E}">
        <p14:creationId xmlns:p14="http://schemas.microsoft.com/office/powerpoint/2010/main" val="2842108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tor siffra med rubrik">
    <p:spTree>
      <p:nvGrpSpPr>
        <p:cNvPr id="1" name=""/>
        <p:cNvGrpSpPr/>
        <p:nvPr/>
      </p:nvGrpSpPr>
      <p:grpSpPr>
        <a:xfrm>
          <a:off x="0" y="0"/>
          <a:ext cx="0" cy="0"/>
          <a:chOff x="0" y="0"/>
          <a:chExt cx="0" cy="0"/>
        </a:xfrm>
      </p:grpSpPr>
      <p:sp>
        <p:nvSpPr>
          <p:cNvPr id="2" name="Title 1"/>
          <p:cNvSpPr>
            <a:spLocks noGrp="1"/>
          </p:cNvSpPr>
          <p:nvPr>
            <p:ph type="title"/>
          </p:nvPr>
        </p:nvSpPr>
        <p:spPr>
          <a:xfrm>
            <a:off x="269634" y="176015"/>
            <a:ext cx="10515600" cy="547200"/>
          </a:xfrm>
          <a:prstGeom prst="rect">
            <a:avLst/>
          </a:prstGeom>
        </p:spPr>
        <p:txBody>
          <a:bodyPr/>
          <a:lstStyle/>
          <a:p>
            <a:r>
              <a:rPr lang="sv-SE"/>
              <a:t>Klicka här för att ändra mall för rubrikformat</a:t>
            </a:r>
            <a:endParaRPr lang="en-US"/>
          </a:p>
        </p:txBody>
      </p:sp>
      <p:sp>
        <p:nvSpPr>
          <p:cNvPr id="3" name="Slide Number Placeholder 2"/>
          <p:cNvSpPr>
            <a:spLocks noGrp="1"/>
          </p:cNvSpPr>
          <p:nvPr>
            <p:ph type="sldNum" sz="quarter" idx="10"/>
          </p:nvPr>
        </p:nvSpPr>
        <p:spPr>
          <a:xfrm>
            <a:off x="9061862" y="6056720"/>
            <a:ext cx="2743200" cy="365125"/>
          </a:xfrm>
          <a:prstGeom prst="rect">
            <a:avLst/>
          </a:prstGeom>
        </p:spPr>
        <p:txBody>
          <a:bodyPr/>
          <a:lstStyle/>
          <a:p>
            <a:fld id="{B0EBF7B1-A0A2-784E-99A7-64A0C6FE52DD}" type="slidenum">
              <a:rPr lang="en-US" smtClean="0"/>
              <a:pPr/>
              <a:t>‹#›</a:t>
            </a:fld>
            <a:endParaRPr lang="en-US"/>
          </a:p>
        </p:txBody>
      </p:sp>
      <p:sp>
        <p:nvSpPr>
          <p:cNvPr id="5" name="Rectangle 4"/>
          <p:cNvSpPr/>
          <p:nvPr/>
        </p:nvSpPr>
        <p:spPr>
          <a:xfrm>
            <a:off x="3478247" y="4587153"/>
            <a:ext cx="540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7"/>
          <p:cNvSpPr>
            <a:spLocks noGrp="1"/>
          </p:cNvSpPr>
          <p:nvPr>
            <p:ph type="body" sz="quarter" idx="11" hasCustomPrompt="1"/>
          </p:nvPr>
        </p:nvSpPr>
        <p:spPr>
          <a:xfrm>
            <a:off x="0" y="2018121"/>
            <a:ext cx="12192000" cy="2770188"/>
          </a:xfrm>
          <a:prstGeom prst="rect">
            <a:avLst/>
          </a:prstGeom>
        </p:spPr>
        <p:txBody>
          <a:bodyPr>
            <a:noAutofit/>
          </a:bodyPr>
          <a:lstStyle>
            <a:lvl1pPr marL="0" indent="0" algn="ctr">
              <a:buNone/>
              <a:defRPr sz="20000" b="1"/>
            </a:lvl1pPr>
            <a:lvl2pPr marL="457200" indent="0">
              <a:buNone/>
              <a:defRPr/>
            </a:lvl2pPr>
            <a:lvl3pPr marL="914400" indent="0">
              <a:buNone/>
              <a:defRPr/>
            </a:lvl3pPr>
            <a:lvl4pPr marL="1371600" indent="0">
              <a:buNone/>
              <a:defRPr/>
            </a:lvl4pPr>
            <a:lvl5pPr marL="1828800" indent="0">
              <a:buNone/>
              <a:defRPr/>
            </a:lvl5pPr>
          </a:lstStyle>
          <a:p>
            <a:pPr lvl="0"/>
            <a:r>
              <a:rPr lang="en-US"/>
              <a:t>####</a:t>
            </a:r>
          </a:p>
        </p:txBody>
      </p:sp>
      <p:sp>
        <p:nvSpPr>
          <p:cNvPr id="6" name="Rectangle 5"/>
          <p:cNvSpPr/>
          <p:nvPr userDrawn="1"/>
        </p:nvSpPr>
        <p:spPr>
          <a:xfrm>
            <a:off x="3478247" y="4587153"/>
            <a:ext cx="5400000" cy="5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047128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Stor siffra utan rubrik">
    <p:spTree>
      <p:nvGrpSpPr>
        <p:cNvPr id="1" name=""/>
        <p:cNvGrpSpPr/>
        <p:nvPr/>
      </p:nvGrpSpPr>
      <p:grpSpPr>
        <a:xfrm>
          <a:off x="0" y="0"/>
          <a:ext cx="0" cy="0"/>
          <a:chOff x="0" y="0"/>
          <a:chExt cx="0" cy="0"/>
        </a:xfrm>
      </p:grpSpPr>
      <p:sp>
        <p:nvSpPr>
          <p:cNvPr id="5" name="Rectangle 4"/>
          <p:cNvSpPr/>
          <p:nvPr/>
        </p:nvSpPr>
        <p:spPr>
          <a:xfrm>
            <a:off x="3478247" y="4587153"/>
            <a:ext cx="540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7"/>
          <p:cNvSpPr>
            <a:spLocks noGrp="1"/>
          </p:cNvSpPr>
          <p:nvPr>
            <p:ph type="body" sz="quarter" idx="11" hasCustomPrompt="1"/>
          </p:nvPr>
        </p:nvSpPr>
        <p:spPr>
          <a:xfrm>
            <a:off x="0" y="2018121"/>
            <a:ext cx="12192000" cy="2770188"/>
          </a:xfrm>
          <a:prstGeom prst="rect">
            <a:avLst/>
          </a:prstGeom>
        </p:spPr>
        <p:txBody>
          <a:bodyPr>
            <a:noAutofit/>
          </a:bodyPr>
          <a:lstStyle>
            <a:lvl1pPr marL="0" indent="0" algn="ctr">
              <a:buNone/>
              <a:defRPr sz="20000" b="1"/>
            </a:lvl1pPr>
            <a:lvl2pPr marL="457200" indent="0">
              <a:buNone/>
              <a:defRPr/>
            </a:lvl2pPr>
            <a:lvl3pPr marL="914400" indent="0">
              <a:buNone/>
              <a:defRPr/>
            </a:lvl3pPr>
            <a:lvl4pPr marL="1371600" indent="0">
              <a:buNone/>
              <a:defRPr/>
            </a:lvl4pPr>
            <a:lvl5pPr marL="1828800" indent="0">
              <a:buNone/>
              <a:defRPr/>
            </a:lvl5pPr>
          </a:lstStyle>
          <a:p>
            <a:pPr lvl="0"/>
            <a:r>
              <a:rPr lang="en-US"/>
              <a:t>####</a:t>
            </a:r>
          </a:p>
        </p:txBody>
      </p:sp>
      <p:sp>
        <p:nvSpPr>
          <p:cNvPr id="4" name="Rectangle 3"/>
          <p:cNvSpPr/>
          <p:nvPr userDrawn="1"/>
        </p:nvSpPr>
        <p:spPr>
          <a:xfrm>
            <a:off x="3478247" y="4587153"/>
            <a:ext cx="5400000" cy="5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63818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png"/><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image" Target="../media/image1.png"/><Relationship Id="rId2" Type="http://schemas.openxmlformats.org/officeDocument/2006/relationships/slideLayout" Target="../slideLayouts/slideLayout29.xml"/><Relationship Id="rId16" Type="http://schemas.openxmlformats.org/officeDocument/2006/relationships/theme" Target="../theme/theme3.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itle Placeholder 1">
            <a:extLst>
              <a:ext uri="{FF2B5EF4-FFF2-40B4-BE49-F238E27FC236}">
                <a16:creationId xmlns:a16="http://schemas.microsoft.com/office/drawing/2014/main" id="{587393C8-9155-ED6D-8C1B-93295868FEB3}"/>
              </a:ext>
            </a:extLst>
          </p:cNvPr>
          <p:cNvSpPr>
            <a:spLocks noGrp="1"/>
          </p:cNvSpPr>
          <p:nvPr>
            <p:ph type="title"/>
          </p:nvPr>
        </p:nvSpPr>
        <p:spPr>
          <a:xfrm>
            <a:off x="269634" y="176015"/>
            <a:ext cx="10515600" cy="547200"/>
          </a:xfrm>
          <a:prstGeom prst="rect">
            <a:avLst/>
          </a:prstGeom>
        </p:spPr>
        <p:txBody>
          <a:bodyPr vert="horz" lIns="0" tIns="45720" rIns="91440" bIns="45720" rtlCol="0" anchor="ctr">
            <a:normAutofit/>
          </a:bodyPr>
          <a:lstStyle/>
          <a:p>
            <a:r>
              <a:rPr lang="sv-SE"/>
              <a:t>Klicka här för att ändra mall för rubrikformat</a:t>
            </a:r>
            <a:endParaRPr lang="en-US"/>
          </a:p>
        </p:txBody>
      </p:sp>
      <p:sp>
        <p:nvSpPr>
          <p:cNvPr id="5" name="Text Placeholder 2">
            <a:extLst>
              <a:ext uri="{FF2B5EF4-FFF2-40B4-BE49-F238E27FC236}">
                <a16:creationId xmlns:a16="http://schemas.microsoft.com/office/drawing/2014/main" id="{D5F46AFF-1392-7689-258E-11EB4E6C957C}"/>
              </a:ext>
            </a:extLst>
          </p:cNvPr>
          <p:cNvSpPr>
            <a:spLocks noGrp="1"/>
          </p:cNvSpPr>
          <p:nvPr>
            <p:ph type="body" idx="1"/>
          </p:nvPr>
        </p:nvSpPr>
        <p:spPr>
          <a:xfrm>
            <a:off x="838200" y="1206878"/>
            <a:ext cx="10515600" cy="4351338"/>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7" name="Slide Number Placeholder 5">
            <a:extLst>
              <a:ext uri="{FF2B5EF4-FFF2-40B4-BE49-F238E27FC236}">
                <a16:creationId xmlns:a16="http://schemas.microsoft.com/office/drawing/2014/main" id="{62616304-ADB2-DAA3-51AF-E8AA83569CA3}"/>
              </a:ext>
            </a:extLst>
          </p:cNvPr>
          <p:cNvSpPr>
            <a:spLocks noGrp="1"/>
          </p:cNvSpPr>
          <p:nvPr>
            <p:ph type="sldNum" sz="quarter" idx="4"/>
          </p:nvPr>
        </p:nvSpPr>
        <p:spPr>
          <a:xfrm>
            <a:off x="9061862" y="6056720"/>
            <a:ext cx="2743200" cy="365125"/>
          </a:xfrm>
          <a:prstGeom prst="rect">
            <a:avLst/>
          </a:prstGeom>
        </p:spPr>
        <p:txBody>
          <a:bodyPr vert="horz" lIns="91440" tIns="45720" rIns="91440" bIns="45720" rtlCol="0" anchor="ctr"/>
          <a:lstStyle>
            <a:lvl1pPr algn="r">
              <a:defRPr sz="1500" b="1">
                <a:solidFill>
                  <a:srgbClr val="01B0F0"/>
                </a:solidFill>
              </a:defRPr>
            </a:lvl1pPr>
          </a:lstStyle>
          <a:p>
            <a:fld id="{B0EBF7B1-A0A2-784E-99A7-64A0C6FE52DD}" type="slidenum">
              <a:rPr lang="en-US" smtClean="0"/>
              <a:pPr/>
              <a:t>‹#›</a:t>
            </a:fld>
            <a:endParaRPr lang="en-US"/>
          </a:p>
        </p:txBody>
      </p:sp>
      <p:sp>
        <p:nvSpPr>
          <p:cNvPr id="17" name="textruta 2">
            <a:extLst>
              <a:ext uri="{FF2B5EF4-FFF2-40B4-BE49-F238E27FC236}">
                <a16:creationId xmlns:a16="http://schemas.microsoft.com/office/drawing/2014/main" id="{12B49592-3BF9-CEB9-BB83-0C4644F570D7}"/>
              </a:ext>
            </a:extLst>
          </p:cNvPr>
          <p:cNvSpPr txBox="1"/>
          <p:nvPr userDrawn="1"/>
        </p:nvSpPr>
        <p:spPr>
          <a:xfrm>
            <a:off x="2359864" y="6056720"/>
            <a:ext cx="3220867" cy="579646"/>
          </a:xfrm>
          <a:prstGeom prst="rect">
            <a:avLst/>
          </a:prstGeom>
          <a:noFill/>
        </p:spPr>
        <p:txBody>
          <a:bodyPr wrap="square" rtlCol="0">
            <a:spAutoFit/>
          </a:bodyPr>
          <a:lstStyle/>
          <a:p>
            <a:pPr>
              <a:lnSpc>
                <a:spcPts val="1900"/>
              </a:lnSpc>
            </a:pPr>
            <a:r>
              <a:rPr lang="sv-SE" sz="1500" b="1">
                <a:solidFill>
                  <a:srgbClr val="01B0F0"/>
                </a:solidFill>
                <a:latin typeface="+mj-lt"/>
                <a:ea typeface="Arial" charset="0"/>
                <a:cs typeface="Arial" charset="0"/>
              </a:rPr>
              <a:t>Samverkan för noll</a:t>
            </a:r>
          </a:p>
          <a:p>
            <a:pPr>
              <a:lnSpc>
                <a:spcPts val="1900"/>
              </a:lnSpc>
            </a:pPr>
            <a:r>
              <a:rPr lang="sv-SE" sz="1500" b="1">
                <a:solidFill>
                  <a:srgbClr val="01B0F0"/>
                </a:solidFill>
                <a:latin typeface="+mj-lt"/>
                <a:ea typeface="Arial" charset="0"/>
                <a:cs typeface="Arial" charset="0"/>
              </a:rPr>
              <a:t>olyckor i byggbranschen</a:t>
            </a:r>
          </a:p>
        </p:txBody>
      </p:sp>
      <p:sp>
        <p:nvSpPr>
          <p:cNvPr id="18" name="Rectangle 9">
            <a:extLst>
              <a:ext uri="{FF2B5EF4-FFF2-40B4-BE49-F238E27FC236}">
                <a16:creationId xmlns:a16="http://schemas.microsoft.com/office/drawing/2014/main" id="{5DF2098B-46CD-48AC-3368-C2906D01EBED}"/>
              </a:ext>
            </a:extLst>
          </p:cNvPr>
          <p:cNvSpPr/>
          <p:nvPr userDrawn="1"/>
        </p:nvSpPr>
        <p:spPr>
          <a:xfrm>
            <a:off x="386938" y="5818992"/>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0">
            <a:extLst>
              <a:ext uri="{FF2B5EF4-FFF2-40B4-BE49-F238E27FC236}">
                <a16:creationId xmlns:a16="http://schemas.microsoft.com/office/drawing/2014/main" id="{F57DC460-8F99-09A6-6FB1-4939DEE1406B}"/>
              </a:ext>
            </a:extLst>
          </p:cNvPr>
          <p:cNvSpPr/>
          <p:nvPr userDrawn="1"/>
        </p:nvSpPr>
        <p:spPr>
          <a:xfrm>
            <a:off x="272960" y="842844"/>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ruta 2">
            <a:extLst>
              <a:ext uri="{FF2B5EF4-FFF2-40B4-BE49-F238E27FC236}">
                <a16:creationId xmlns:a16="http://schemas.microsoft.com/office/drawing/2014/main" id="{FBAD1D3D-292C-0CF0-2D07-38B8A3513E3F}"/>
              </a:ext>
            </a:extLst>
          </p:cNvPr>
          <p:cNvSpPr txBox="1"/>
          <p:nvPr userDrawn="1"/>
        </p:nvSpPr>
        <p:spPr>
          <a:xfrm>
            <a:off x="291402" y="6056720"/>
            <a:ext cx="3220867" cy="318870"/>
          </a:xfrm>
          <a:prstGeom prst="rect">
            <a:avLst/>
          </a:prstGeom>
          <a:noFill/>
        </p:spPr>
        <p:txBody>
          <a:bodyPr wrap="square" rtlCol="0">
            <a:spAutoFit/>
          </a:bodyPr>
          <a:lstStyle/>
          <a:p>
            <a:pPr>
              <a:lnSpc>
                <a:spcPts val="1900"/>
              </a:lnSpc>
            </a:pPr>
            <a:r>
              <a:rPr lang="sv-SE" sz="1500" b="1" err="1">
                <a:solidFill>
                  <a:schemeClr val="tx1"/>
                </a:solidFill>
                <a:latin typeface="+mj-lt"/>
                <a:ea typeface="Arial" charset="0"/>
                <a:cs typeface="Arial" charset="0"/>
              </a:rPr>
              <a:t>Hallnollan.se</a:t>
            </a:r>
            <a:endParaRPr lang="sv-SE" sz="1500" b="1">
              <a:solidFill>
                <a:schemeClr val="tx1"/>
              </a:solidFill>
              <a:latin typeface="+mj-lt"/>
              <a:ea typeface="Arial" charset="0"/>
              <a:cs typeface="Arial" charset="0"/>
            </a:endParaRPr>
          </a:p>
        </p:txBody>
      </p:sp>
      <p:pic>
        <p:nvPicPr>
          <p:cNvPr id="21" name="Bildobjekt 20" descr="En bild som visar text, tecken&#10;&#10;Automatiskt genererad beskrivning">
            <a:extLst>
              <a:ext uri="{FF2B5EF4-FFF2-40B4-BE49-F238E27FC236}">
                <a16:creationId xmlns:a16="http://schemas.microsoft.com/office/drawing/2014/main" id="{792DC92C-C0D5-4507-1D4F-3A2B01FAD4D2}"/>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1177112" y="-355844"/>
            <a:ext cx="955695" cy="1430201"/>
          </a:xfrm>
          <a:prstGeom prst="rect">
            <a:avLst/>
          </a:prstGeom>
        </p:spPr>
      </p:pic>
    </p:spTree>
    <p:extLst>
      <p:ext uri="{BB962C8B-B14F-4D97-AF65-F5344CB8AC3E}">
        <p14:creationId xmlns:p14="http://schemas.microsoft.com/office/powerpoint/2010/main" val="26791301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l" defTabSz="914400" rtl="0" eaLnBrk="1" latinLnBrk="0" hangingPunct="1">
        <a:lnSpc>
          <a:spcPct val="90000"/>
        </a:lnSpc>
        <a:spcBef>
          <a:spcPct val="0"/>
        </a:spcBef>
        <a:buNone/>
        <a:defRPr sz="2600" b="1" kern="1200">
          <a:solidFill>
            <a:srgbClr val="01B0F0"/>
          </a:solidFill>
          <a:latin typeface="Dosis" pitchFamily="2" charset="0"/>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baseline="0">
          <a:solidFill>
            <a:schemeClr val="bg2">
              <a:lumMod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baseline="0">
          <a:solidFill>
            <a:schemeClr val="bg2">
              <a:lumMod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baseline="0">
          <a:solidFill>
            <a:schemeClr val="bg2">
              <a:lumMod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baseline="0">
          <a:solidFill>
            <a:schemeClr val="bg2">
              <a:lumMod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baseline="0">
          <a:solidFill>
            <a:schemeClr val="bg2">
              <a:lumMod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634" y="176015"/>
            <a:ext cx="10515600" cy="547200"/>
          </a:xfrm>
          <a:prstGeom prst="rect">
            <a:avLst/>
          </a:prstGeom>
        </p:spPr>
        <p:txBody>
          <a:bodyPr vert="horz" lIns="0" tIns="45720" rIns="91440" bIns="45720" rtlCol="0" anchor="ctr">
            <a:normAutofit/>
          </a:bodyPr>
          <a:lstStyle/>
          <a:p>
            <a:r>
              <a:rPr lang="sv-SE"/>
              <a:t>Klicka här för att ändra mall för rubrikformat</a:t>
            </a:r>
            <a:endParaRPr lang="en-US"/>
          </a:p>
        </p:txBody>
      </p:sp>
      <p:sp>
        <p:nvSpPr>
          <p:cNvPr id="3" name="Text Placeholder 2"/>
          <p:cNvSpPr>
            <a:spLocks noGrp="1"/>
          </p:cNvSpPr>
          <p:nvPr>
            <p:ph type="body" idx="1"/>
          </p:nvPr>
        </p:nvSpPr>
        <p:spPr>
          <a:xfrm>
            <a:off x="838200" y="1206878"/>
            <a:ext cx="10515600" cy="4351338"/>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6" name="Slide Number Placeholder 5"/>
          <p:cNvSpPr>
            <a:spLocks noGrp="1"/>
          </p:cNvSpPr>
          <p:nvPr>
            <p:ph type="sldNum" sz="quarter" idx="4"/>
          </p:nvPr>
        </p:nvSpPr>
        <p:spPr>
          <a:xfrm>
            <a:off x="9061862" y="6056720"/>
            <a:ext cx="2743200" cy="365125"/>
          </a:xfrm>
          <a:prstGeom prst="rect">
            <a:avLst/>
          </a:prstGeom>
        </p:spPr>
        <p:txBody>
          <a:bodyPr vert="horz" lIns="91440" tIns="45720" rIns="91440" bIns="45720" rtlCol="0" anchor="ctr"/>
          <a:lstStyle>
            <a:lvl1pPr algn="r">
              <a:defRPr sz="1500" b="1">
                <a:solidFill>
                  <a:srgbClr val="01B0F0"/>
                </a:solidFill>
                <a:latin typeface="+mj-lt"/>
              </a:defRPr>
            </a:lvl1pPr>
          </a:lstStyle>
          <a:p>
            <a:fld id="{B0EBF7B1-A0A2-784E-99A7-64A0C6FE52DD}" type="slidenum">
              <a:rPr lang="en-US" smtClean="0"/>
              <a:pPr/>
              <a:t>‹#›</a:t>
            </a:fld>
            <a:endParaRPr lang="en-US"/>
          </a:p>
        </p:txBody>
      </p:sp>
      <p:sp>
        <p:nvSpPr>
          <p:cNvPr id="8" name="textruta 2"/>
          <p:cNvSpPr txBox="1"/>
          <p:nvPr/>
        </p:nvSpPr>
        <p:spPr>
          <a:xfrm>
            <a:off x="2359864" y="6056720"/>
            <a:ext cx="3220867" cy="579646"/>
          </a:xfrm>
          <a:prstGeom prst="rect">
            <a:avLst/>
          </a:prstGeom>
          <a:noFill/>
        </p:spPr>
        <p:txBody>
          <a:bodyPr wrap="square" rtlCol="0">
            <a:spAutoFit/>
          </a:bodyPr>
          <a:lstStyle/>
          <a:p>
            <a:pPr>
              <a:lnSpc>
                <a:spcPts val="1900"/>
              </a:lnSpc>
            </a:pPr>
            <a:r>
              <a:rPr lang="sv-SE" sz="1500" b="1">
                <a:solidFill>
                  <a:srgbClr val="01B0F0"/>
                </a:solidFill>
                <a:latin typeface="Dosis SemiBold" pitchFamily="2" charset="0"/>
                <a:ea typeface="Arial" charset="0"/>
                <a:cs typeface="Arial" charset="0"/>
              </a:rPr>
              <a:t>Samverkan för noll</a:t>
            </a:r>
          </a:p>
          <a:p>
            <a:pPr>
              <a:lnSpc>
                <a:spcPts val="1900"/>
              </a:lnSpc>
            </a:pPr>
            <a:r>
              <a:rPr lang="sv-SE" sz="1500" b="1">
                <a:solidFill>
                  <a:srgbClr val="01B0F0"/>
                </a:solidFill>
                <a:latin typeface="Dosis SemiBold" pitchFamily="2" charset="0"/>
                <a:ea typeface="Arial" charset="0"/>
                <a:cs typeface="Arial" charset="0"/>
              </a:rPr>
              <a:t>olyckor i byggbranschen</a:t>
            </a:r>
          </a:p>
        </p:txBody>
      </p:sp>
      <p:sp>
        <p:nvSpPr>
          <p:cNvPr id="9" name="textruta 2"/>
          <p:cNvSpPr txBox="1"/>
          <p:nvPr/>
        </p:nvSpPr>
        <p:spPr>
          <a:xfrm>
            <a:off x="291402" y="6056720"/>
            <a:ext cx="3220867" cy="318870"/>
          </a:xfrm>
          <a:prstGeom prst="rect">
            <a:avLst/>
          </a:prstGeom>
          <a:noFill/>
        </p:spPr>
        <p:txBody>
          <a:bodyPr wrap="square" rtlCol="0">
            <a:spAutoFit/>
          </a:bodyPr>
          <a:lstStyle/>
          <a:p>
            <a:pPr>
              <a:lnSpc>
                <a:spcPts val="1900"/>
              </a:lnSpc>
            </a:pPr>
            <a:r>
              <a:rPr lang="sv-SE" sz="1500" b="1">
                <a:solidFill>
                  <a:srgbClr val="01B0F0"/>
                </a:solidFill>
                <a:latin typeface="+mj-lt"/>
                <a:ea typeface="Arial" charset="0"/>
                <a:cs typeface="Arial" charset="0"/>
              </a:rPr>
              <a:t>Hallnollan.se</a:t>
            </a:r>
          </a:p>
        </p:txBody>
      </p:sp>
      <p:sp>
        <p:nvSpPr>
          <p:cNvPr id="10" name="Rectangle 9"/>
          <p:cNvSpPr/>
          <p:nvPr/>
        </p:nvSpPr>
        <p:spPr>
          <a:xfrm>
            <a:off x="386938" y="5818992"/>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72960" y="842844"/>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386938" y="5818992"/>
            <a:ext cx="540000" cy="5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272960" y="842844"/>
            <a:ext cx="540000" cy="5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Bildobjekt 6" descr="En bild som visar text, tecken&#10;&#10;Automatiskt genererad beskrivning">
            <a:extLst>
              <a:ext uri="{FF2B5EF4-FFF2-40B4-BE49-F238E27FC236}">
                <a16:creationId xmlns:a16="http://schemas.microsoft.com/office/drawing/2014/main" id="{32B8A9BA-B8BA-1C05-F69B-2FC261337661}"/>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11177112" y="-355844"/>
            <a:ext cx="955695" cy="1430201"/>
          </a:xfrm>
          <a:prstGeom prst="rect">
            <a:avLst/>
          </a:prstGeom>
        </p:spPr>
      </p:pic>
    </p:spTree>
    <p:extLst>
      <p:ext uri="{BB962C8B-B14F-4D97-AF65-F5344CB8AC3E}">
        <p14:creationId xmlns:p14="http://schemas.microsoft.com/office/powerpoint/2010/main" val="3064820225"/>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Lst>
  <p:hf hdr="0" ftr="0" dt="0"/>
  <p:txStyles>
    <p:titleStyle>
      <a:lvl1pPr algn="l" defTabSz="914400" rtl="0" eaLnBrk="1" latinLnBrk="0" hangingPunct="1">
        <a:lnSpc>
          <a:spcPct val="90000"/>
        </a:lnSpc>
        <a:spcBef>
          <a:spcPct val="0"/>
        </a:spcBef>
        <a:buNone/>
        <a:defRPr sz="2600" b="1" kern="1200">
          <a:solidFill>
            <a:srgbClr val="01B0F0"/>
          </a:solidFill>
          <a:latin typeface="Dosis" pitchFamily="2" charset="0"/>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baseline="0">
          <a:solidFill>
            <a:schemeClr val="bg2">
              <a:lumMod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baseline="0">
          <a:solidFill>
            <a:schemeClr val="bg2">
              <a:lumMod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baseline="0">
          <a:solidFill>
            <a:schemeClr val="bg2">
              <a:lumMod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baseline="0">
          <a:solidFill>
            <a:schemeClr val="bg2">
              <a:lumMod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baseline="0">
          <a:solidFill>
            <a:schemeClr val="bg2">
              <a:lumMod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634" y="176015"/>
            <a:ext cx="10515600" cy="547200"/>
          </a:xfrm>
          <a:prstGeom prst="rect">
            <a:avLst/>
          </a:prstGeom>
        </p:spPr>
        <p:txBody>
          <a:bodyPr vert="horz" lIns="0" tIns="45720" rIns="91440" bIns="45720" rtlCol="0" anchor="ctr">
            <a:normAutofit/>
          </a:bodyPr>
          <a:lstStyle/>
          <a:p>
            <a:r>
              <a:rPr lang="sv-SE"/>
              <a:t>Klicka här för att ändra mall för rubrikformat</a:t>
            </a:r>
            <a:endParaRPr lang="en-US"/>
          </a:p>
        </p:txBody>
      </p:sp>
      <p:sp>
        <p:nvSpPr>
          <p:cNvPr id="3" name="Text Placeholder 2"/>
          <p:cNvSpPr>
            <a:spLocks noGrp="1"/>
          </p:cNvSpPr>
          <p:nvPr>
            <p:ph type="body" idx="1"/>
          </p:nvPr>
        </p:nvSpPr>
        <p:spPr>
          <a:xfrm>
            <a:off x="838200" y="1206878"/>
            <a:ext cx="10515600" cy="4351338"/>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en-US"/>
          </a:p>
        </p:txBody>
      </p:sp>
      <p:sp>
        <p:nvSpPr>
          <p:cNvPr id="6" name="Slide Number Placeholder 5"/>
          <p:cNvSpPr>
            <a:spLocks noGrp="1"/>
          </p:cNvSpPr>
          <p:nvPr>
            <p:ph type="sldNum" sz="quarter" idx="4"/>
          </p:nvPr>
        </p:nvSpPr>
        <p:spPr>
          <a:xfrm>
            <a:off x="9061862" y="6056720"/>
            <a:ext cx="2743200" cy="365125"/>
          </a:xfrm>
          <a:prstGeom prst="rect">
            <a:avLst/>
          </a:prstGeom>
        </p:spPr>
        <p:txBody>
          <a:bodyPr vert="horz" lIns="91440" tIns="45720" rIns="91440" bIns="45720" rtlCol="0" anchor="ctr"/>
          <a:lstStyle>
            <a:lvl1pPr algn="r">
              <a:defRPr sz="1500" b="1">
                <a:solidFill>
                  <a:srgbClr val="01B0F0"/>
                </a:solidFill>
              </a:defRPr>
            </a:lvl1pPr>
          </a:lstStyle>
          <a:p>
            <a:fld id="{B0EBF7B1-A0A2-784E-99A7-64A0C6FE52DD}" type="slidenum">
              <a:rPr lang="en-US" smtClean="0"/>
              <a:pPr/>
              <a:t>‹#›</a:t>
            </a:fld>
            <a:endParaRPr lang="en-US"/>
          </a:p>
        </p:txBody>
      </p:sp>
      <p:sp>
        <p:nvSpPr>
          <p:cNvPr id="8" name="textruta 2"/>
          <p:cNvSpPr txBox="1"/>
          <p:nvPr/>
        </p:nvSpPr>
        <p:spPr>
          <a:xfrm>
            <a:off x="2359864" y="6056720"/>
            <a:ext cx="3220867" cy="579646"/>
          </a:xfrm>
          <a:prstGeom prst="rect">
            <a:avLst/>
          </a:prstGeom>
          <a:noFill/>
        </p:spPr>
        <p:txBody>
          <a:bodyPr wrap="square" rtlCol="0">
            <a:spAutoFit/>
          </a:bodyPr>
          <a:lstStyle/>
          <a:p>
            <a:pPr>
              <a:lnSpc>
                <a:spcPts val="1900"/>
              </a:lnSpc>
            </a:pPr>
            <a:r>
              <a:rPr lang="sv-SE" sz="1500" b="1">
                <a:solidFill>
                  <a:srgbClr val="01B0F0"/>
                </a:solidFill>
                <a:latin typeface="+mj-lt"/>
                <a:ea typeface="Arial" charset="0"/>
                <a:cs typeface="Arial" charset="0"/>
              </a:rPr>
              <a:t>Samverkan för noll</a:t>
            </a:r>
          </a:p>
          <a:p>
            <a:pPr>
              <a:lnSpc>
                <a:spcPts val="1900"/>
              </a:lnSpc>
            </a:pPr>
            <a:r>
              <a:rPr lang="sv-SE" sz="1500" b="1">
                <a:solidFill>
                  <a:srgbClr val="01B0F0"/>
                </a:solidFill>
                <a:latin typeface="+mj-lt"/>
                <a:ea typeface="Arial" charset="0"/>
                <a:cs typeface="Arial" charset="0"/>
              </a:rPr>
              <a:t>olyckor i byggbranschen</a:t>
            </a:r>
          </a:p>
        </p:txBody>
      </p:sp>
      <p:sp>
        <p:nvSpPr>
          <p:cNvPr id="10" name="Rectangle 9"/>
          <p:cNvSpPr/>
          <p:nvPr/>
        </p:nvSpPr>
        <p:spPr>
          <a:xfrm>
            <a:off x="386938" y="5818992"/>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72960" y="842844"/>
            <a:ext cx="540000" cy="54000"/>
          </a:xfrm>
          <a:prstGeom prst="rect">
            <a:avLst/>
          </a:prstGeom>
          <a:solidFill>
            <a:srgbClr val="01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ruta 2">
            <a:extLst>
              <a:ext uri="{FF2B5EF4-FFF2-40B4-BE49-F238E27FC236}">
                <a16:creationId xmlns:a16="http://schemas.microsoft.com/office/drawing/2014/main" id="{3B385762-4DA6-3F90-87CF-1188D96784AB}"/>
              </a:ext>
            </a:extLst>
          </p:cNvPr>
          <p:cNvSpPr txBox="1"/>
          <p:nvPr userDrawn="1"/>
        </p:nvSpPr>
        <p:spPr>
          <a:xfrm>
            <a:off x="291402" y="6056720"/>
            <a:ext cx="3220867" cy="318870"/>
          </a:xfrm>
          <a:prstGeom prst="rect">
            <a:avLst/>
          </a:prstGeom>
          <a:noFill/>
        </p:spPr>
        <p:txBody>
          <a:bodyPr wrap="square" rtlCol="0">
            <a:spAutoFit/>
          </a:bodyPr>
          <a:lstStyle/>
          <a:p>
            <a:pPr>
              <a:lnSpc>
                <a:spcPts val="1900"/>
              </a:lnSpc>
            </a:pPr>
            <a:r>
              <a:rPr lang="sv-SE" sz="1500" b="1" dirty="0" err="1">
                <a:solidFill>
                  <a:schemeClr val="tx1"/>
                </a:solidFill>
                <a:latin typeface="+mj-lt"/>
                <a:ea typeface="Arial" charset="0"/>
                <a:cs typeface="Arial" charset="0"/>
              </a:rPr>
              <a:t>hallnollan.se</a:t>
            </a:r>
            <a:endParaRPr lang="sv-SE" sz="1500" b="1" dirty="0">
              <a:solidFill>
                <a:schemeClr val="tx1"/>
              </a:solidFill>
              <a:latin typeface="+mj-lt"/>
              <a:ea typeface="Arial" charset="0"/>
              <a:cs typeface="Arial" charset="0"/>
            </a:endParaRPr>
          </a:p>
        </p:txBody>
      </p:sp>
      <p:pic>
        <p:nvPicPr>
          <p:cNvPr id="5" name="Bildobjekt 4" descr="En bild som visar text, tecken&#10;&#10;Automatiskt genererad beskrivning">
            <a:extLst>
              <a:ext uri="{FF2B5EF4-FFF2-40B4-BE49-F238E27FC236}">
                <a16:creationId xmlns:a16="http://schemas.microsoft.com/office/drawing/2014/main" id="{3FBE4DFB-05A7-C3CE-18C1-91AE0BA9E24C}"/>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11177112" y="-355844"/>
            <a:ext cx="955695" cy="1430201"/>
          </a:xfrm>
          <a:prstGeom prst="rect">
            <a:avLst/>
          </a:prstGeom>
        </p:spPr>
      </p:pic>
    </p:spTree>
    <p:extLst>
      <p:ext uri="{BB962C8B-B14F-4D97-AF65-F5344CB8AC3E}">
        <p14:creationId xmlns:p14="http://schemas.microsoft.com/office/powerpoint/2010/main" val="661026925"/>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Lst>
  <p:hf hdr="0" ftr="0" dt="0"/>
  <p:txStyles>
    <p:titleStyle>
      <a:lvl1pPr algn="l" defTabSz="914400" rtl="0" eaLnBrk="1" latinLnBrk="0" hangingPunct="1">
        <a:lnSpc>
          <a:spcPct val="90000"/>
        </a:lnSpc>
        <a:spcBef>
          <a:spcPct val="0"/>
        </a:spcBef>
        <a:buNone/>
        <a:defRPr sz="2600" b="1" kern="1200">
          <a:solidFill>
            <a:srgbClr val="01B0F0"/>
          </a:solidFill>
          <a:latin typeface="Dosis" pitchFamily="2" charset="0"/>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baseline="0">
          <a:solidFill>
            <a:schemeClr val="bg2">
              <a:lumMod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baseline="0">
          <a:solidFill>
            <a:schemeClr val="bg2">
              <a:lumMod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baseline="0">
          <a:solidFill>
            <a:schemeClr val="bg2">
              <a:lumMod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baseline="0">
          <a:solidFill>
            <a:schemeClr val="bg2">
              <a:lumMod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baseline="0">
          <a:solidFill>
            <a:schemeClr val="bg2">
              <a:lumMod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18" Type="http://schemas.openxmlformats.org/officeDocument/2006/relationships/image" Target="../media/image21.png"/><Relationship Id="rId3" Type="http://schemas.openxmlformats.org/officeDocument/2006/relationships/image" Target="../media/image6.jpeg"/><Relationship Id="rId7" Type="http://schemas.openxmlformats.org/officeDocument/2006/relationships/image" Target="../media/image10.png"/><Relationship Id="rId12" Type="http://schemas.openxmlformats.org/officeDocument/2006/relationships/image" Target="../media/image15.svg"/><Relationship Id="rId17" Type="http://schemas.openxmlformats.org/officeDocument/2006/relationships/image" Target="../media/image20.emf"/><Relationship Id="rId2" Type="http://schemas.openxmlformats.org/officeDocument/2006/relationships/image" Target="../media/image5.jpeg"/><Relationship Id="rId16" Type="http://schemas.openxmlformats.org/officeDocument/2006/relationships/image" Target="../media/image19.svg"/><Relationship Id="rId20" Type="http://schemas.openxmlformats.org/officeDocument/2006/relationships/image" Target="../media/image23.svg"/><Relationship Id="rId1" Type="http://schemas.openxmlformats.org/officeDocument/2006/relationships/slideLayout" Target="../slideLayouts/slideLayout3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emf"/><Relationship Id="rId15" Type="http://schemas.openxmlformats.org/officeDocument/2006/relationships/image" Target="../media/image18.png"/><Relationship Id="rId10" Type="http://schemas.openxmlformats.org/officeDocument/2006/relationships/image" Target="../media/image13.emf"/><Relationship Id="rId19" Type="http://schemas.openxmlformats.org/officeDocument/2006/relationships/image" Target="../media/image22.png"/><Relationship Id="rId4" Type="http://schemas.openxmlformats.org/officeDocument/2006/relationships/image" Target="../media/image7.emf"/><Relationship Id="rId9" Type="http://schemas.openxmlformats.org/officeDocument/2006/relationships/image" Target="../media/image12.svg"/><Relationship Id="rId14" Type="http://schemas.openxmlformats.org/officeDocument/2006/relationships/image" Target="../media/image17.svg"/></Relationships>
</file>

<file path=ppt/slides/_rels/slide4.xml.rels><?xml version="1.0" encoding="UTF-8" standalone="yes"?>
<Relationships xmlns="http://schemas.openxmlformats.org/package/2006/relationships"><Relationship Id="rId3" Type="http://schemas.openxmlformats.org/officeDocument/2006/relationships/image" Target="../media/image25.png"/><Relationship Id="rId7" Type="http://schemas.microsoft.com/office/2007/relationships/hdphoto" Target="../media/hdphoto2.wdp"/><Relationship Id="rId2" Type="http://schemas.openxmlformats.org/officeDocument/2006/relationships/image" Target="../media/image24.png"/><Relationship Id="rId1" Type="http://schemas.openxmlformats.org/officeDocument/2006/relationships/slideLayout" Target="../slideLayouts/slideLayout31.xml"/><Relationship Id="rId6" Type="http://schemas.openxmlformats.org/officeDocument/2006/relationships/image" Target="../media/image27.png"/><Relationship Id="rId5" Type="http://schemas.microsoft.com/office/2007/relationships/hdphoto" Target="../media/hdphoto1.wdp"/><Relationship Id="rId4" Type="http://schemas.openxmlformats.org/officeDocument/2006/relationships/image" Target="../media/image26.png"/></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31.xml"/><Relationship Id="rId4" Type="http://schemas.openxmlformats.org/officeDocument/2006/relationships/image" Target="../media/image32.jpeg"/></Relationships>
</file>

<file path=ppt/slides/_rels/slide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jpe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3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image" Target="../media/image40.jpeg"/></Relationships>
</file>

<file path=ppt/slides/_rels/slide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xml"/><Relationship Id="rId1" Type="http://schemas.openxmlformats.org/officeDocument/2006/relationships/slideLayout" Target="../slideLayouts/slideLayout31.xml"/><Relationship Id="rId4" Type="http://schemas.openxmlformats.org/officeDocument/2006/relationships/image" Target="../media/image42.svg"/></Relationships>
</file>

<file path=ppt/slides/_rels/slide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xml"/><Relationship Id="rId1" Type="http://schemas.openxmlformats.org/officeDocument/2006/relationships/slideLayout" Target="../slideLayouts/slideLayout31.xml"/><Relationship Id="rId4"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ktangel 6">
            <a:extLst>
              <a:ext uri="{FF2B5EF4-FFF2-40B4-BE49-F238E27FC236}">
                <a16:creationId xmlns:a16="http://schemas.microsoft.com/office/drawing/2014/main" id="{F90F916F-096F-BF23-EB11-8912DCE0DD05}"/>
              </a:ext>
            </a:extLst>
          </p:cNvPr>
          <p:cNvSpPr/>
          <p:nvPr/>
        </p:nvSpPr>
        <p:spPr>
          <a:xfrm>
            <a:off x="0" y="0"/>
            <a:ext cx="12192000" cy="6858000"/>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sv-SE" dirty="0">
              <a:solidFill>
                <a:schemeClr val="bg2">
                  <a:lumMod val="25000"/>
                </a:schemeClr>
              </a:solidFill>
            </a:endParaRPr>
          </a:p>
        </p:txBody>
      </p:sp>
      <p:pic>
        <p:nvPicPr>
          <p:cNvPr id="8" name="Platshållare för innehåll 4">
            <a:extLst>
              <a:ext uri="{FF2B5EF4-FFF2-40B4-BE49-F238E27FC236}">
                <a16:creationId xmlns:a16="http://schemas.microsoft.com/office/drawing/2014/main" id="{E124414E-4A26-FC94-D6DF-7DDF933597A7}"/>
              </a:ext>
            </a:extLst>
          </p:cNvPr>
          <p:cNvPicPr>
            <a:picLocks noChangeAspect="1"/>
          </p:cNvPicPr>
          <p:nvPr/>
        </p:nvPicPr>
        <p:blipFill rotWithShape="1">
          <a:blip r:embed="rId2"/>
          <a:srcRect l="-2" t="35607" r="3" b="1546"/>
          <a:stretch/>
        </p:blipFill>
        <p:spPr>
          <a:xfrm>
            <a:off x="1910816" y="798749"/>
            <a:ext cx="8370367" cy="5260502"/>
          </a:xfrm>
          <a:prstGeom prst="rect">
            <a:avLst/>
          </a:prstGeom>
          <a:noFill/>
        </p:spPr>
      </p:pic>
    </p:spTree>
    <p:extLst>
      <p:ext uri="{BB962C8B-B14F-4D97-AF65-F5344CB8AC3E}">
        <p14:creationId xmlns:p14="http://schemas.microsoft.com/office/powerpoint/2010/main" val="38253525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A7E030F-0FB5-7A4E-DCCF-DB364DB74DE4}"/>
              </a:ext>
            </a:extLst>
          </p:cNvPr>
          <p:cNvSpPr>
            <a:spLocks noGrp="1"/>
          </p:cNvSpPr>
          <p:nvPr>
            <p:ph type="title"/>
          </p:nvPr>
        </p:nvSpPr>
        <p:spPr/>
        <p:txBody>
          <a:bodyPr>
            <a:normAutofit fontScale="90000"/>
          </a:bodyPr>
          <a:lstStyle/>
          <a:p>
            <a:br>
              <a:rPr lang="sv-SE" b="1" i="0" cap="all">
                <a:solidFill>
                  <a:schemeClr val="tx1"/>
                </a:solidFill>
                <a:effectLst/>
                <a:latin typeface="Dosis" pitchFamily="2" charset="77"/>
              </a:rPr>
            </a:br>
            <a:r>
              <a:rPr lang="sv-SE" b="1" i="0" cap="all">
                <a:solidFill>
                  <a:schemeClr val="tx1"/>
                </a:solidFill>
                <a:effectLst/>
                <a:latin typeface="Dosis" pitchFamily="2" charset="77"/>
              </a:rPr>
              <a:t>HÅLL NOLLAN FEM ÅR 2017-2022</a:t>
            </a:r>
            <a:br>
              <a:rPr lang="sv-SE" b="1" i="0" cap="all">
                <a:solidFill>
                  <a:schemeClr val="tx1"/>
                </a:solidFill>
                <a:effectLst/>
                <a:latin typeface="Dosis" pitchFamily="2" charset="77"/>
              </a:rPr>
            </a:br>
            <a:endParaRPr lang="sv-SE">
              <a:solidFill>
                <a:schemeClr val="tx1"/>
              </a:solidFill>
            </a:endParaRPr>
          </a:p>
        </p:txBody>
      </p:sp>
      <p:sp>
        <p:nvSpPr>
          <p:cNvPr id="3" name="Platshållare för bildnummer 2">
            <a:extLst>
              <a:ext uri="{FF2B5EF4-FFF2-40B4-BE49-F238E27FC236}">
                <a16:creationId xmlns:a16="http://schemas.microsoft.com/office/drawing/2014/main" id="{6F11E7F6-7C01-76CA-7FF0-507562596394}"/>
              </a:ext>
            </a:extLst>
          </p:cNvPr>
          <p:cNvSpPr>
            <a:spLocks noGrp="1"/>
          </p:cNvSpPr>
          <p:nvPr>
            <p:ph type="sldNum" sz="quarter" idx="12"/>
          </p:nvPr>
        </p:nvSpPr>
        <p:spPr/>
        <p:txBody>
          <a:bodyPr/>
          <a:lstStyle/>
          <a:p>
            <a:fld id="{4464F786-6D21-7E46-AB12-1886CCC34198}" type="slidenum">
              <a:rPr lang="en-US" smtClean="0"/>
              <a:t>2</a:t>
            </a:fld>
            <a:endParaRPr lang="en-US"/>
          </a:p>
        </p:txBody>
      </p:sp>
      <p:pic>
        <p:nvPicPr>
          <p:cNvPr id="4" name="Bildobjekt 3">
            <a:extLst>
              <a:ext uri="{FF2B5EF4-FFF2-40B4-BE49-F238E27FC236}">
                <a16:creationId xmlns:a16="http://schemas.microsoft.com/office/drawing/2014/main" id="{BF8FE6E9-31FF-061C-33B4-79BAFFFA3CC7}"/>
              </a:ext>
            </a:extLst>
          </p:cNvPr>
          <p:cNvPicPr>
            <a:picLocks noChangeAspect="1"/>
          </p:cNvPicPr>
          <p:nvPr/>
        </p:nvPicPr>
        <p:blipFill>
          <a:blip r:embed="rId2"/>
          <a:stretch>
            <a:fillRect/>
          </a:stretch>
        </p:blipFill>
        <p:spPr>
          <a:xfrm>
            <a:off x="0" y="1055399"/>
            <a:ext cx="12192000" cy="5626586"/>
          </a:xfrm>
          <a:prstGeom prst="rect">
            <a:avLst/>
          </a:prstGeom>
        </p:spPr>
      </p:pic>
    </p:spTree>
    <p:extLst>
      <p:ext uri="{BB962C8B-B14F-4D97-AF65-F5344CB8AC3E}">
        <p14:creationId xmlns:p14="http://schemas.microsoft.com/office/powerpoint/2010/main" val="7989596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ubrik 6">
            <a:extLst>
              <a:ext uri="{FF2B5EF4-FFF2-40B4-BE49-F238E27FC236}">
                <a16:creationId xmlns:a16="http://schemas.microsoft.com/office/drawing/2014/main" id="{A2E47258-41BD-9282-5744-24D8F03C108C}"/>
              </a:ext>
            </a:extLst>
          </p:cNvPr>
          <p:cNvSpPr>
            <a:spLocks noGrp="1"/>
          </p:cNvSpPr>
          <p:nvPr>
            <p:ph type="title"/>
          </p:nvPr>
        </p:nvSpPr>
        <p:spPr/>
        <p:txBody>
          <a:bodyPr/>
          <a:lstStyle/>
          <a:p>
            <a:r>
              <a:rPr lang="sv-SE"/>
              <a:t>2017 – Håll Nollan lanseras</a:t>
            </a:r>
          </a:p>
        </p:txBody>
      </p:sp>
      <p:sp>
        <p:nvSpPr>
          <p:cNvPr id="6" name="Platshållare för bildnummer 5">
            <a:extLst>
              <a:ext uri="{FF2B5EF4-FFF2-40B4-BE49-F238E27FC236}">
                <a16:creationId xmlns:a16="http://schemas.microsoft.com/office/drawing/2014/main" id="{AF4C1C4D-6639-742E-0202-DE5DE609E857}"/>
              </a:ext>
            </a:extLst>
          </p:cNvPr>
          <p:cNvSpPr>
            <a:spLocks noGrp="1"/>
          </p:cNvSpPr>
          <p:nvPr>
            <p:ph type="sldNum" sz="quarter" idx="12"/>
          </p:nvPr>
        </p:nvSpPr>
        <p:spPr/>
        <p:txBody>
          <a:bodyPr/>
          <a:lstStyle/>
          <a:p>
            <a:fld id="{4464F786-6D21-7E46-AB12-1886CCC34198}" type="slidenum">
              <a:rPr lang="en-US" smtClean="0"/>
              <a:t>3</a:t>
            </a:fld>
            <a:endParaRPr lang="en-US"/>
          </a:p>
        </p:txBody>
      </p:sp>
      <p:sp>
        <p:nvSpPr>
          <p:cNvPr id="2" name="Platshållare för text 1">
            <a:extLst>
              <a:ext uri="{FF2B5EF4-FFF2-40B4-BE49-F238E27FC236}">
                <a16:creationId xmlns:a16="http://schemas.microsoft.com/office/drawing/2014/main" id="{927BB095-1F25-7D92-FB45-F047EF7D423D}"/>
              </a:ext>
            </a:extLst>
          </p:cNvPr>
          <p:cNvSpPr>
            <a:spLocks noGrp="1"/>
          </p:cNvSpPr>
          <p:nvPr>
            <p:ph type="body" idx="4294967295"/>
          </p:nvPr>
        </p:nvSpPr>
        <p:spPr>
          <a:xfrm>
            <a:off x="809846" y="1135063"/>
            <a:ext cx="5157788" cy="823912"/>
          </a:xfrm>
        </p:spPr>
        <p:txBody>
          <a:bodyPr>
            <a:normAutofit/>
          </a:bodyPr>
          <a:lstStyle/>
          <a:p>
            <a:pPr marL="0" indent="0">
              <a:buNone/>
            </a:pPr>
            <a:r>
              <a:rPr lang="sv-SE" sz="2400" b="1" dirty="0">
                <a:latin typeface="Dosis SemiBold" panose="02010503020202060003" pitchFamily="2" charset="77"/>
              </a:rPr>
              <a:t>Grundare</a:t>
            </a:r>
          </a:p>
        </p:txBody>
      </p:sp>
      <p:sp>
        <p:nvSpPr>
          <p:cNvPr id="4" name="Platshållare för text 3">
            <a:extLst>
              <a:ext uri="{FF2B5EF4-FFF2-40B4-BE49-F238E27FC236}">
                <a16:creationId xmlns:a16="http://schemas.microsoft.com/office/drawing/2014/main" id="{602F42E6-1F9B-E0C6-2990-4A4E0BC53EB2}"/>
              </a:ext>
            </a:extLst>
          </p:cNvPr>
          <p:cNvSpPr>
            <a:spLocks noGrp="1"/>
          </p:cNvSpPr>
          <p:nvPr>
            <p:ph type="body" sz="quarter" idx="4294967295"/>
          </p:nvPr>
        </p:nvSpPr>
        <p:spPr>
          <a:xfrm>
            <a:off x="6621875" y="1135063"/>
            <a:ext cx="5183187" cy="823912"/>
          </a:xfrm>
        </p:spPr>
        <p:txBody>
          <a:bodyPr>
            <a:normAutofit/>
          </a:bodyPr>
          <a:lstStyle/>
          <a:p>
            <a:pPr marL="0" indent="0">
              <a:buNone/>
            </a:pPr>
            <a:r>
              <a:rPr lang="sv-SE" sz="2400" b="1" dirty="0">
                <a:latin typeface="Dosis SemiBold" panose="02010503020202060003" pitchFamily="2" charset="77"/>
              </a:rPr>
              <a:t>Föregångare till </a:t>
            </a:r>
            <a:r>
              <a:rPr lang="sv-SE" sz="2400" b="1" dirty="0" err="1">
                <a:latin typeface="Dosis SemiBold" panose="02010503020202060003" pitchFamily="2" charset="77"/>
              </a:rPr>
              <a:t>säkerhetspushen</a:t>
            </a:r>
            <a:endParaRPr lang="sv-SE" sz="2400" b="1" dirty="0">
              <a:latin typeface="Dosis SemiBold" panose="02010503020202060003" pitchFamily="2" charset="77"/>
            </a:endParaRPr>
          </a:p>
        </p:txBody>
      </p:sp>
      <p:sp>
        <p:nvSpPr>
          <p:cNvPr id="5" name="Platshållare för innehåll 4">
            <a:extLst>
              <a:ext uri="{FF2B5EF4-FFF2-40B4-BE49-F238E27FC236}">
                <a16:creationId xmlns:a16="http://schemas.microsoft.com/office/drawing/2014/main" id="{B305F1F7-D843-2816-22C6-D0BD7B2512A8}"/>
              </a:ext>
            </a:extLst>
          </p:cNvPr>
          <p:cNvSpPr>
            <a:spLocks noGrp="1"/>
          </p:cNvSpPr>
          <p:nvPr>
            <p:ph sz="quarter" idx="4294967295"/>
          </p:nvPr>
        </p:nvSpPr>
        <p:spPr>
          <a:xfrm>
            <a:off x="6621875" y="1816326"/>
            <a:ext cx="4760279" cy="1470025"/>
          </a:xfrm>
        </p:spPr>
        <p:txBody>
          <a:bodyPr>
            <a:normAutofit fontScale="92500" lnSpcReduction="10000"/>
          </a:bodyPr>
          <a:lstStyle/>
          <a:p>
            <a:pPr marL="0" indent="0">
              <a:lnSpc>
                <a:spcPct val="150000"/>
              </a:lnSpc>
              <a:buNone/>
            </a:pPr>
            <a:r>
              <a:rPr lang="sv-SE" sz="1400" b="0" i="0" dirty="0">
                <a:solidFill>
                  <a:srgbClr val="000000"/>
                </a:solidFill>
                <a:effectLst/>
              </a:rPr>
              <a:t>Under året hölls även Håll Nollans första egna event och arbetet med att ta fram de första arbetsmiljöstandarderna och guiderna startades upp och Ulrika </a:t>
            </a:r>
            <a:r>
              <a:rPr lang="sv-SE" sz="1400" b="0" i="0" dirty="0" err="1">
                <a:solidFill>
                  <a:srgbClr val="000000"/>
                </a:solidFill>
                <a:effectLst/>
              </a:rPr>
              <a:t>Dolietis</a:t>
            </a:r>
            <a:r>
              <a:rPr lang="sv-SE" sz="1400" b="0" i="0" dirty="0">
                <a:solidFill>
                  <a:srgbClr val="000000"/>
                </a:solidFill>
                <a:effectLst/>
              </a:rPr>
              <a:t>, Håll Nollans vd, deltog vid Trafikverkets </a:t>
            </a:r>
            <a:r>
              <a:rPr lang="sv-SE" sz="1400" b="0" i="0" dirty="0" err="1">
                <a:solidFill>
                  <a:srgbClr val="000000"/>
                </a:solidFill>
                <a:effectLst/>
              </a:rPr>
              <a:t>Stand</a:t>
            </a:r>
            <a:r>
              <a:rPr lang="sv-SE" sz="1400" b="0" i="0" dirty="0">
                <a:solidFill>
                  <a:srgbClr val="000000"/>
                </a:solidFill>
                <a:effectLst/>
              </a:rPr>
              <a:t> down – det som ligger till grund för Håll Nollans </a:t>
            </a:r>
            <a:r>
              <a:rPr lang="sv-SE" sz="1400" b="0" i="0" dirty="0" err="1">
                <a:solidFill>
                  <a:srgbClr val="000000"/>
                </a:solidFill>
                <a:effectLst/>
              </a:rPr>
              <a:t>säkerhetspush</a:t>
            </a:r>
            <a:r>
              <a:rPr lang="sv-SE" sz="1400" b="0" i="0" dirty="0">
                <a:solidFill>
                  <a:srgbClr val="000000"/>
                </a:solidFill>
                <a:effectLst/>
              </a:rPr>
              <a:t>.</a:t>
            </a:r>
            <a:endParaRPr lang="sv-SE" sz="1400" dirty="0"/>
          </a:p>
        </p:txBody>
      </p:sp>
      <p:pic>
        <p:nvPicPr>
          <p:cNvPr id="9" name="Bildobjekt 8" descr="En bild som visar person, inomhus, tak, stående&#10;&#10;Automatiskt genererad beskrivning">
            <a:extLst>
              <a:ext uri="{FF2B5EF4-FFF2-40B4-BE49-F238E27FC236}">
                <a16:creationId xmlns:a16="http://schemas.microsoft.com/office/drawing/2014/main" id="{582BF8FE-0A62-B63B-16E4-9069217C11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9890" y="3429000"/>
            <a:ext cx="3867807" cy="2578538"/>
          </a:xfrm>
          <a:prstGeom prst="rect">
            <a:avLst/>
          </a:prstGeom>
        </p:spPr>
      </p:pic>
      <p:pic>
        <p:nvPicPr>
          <p:cNvPr id="11" name="Bildobjekt 10">
            <a:extLst>
              <a:ext uri="{FF2B5EF4-FFF2-40B4-BE49-F238E27FC236}">
                <a16:creationId xmlns:a16="http://schemas.microsoft.com/office/drawing/2014/main" id="{B70C8347-B3AA-80B7-16F2-C9EDDCDA9D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9846" y="2071360"/>
            <a:ext cx="702860" cy="458076"/>
          </a:xfrm>
          <a:prstGeom prst="rect">
            <a:avLst/>
          </a:prstGeom>
        </p:spPr>
      </p:pic>
      <p:pic>
        <p:nvPicPr>
          <p:cNvPr id="17" name="Bildobjekt 16">
            <a:extLst>
              <a:ext uri="{FF2B5EF4-FFF2-40B4-BE49-F238E27FC236}">
                <a16:creationId xmlns:a16="http://schemas.microsoft.com/office/drawing/2014/main" id="{961F1641-C816-241A-5B2C-2F3705894C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71226" y="2204913"/>
            <a:ext cx="1125513" cy="192796"/>
          </a:xfrm>
          <a:prstGeom prst="rect">
            <a:avLst/>
          </a:prstGeom>
        </p:spPr>
      </p:pic>
      <p:pic>
        <p:nvPicPr>
          <p:cNvPr id="19" name="Bildobjekt 18">
            <a:extLst>
              <a:ext uri="{FF2B5EF4-FFF2-40B4-BE49-F238E27FC236}">
                <a16:creationId xmlns:a16="http://schemas.microsoft.com/office/drawing/2014/main" id="{5ADF8750-33AD-8066-39DC-DEAC6D766F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889" y="2858916"/>
            <a:ext cx="1032775" cy="347173"/>
          </a:xfrm>
          <a:prstGeom prst="rect">
            <a:avLst/>
          </a:prstGeom>
        </p:spPr>
      </p:pic>
      <p:pic>
        <p:nvPicPr>
          <p:cNvPr id="21" name="Bildobjekt 20" descr="En bild som visar text, clipart&#10;&#10;Automatiskt genererad beskrivning">
            <a:extLst>
              <a:ext uri="{FF2B5EF4-FFF2-40B4-BE49-F238E27FC236}">
                <a16:creationId xmlns:a16="http://schemas.microsoft.com/office/drawing/2014/main" id="{38EF2246-2AC4-66BA-9543-365BCB768AE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55966" y="2975910"/>
            <a:ext cx="1435825" cy="192796"/>
          </a:xfrm>
          <a:prstGeom prst="rect">
            <a:avLst/>
          </a:prstGeom>
        </p:spPr>
      </p:pic>
      <p:pic>
        <p:nvPicPr>
          <p:cNvPr id="23" name="Bildobjekt 22">
            <a:extLst>
              <a:ext uri="{FF2B5EF4-FFF2-40B4-BE49-F238E27FC236}">
                <a16:creationId xmlns:a16="http://schemas.microsoft.com/office/drawing/2014/main" id="{0F9C0A1D-14FE-3225-7F38-243E2512629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3180" y="3368553"/>
            <a:ext cx="883277" cy="481273"/>
          </a:xfrm>
          <a:prstGeom prst="rect">
            <a:avLst/>
          </a:prstGeom>
        </p:spPr>
      </p:pic>
      <p:pic>
        <p:nvPicPr>
          <p:cNvPr id="25" name="Bild 24">
            <a:extLst>
              <a:ext uri="{FF2B5EF4-FFF2-40B4-BE49-F238E27FC236}">
                <a16:creationId xmlns:a16="http://schemas.microsoft.com/office/drawing/2014/main" id="{01B8E4BB-9787-0EE9-B72D-47EB427EFB3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911289" y="2996191"/>
            <a:ext cx="1245388" cy="1245388"/>
          </a:xfrm>
          <a:prstGeom prst="rect">
            <a:avLst/>
          </a:prstGeom>
        </p:spPr>
      </p:pic>
      <p:pic>
        <p:nvPicPr>
          <p:cNvPr id="27" name="Bildobjekt 26">
            <a:extLst>
              <a:ext uri="{FF2B5EF4-FFF2-40B4-BE49-F238E27FC236}">
                <a16:creationId xmlns:a16="http://schemas.microsoft.com/office/drawing/2014/main" id="{D8847F7D-D7E2-B116-7344-FAC4026E2F2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79274" y="4100272"/>
            <a:ext cx="883277" cy="354555"/>
          </a:xfrm>
          <a:prstGeom prst="rect">
            <a:avLst/>
          </a:prstGeom>
        </p:spPr>
      </p:pic>
      <p:pic>
        <p:nvPicPr>
          <p:cNvPr id="29" name="Bild 28">
            <a:extLst>
              <a:ext uri="{FF2B5EF4-FFF2-40B4-BE49-F238E27FC236}">
                <a16:creationId xmlns:a16="http://schemas.microsoft.com/office/drawing/2014/main" id="{1DA8603E-C606-6657-F3E0-4566E9B7DC0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219892" y="4033848"/>
            <a:ext cx="883277" cy="362370"/>
          </a:xfrm>
          <a:prstGeom prst="rect">
            <a:avLst/>
          </a:prstGeom>
        </p:spPr>
      </p:pic>
      <p:pic>
        <p:nvPicPr>
          <p:cNvPr id="31" name="Bild 30">
            <a:extLst>
              <a:ext uri="{FF2B5EF4-FFF2-40B4-BE49-F238E27FC236}">
                <a16:creationId xmlns:a16="http://schemas.microsoft.com/office/drawing/2014/main" id="{2BCED805-7035-A14B-5E75-967DB52C8F9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15775" y="4643225"/>
            <a:ext cx="1122893" cy="159464"/>
          </a:xfrm>
          <a:prstGeom prst="rect">
            <a:avLst/>
          </a:prstGeom>
        </p:spPr>
      </p:pic>
      <p:pic>
        <p:nvPicPr>
          <p:cNvPr id="33" name="Bild 32">
            <a:extLst>
              <a:ext uri="{FF2B5EF4-FFF2-40B4-BE49-F238E27FC236}">
                <a16:creationId xmlns:a16="http://schemas.microsoft.com/office/drawing/2014/main" id="{20294760-C374-C740-001F-7C0D5543A828}"/>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2238203" y="4646764"/>
            <a:ext cx="1053588" cy="155925"/>
          </a:xfrm>
          <a:prstGeom prst="rect">
            <a:avLst/>
          </a:prstGeom>
        </p:spPr>
      </p:pic>
      <p:pic>
        <p:nvPicPr>
          <p:cNvPr id="35" name="Bildobjekt 34">
            <a:extLst>
              <a:ext uri="{FF2B5EF4-FFF2-40B4-BE49-F238E27FC236}">
                <a16:creationId xmlns:a16="http://schemas.microsoft.com/office/drawing/2014/main" id="{0EB42996-8519-D1FB-F49B-05B903435E79}"/>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62894" y="5035665"/>
            <a:ext cx="1057272" cy="527704"/>
          </a:xfrm>
          <a:prstGeom prst="rect">
            <a:avLst/>
          </a:prstGeom>
        </p:spPr>
      </p:pic>
      <p:pic>
        <p:nvPicPr>
          <p:cNvPr id="37" name="Bildobjekt 36">
            <a:extLst>
              <a:ext uri="{FF2B5EF4-FFF2-40B4-BE49-F238E27FC236}">
                <a16:creationId xmlns:a16="http://schemas.microsoft.com/office/drawing/2014/main" id="{B8E59FFD-13A7-0A90-AC12-3A2DE13F4EE8}"/>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984273" y="5203119"/>
            <a:ext cx="1300220" cy="192796"/>
          </a:xfrm>
          <a:prstGeom prst="rect">
            <a:avLst/>
          </a:prstGeom>
        </p:spPr>
      </p:pic>
      <p:pic>
        <p:nvPicPr>
          <p:cNvPr id="39" name="Bild 38">
            <a:extLst>
              <a:ext uri="{FF2B5EF4-FFF2-40B4-BE49-F238E27FC236}">
                <a16:creationId xmlns:a16="http://schemas.microsoft.com/office/drawing/2014/main" id="{67D3BF0C-3090-0FFE-2485-74EB471D014C}"/>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3701111" y="3245076"/>
            <a:ext cx="728225" cy="728225"/>
          </a:xfrm>
          <a:prstGeom prst="rect">
            <a:avLst/>
          </a:prstGeom>
        </p:spPr>
      </p:pic>
    </p:spTree>
    <p:extLst>
      <p:ext uri="{BB962C8B-B14F-4D97-AF65-F5344CB8AC3E}">
        <p14:creationId xmlns:p14="http://schemas.microsoft.com/office/powerpoint/2010/main" val="33981805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ubrik 6">
            <a:extLst>
              <a:ext uri="{FF2B5EF4-FFF2-40B4-BE49-F238E27FC236}">
                <a16:creationId xmlns:a16="http://schemas.microsoft.com/office/drawing/2014/main" id="{AA1E09B2-602D-DF45-12EC-128825FC714D}"/>
              </a:ext>
            </a:extLst>
          </p:cNvPr>
          <p:cNvSpPr>
            <a:spLocks noGrp="1"/>
          </p:cNvSpPr>
          <p:nvPr>
            <p:ph type="title"/>
          </p:nvPr>
        </p:nvSpPr>
        <p:spPr/>
        <p:txBody>
          <a:bodyPr/>
          <a:lstStyle/>
          <a:p>
            <a:r>
              <a:rPr lang="sv-SE"/>
              <a:t>2018 – Håll Nollans arbete börjar  </a:t>
            </a:r>
          </a:p>
        </p:txBody>
      </p:sp>
      <p:sp>
        <p:nvSpPr>
          <p:cNvPr id="6" name="Platshållare för bildnummer 5">
            <a:extLst>
              <a:ext uri="{FF2B5EF4-FFF2-40B4-BE49-F238E27FC236}">
                <a16:creationId xmlns:a16="http://schemas.microsoft.com/office/drawing/2014/main" id="{F8D49F35-6E4B-11DD-B32F-1367D3B54549}"/>
              </a:ext>
            </a:extLst>
          </p:cNvPr>
          <p:cNvSpPr>
            <a:spLocks noGrp="1"/>
          </p:cNvSpPr>
          <p:nvPr>
            <p:ph type="sldNum" sz="quarter" idx="12"/>
          </p:nvPr>
        </p:nvSpPr>
        <p:spPr/>
        <p:txBody>
          <a:bodyPr/>
          <a:lstStyle/>
          <a:p>
            <a:fld id="{4464F786-6D21-7E46-AB12-1886CCC34198}" type="slidenum">
              <a:rPr lang="en-US" smtClean="0"/>
              <a:t>4</a:t>
            </a:fld>
            <a:endParaRPr lang="en-US"/>
          </a:p>
        </p:txBody>
      </p:sp>
      <p:sp>
        <p:nvSpPr>
          <p:cNvPr id="2" name="Platshållare för text 1">
            <a:extLst>
              <a:ext uri="{FF2B5EF4-FFF2-40B4-BE49-F238E27FC236}">
                <a16:creationId xmlns:a16="http://schemas.microsoft.com/office/drawing/2014/main" id="{8750F8B5-E4BF-8D7B-C3F0-03D980D0A41C}"/>
              </a:ext>
            </a:extLst>
          </p:cNvPr>
          <p:cNvSpPr>
            <a:spLocks noGrp="1"/>
          </p:cNvSpPr>
          <p:nvPr>
            <p:ph type="body" idx="4294967295"/>
          </p:nvPr>
        </p:nvSpPr>
        <p:spPr>
          <a:xfrm>
            <a:off x="938212" y="1135063"/>
            <a:ext cx="5157788" cy="823912"/>
          </a:xfrm>
        </p:spPr>
        <p:txBody>
          <a:bodyPr>
            <a:normAutofit/>
          </a:bodyPr>
          <a:lstStyle/>
          <a:p>
            <a:pPr marL="0" indent="0">
              <a:buNone/>
            </a:pPr>
            <a:r>
              <a:rPr lang="sv-SE" sz="2400" dirty="0">
                <a:latin typeface="DOSIS SEMIBOLD" panose="02010503020202060003" pitchFamily="2" charset="77"/>
              </a:rPr>
              <a:t>Webb &amp; sociala medier</a:t>
            </a:r>
          </a:p>
        </p:txBody>
      </p:sp>
      <p:sp>
        <p:nvSpPr>
          <p:cNvPr id="3" name="Platshållare för innehåll 2">
            <a:extLst>
              <a:ext uri="{FF2B5EF4-FFF2-40B4-BE49-F238E27FC236}">
                <a16:creationId xmlns:a16="http://schemas.microsoft.com/office/drawing/2014/main" id="{446D1E02-6666-8FFD-92C2-EB1EE39EA5D6}"/>
              </a:ext>
            </a:extLst>
          </p:cNvPr>
          <p:cNvSpPr>
            <a:spLocks noGrp="1"/>
          </p:cNvSpPr>
          <p:nvPr>
            <p:ph sz="half" idx="4294967295"/>
          </p:nvPr>
        </p:nvSpPr>
        <p:spPr>
          <a:xfrm>
            <a:off x="938212" y="1958975"/>
            <a:ext cx="4408488" cy="587375"/>
          </a:xfrm>
        </p:spPr>
        <p:txBody>
          <a:bodyPr>
            <a:noAutofit/>
          </a:bodyPr>
          <a:lstStyle/>
          <a:p>
            <a:pPr marL="0" indent="0">
              <a:buNone/>
            </a:pPr>
            <a:r>
              <a:rPr lang="sv-SE" sz="1400" b="0" i="0" dirty="0">
                <a:solidFill>
                  <a:srgbClr val="000000"/>
                </a:solidFill>
                <a:effectLst/>
              </a:rPr>
              <a:t>Håll Nollan lanserar en ny mer omfattande webbplats och börjar skapa närvaro i sociala medier genom att starta upp LinkedIn och Facebook-konton</a:t>
            </a:r>
          </a:p>
        </p:txBody>
      </p:sp>
      <p:sp>
        <p:nvSpPr>
          <p:cNvPr id="4" name="Platshållare för text 3">
            <a:extLst>
              <a:ext uri="{FF2B5EF4-FFF2-40B4-BE49-F238E27FC236}">
                <a16:creationId xmlns:a16="http://schemas.microsoft.com/office/drawing/2014/main" id="{00821C2A-C8A0-891C-91AA-6051BD36266B}"/>
              </a:ext>
            </a:extLst>
          </p:cNvPr>
          <p:cNvSpPr>
            <a:spLocks noGrp="1"/>
          </p:cNvSpPr>
          <p:nvPr>
            <p:ph type="body" sz="quarter" idx="4294967295"/>
          </p:nvPr>
        </p:nvSpPr>
        <p:spPr>
          <a:xfrm>
            <a:off x="6470268" y="1135063"/>
            <a:ext cx="5183187" cy="823912"/>
          </a:xfrm>
        </p:spPr>
        <p:txBody>
          <a:bodyPr>
            <a:normAutofit/>
          </a:bodyPr>
          <a:lstStyle/>
          <a:p>
            <a:pPr marL="0" indent="0">
              <a:buNone/>
            </a:pPr>
            <a:r>
              <a:rPr lang="sv-SE" sz="2400">
                <a:latin typeface="DOSIS SEMIBOLD" panose="02010503020202060003" pitchFamily="2" charset="77"/>
              </a:rPr>
              <a:t>Första Seminarium</a:t>
            </a:r>
          </a:p>
        </p:txBody>
      </p:sp>
      <p:sp>
        <p:nvSpPr>
          <p:cNvPr id="5" name="Platshållare för innehåll 4">
            <a:extLst>
              <a:ext uri="{FF2B5EF4-FFF2-40B4-BE49-F238E27FC236}">
                <a16:creationId xmlns:a16="http://schemas.microsoft.com/office/drawing/2014/main" id="{CEB863C3-C829-AAB3-9F02-2A27966C74C0}"/>
              </a:ext>
            </a:extLst>
          </p:cNvPr>
          <p:cNvSpPr>
            <a:spLocks noGrp="1"/>
          </p:cNvSpPr>
          <p:nvPr>
            <p:ph sz="quarter" idx="4294967295"/>
          </p:nvPr>
        </p:nvSpPr>
        <p:spPr>
          <a:xfrm>
            <a:off x="6470268" y="1958975"/>
            <a:ext cx="4821237" cy="587375"/>
          </a:xfrm>
        </p:spPr>
        <p:txBody>
          <a:bodyPr>
            <a:normAutofit/>
          </a:bodyPr>
          <a:lstStyle/>
          <a:p>
            <a:pPr marL="0" indent="0">
              <a:buNone/>
            </a:pPr>
            <a:r>
              <a:rPr lang="sv-SE" sz="1400" dirty="0"/>
              <a:t>Under året hålls Håll Nollans första sju seminarium med olika teman. </a:t>
            </a:r>
            <a:endParaRPr lang="sv-SE" sz="1400" dirty="0">
              <a:solidFill>
                <a:srgbClr val="FF0000"/>
              </a:solidFill>
            </a:endParaRPr>
          </a:p>
        </p:txBody>
      </p:sp>
      <p:pic>
        <p:nvPicPr>
          <p:cNvPr id="2052" name="Picture 4">
            <a:extLst>
              <a:ext uri="{FF2B5EF4-FFF2-40B4-BE49-F238E27FC236}">
                <a16:creationId xmlns:a16="http://schemas.microsoft.com/office/drawing/2014/main" id="{158FA722-B64A-D98F-2CD3-3E203F4943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403" y="2890947"/>
            <a:ext cx="1276213" cy="127621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4" name="Picture 6" descr="Linkedin - Free social media icons">
            <a:extLst>
              <a:ext uri="{FF2B5EF4-FFF2-40B4-BE49-F238E27FC236}">
                <a16:creationId xmlns:a16="http://schemas.microsoft.com/office/drawing/2014/main" id="{DE479F7B-D769-E206-6F81-8A7530F3EB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9341" y="2890947"/>
            <a:ext cx="1276213" cy="127621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Bildobjekt 10" descr="En bild som visar person, inomhus, personer, grupp&#10;&#10;Automatiskt genererad beskrivning">
            <a:extLst>
              <a:ext uri="{FF2B5EF4-FFF2-40B4-BE49-F238E27FC236}">
                <a16:creationId xmlns:a16="http://schemas.microsoft.com/office/drawing/2014/main" id="{7E12ED1E-01E5-7AA6-59CB-7CC7C03349B1}"/>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6172200" y="2766110"/>
            <a:ext cx="2895600" cy="2171700"/>
          </a:xfrm>
          <a:prstGeom prst="rect">
            <a:avLst/>
          </a:prstGeom>
          <a:effectLst>
            <a:outerShdw blurRad="50800" dist="38100" dir="2700000" algn="tl" rotWithShape="0">
              <a:prstClr val="black">
                <a:alpha val="40000"/>
              </a:prstClr>
            </a:outerShdw>
          </a:effectLst>
        </p:spPr>
      </p:pic>
      <p:pic>
        <p:nvPicPr>
          <p:cNvPr id="14" name="Bildobjekt 13" descr="En bild som visar text, inomhus, person, skärm&#10;&#10;Automatiskt genererad beskrivning">
            <a:extLst>
              <a:ext uri="{FF2B5EF4-FFF2-40B4-BE49-F238E27FC236}">
                <a16:creationId xmlns:a16="http://schemas.microsoft.com/office/drawing/2014/main" id="{A5583C98-0E41-92CE-8DD7-3E53D140FF49}"/>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tretch>
            <a:fillRect/>
          </a:stretch>
        </p:blipFill>
        <p:spPr>
          <a:xfrm>
            <a:off x="8459788" y="3665340"/>
            <a:ext cx="2895600" cy="21717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960716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ubrik 6">
            <a:extLst>
              <a:ext uri="{FF2B5EF4-FFF2-40B4-BE49-F238E27FC236}">
                <a16:creationId xmlns:a16="http://schemas.microsoft.com/office/drawing/2014/main" id="{A968BFE3-96D6-8A37-D8ED-B93FB303E310}"/>
              </a:ext>
            </a:extLst>
          </p:cNvPr>
          <p:cNvSpPr>
            <a:spLocks noGrp="1"/>
          </p:cNvSpPr>
          <p:nvPr>
            <p:ph type="title"/>
          </p:nvPr>
        </p:nvSpPr>
        <p:spPr/>
        <p:txBody>
          <a:bodyPr/>
          <a:lstStyle/>
          <a:p>
            <a:r>
              <a:rPr lang="sv-SE"/>
              <a:t>2019 – Håll Nollans arbetsmiljöpris och de första arbetsmiljöstandarderna</a:t>
            </a:r>
          </a:p>
        </p:txBody>
      </p:sp>
      <p:sp>
        <p:nvSpPr>
          <p:cNvPr id="6" name="Platshållare för bildnummer 5">
            <a:extLst>
              <a:ext uri="{FF2B5EF4-FFF2-40B4-BE49-F238E27FC236}">
                <a16:creationId xmlns:a16="http://schemas.microsoft.com/office/drawing/2014/main" id="{B813C546-CAEA-C832-5546-2D3030BD92BF}"/>
              </a:ext>
            </a:extLst>
          </p:cNvPr>
          <p:cNvSpPr>
            <a:spLocks noGrp="1"/>
          </p:cNvSpPr>
          <p:nvPr>
            <p:ph type="sldNum" sz="quarter" idx="12"/>
          </p:nvPr>
        </p:nvSpPr>
        <p:spPr/>
        <p:txBody>
          <a:bodyPr/>
          <a:lstStyle/>
          <a:p>
            <a:fld id="{4464F786-6D21-7E46-AB12-1886CCC34198}" type="slidenum">
              <a:rPr lang="en-US" smtClean="0"/>
              <a:t>5</a:t>
            </a:fld>
            <a:endParaRPr lang="en-US"/>
          </a:p>
        </p:txBody>
      </p:sp>
      <p:sp>
        <p:nvSpPr>
          <p:cNvPr id="2" name="Platshållare för text 1">
            <a:extLst>
              <a:ext uri="{FF2B5EF4-FFF2-40B4-BE49-F238E27FC236}">
                <a16:creationId xmlns:a16="http://schemas.microsoft.com/office/drawing/2014/main" id="{CCD90A0F-13D8-210C-4937-7C5A6DBEF759}"/>
              </a:ext>
            </a:extLst>
          </p:cNvPr>
          <p:cNvSpPr>
            <a:spLocks noGrp="1"/>
          </p:cNvSpPr>
          <p:nvPr>
            <p:ph type="body" idx="4294967295"/>
          </p:nvPr>
        </p:nvSpPr>
        <p:spPr>
          <a:xfrm>
            <a:off x="1001689" y="1135063"/>
            <a:ext cx="5157788" cy="823912"/>
          </a:xfrm>
        </p:spPr>
        <p:txBody>
          <a:bodyPr>
            <a:normAutofit/>
          </a:bodyPr>
          <a:lstStyle/>
          <a:p>
            <a:pPr marL="0" indent="0">
              <a:buNone/>
            </a:pPr>
            <a:r>
              <a:rPr lang="sv-SE" sz="2400" dirty="0">
                <a:solidFill>
                  <a:srgbClr val="000000"/>
                </a:solidFill>
                <a:latin typeface="DOSIS SEMIBOLD" panose="02010503020202060003" pitchFamily="2" charset="77"/>
              </a:rPr>
              <a:t>A</a:t>
            </a:r>
            <a:r>
              <a:rPr lang="sv-SE" sz="2400" dirty="0">
                <a:solidFill>
                  <a:srgbClr val="000000"/>
                </a:solidFill>
                <a:effectLst/>
                <a:latin typeface="DOSIS SEMIBOLD" panose="02010503020202060003" pitchFamily="2" charset="77"/>
              </a:rPr>
              <a:t>rbetsmiljöpriset</a:t>
            </a:r>
            <a:endParaRPr lang="sv-SE" sz="2400" dirty="0">
              <a:latin typeface="DOSIS SEMIBOLD" panose="02010503020202060003" pitchFamily="2" charset="77"/>
            </a:endParaRPr>
          </a:p>
        </p:txBody>
      </p:sp>
      <p:sp>
        <p:nvSpPr>
          <p:cNvPr id="3" name="Platshållare för innehåll 2">
            <a:extLst>
              <a:ext uri="{FF2B5EF4-FFF2-40B4-BE49-F238E27FC236}">
                <a16:creationId xmlns:a16="http://schemas.microsoft.com/office/drawing/2014/main" id="{DACAAC51-E905-2F56-1F4A-123893FE8959}"/>
              </a:ext>
            </a:extLst>
          </p:cNvPr>
          <p:cNvSpPr>
            <a:spLocks noGrp="1"/>
          </p:cNvSpPr>
          <p:nvPr>
            <p:ph sz="half" idx="4294967295"/>
          </p:nvPr>
        </p:nvSpPr>
        <p:spPr>
          <a:xfrm>
            <a:off x="1001689" y="1958975"/>
            <a:ext cx="5157788" cy="3684588"/>
          </a:xfrm>
        </p:spPr>
        <p:txBody>
          <a:bodyPr>
            <a:normAutofit/>
          </a:bodyPr>
          <a:lstStyle/>
          <a:p>
            <a:pPr marL="0" indent="0">
              <a:buNone/>
            </a:pPr>
            <a:r>
              <a:rPr lang="sv-SE" sz="1400" b="0" i="0">
                <a:solidFill>
                  <a:srgbClr val="000000"/>
                </a:solidFill>
                <a:effectLst/>
              </a:rPr>
              <a:t>I mars delas Håll Nollans arbetsmiljöpris ut för första gången under Årets Bygge. Vinnaren av arbetsmiljöpriset 2019 var teamet bakom Roslagsbanans utbyggnad.</a:t>
            </a:r>
            <a:endParaRPr lang="sv-SE" sz="1400"/>
          </a:p>
        </p:txBody>
      </p:sp>
      <p:sp>
        <p:nvSpPr>
          <p:cNvPr id="4" name="Platshållare för text 3">
            <a:extLst>
              <a:ext uri="{FF2B5EF4-FFF2-40B4-BE49-F238E27FC236}">
                <a16:creationId xmlns:a16="http://schemas.microsoft.com/office/drawing/2014/main" id="{D9307682-66D9-35C8-B96F-A507FF734215}"/>
              </a:ext>
            </a:extLst>
          </p:cNvPr>
          <p:cNvSpPr>
            <a:spLocks noGrp="1"/>
          </p:cNvSpPr>
          <p:nvPr>
            <p:ph type="body" sz="quarter" idx="4294967295"/>
          </p:nvPr>
        </p:nvSpPr>
        <p:spPr>
          <a:xfrm>
            <a:off x="6470268" y="1135063"/>
            <a:ext cx="5183187" cy="823912"/>
          </a:xfrm>
        </p:spPr>
        <p:txBody>
          <a:bodyPr>
            <a:normAutofit/>
          </a:bodyPr>
          <a:lstStyle/>
          <a:p>
            <a:pPr marL="0" indent="0">
              <a:buNone/>
            </a:pPr>
            <a:r>
              <a:rPr lang="sv-SE" sz="2400" dirty="0">
                <a:latin typeface="DOSIS SEMIBOLD" panose="02010503020202060003" pitchFamily="2" charset="77"/>
              </a:rPr>
              <a:t>Arbetsmiljöstandarder </a:t>
            </a:r>
          </a:p>
        </p:txBody>
      </p:sp>
      <p:sp>
        <p:nvSpPr>
          <p:cNvPr id="5" name="Platshållare för innehåll 4">
            <a:extLst>
              <a:ext uri="{FF2B5EF4-FFF2-40B4-BE49-F238E27FC236}">
                <a16:creationId xmlns:a16="http://schemas.microsoft.com/office/drawing/2014/main" id="{BC81006E-34DA-B432-39FA-E93F68949333}"/>
              </a:ext>
            </a:extLst>
          </p:cNvPr>
          <p:cNvSpPr>
            <a:spLocks noGrp="1"/>
          </p:cNvSpPr>
          <p:nvPr>
            <p:ph sz="quarter" idx="4294967295"/>
          </p:nvPr>
        </p:nvSpPr>
        <p:spPr>
          <a:xfrm>
            <a:off x="6470268" y="1958975"/>
            <a:ext cx="5183187" cy="3684588"/>
          </a:xfrm>
        </p:spPr>
        <p:txBody>
          <a:bodyPr>
            <a:normAutofit/>
          </a:bodyPr>
          <a:lstStyle/>
          <a:p>
            <a:pPr marL="0" indent="0">
              <a:buNone/>
            </a:pPr>
            <a:r>
              <a:rPr lang="sv-SE" sz="1400"/>
              <a:t>I april lanseras Håll Nollans första arbetsmiljöstandarder: lyft, schakt, arbete på höjd, riskbedömning av arbetsmoment, säkerhetsintroduktion och personlig skyddsutrustning, till vissa av dessa publicerades även arbetsmiljöguider. Under samma period lanserades även ”Gemensamma arbetssätt för Byggherrar”.</a:t>
            </a:r>
          </a:p>
        </p:txBody>
      </p:sp>
      <p:pic>
        <p:nvPicPr>
          <p:cNvPr id="9" name="Bildobjekt 8">
            <a:extLst>
              <a:ext uri="{FF2B5EF4-FFF2-40B4-BE49-F238E27FC236}">
                <a16:creationId xmlns:a16="http://schemas.microsoft.com/office/drawing/2014/main" id="{F52DCBC0-68E6-1F00-C545-829466FA3B2B}"/>
              </a:ext>
            </a:extLst>
          </p:cNvPr>
          <p:cNvPicPr>
            <a:picLocks noChangeAspect="1"/>
          </p:cNvPicPr>
          <p:nvPr/>
        </p:nvPicPr>
        <p:blipFill>
          <a:blip r:embed="rId2"/>
          <a:stretch>
            <a:fillRect/>
          </a:stretch>
        </p:blipFill>
        <p:spPr>
          <a:xfrm>
            <a:off x="1037431" y="2992969"/>
            <a:ext cx="4762500" cy="1905000"/>
          </a:xfrm>
          <a:prstGeom prst="rect">
            <a:avLst/>
          </a:prstGeom>
          <a:effectLst>
            <a:outerShdw blurRad="50800" dist="38100" dir="2700000" algn="tl" rotWithShape="0">
              <a:prstClr val="black">
                <a:alpha val="40000"/>
              </a:prstClr>
            </a:outerShdw>
          </a:effectLst>
        </p:spPr>
      </p:pic>
      <p:pic>
        <p:nvPicPr>
          <p:cNvPr id="11" name="Bildobjekt 10" descr="En bild som visar text&#10;&#10;Automatiskt genererad beskrivning">
            <a:extLst>
              <a:ext uri="{FF2B5EF4-FFF2-40B4-BE49-F238E27FC236}">
                <a16:creationId xmlns:a16="http://schemas.microsoft.com/office/drawing/2014/main" id="{FB2F9D9E-F6DF-7C73-E9F1-5C6D31449F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81902" y="3392456"/>
            <a:ext cx="3763783" cy="1505513"/>
          </a:xfrm>
          <a:prstGeom prst="rect">
            <a:avLst/>
          </a:prstGeom>
        </p:spPr>
      </p:pic>
    </p:spTree>
    <p:extLst>
      <p:ext uri="{BB962C8B-B14F-4D97-AF65-F5344CB8AC3E}">
        <p14:creationId xmlns:p14="http://schemas.microsoft.com/office/powerpoint/2010/main" val="15125470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ubrik 6">
            <a:extLst>
              <a:ext uri="{FF2B5EF4-FFF2-40B4-BE49-F238E27FC236}">
                <a16:creationId xmlns:a16="http://schemas.microsoft.com/office/drawing/2014/main" id="{6FFDC866-CEAE-FEB0-117D-5D96E32B6A72}"/>
              </a:ext>
            </a:extLst>
          </p:cNvPr>
          <p:cNvSpPr>
            <a:spLocks noGrp="1"/>
          </p:cNvSpPr>
          <p:nvPr>
            <p:ph type="title"/>
          </p:nvPr>
        </p:nvSpPr>
        <p:spPr/>
        <p:txBody>
          <a:bodyPr/>
          <a:lstStyle/>
          <a:p>
            <a:r>
              <a:rPr lang="sv-SE"/>
              <a:t>2020 – Första </a:t>
            </a:r>
            <a:r>
              <a:rPr lang="sv-SE" err="1"/>
              <a:t>Säkerhetspushen</a:t>
            </a:r>
            <a:endParaRPr lang="sv-SE"/>
          </a:p>
        </p:txBody>
      </p:sp>
      <p:sp>
        <p:nvSpPr>
          <p:cNvPr id="6" name="Platshållare för bildnummer 5">
            <a:extLst>
              <a:ext uri="{FF2B5EF4-FFF2-40B4-BE49-F238E27FC236}">
                <a16:creationId xmlns:a16="http://schemas.microsoft.com/office/drawing/2014/main" id="{54DAABDC-B6B6-4F28-C035-5836F4DB9B54}"/>
              </a:ext>
            </a:extLst>
          </p:cNvPr>
          <p:cNvSpPr>
            <a:spLocks noGrp="1"/>
          </p:cNvSpPr>
          <p:nvPr>
            <p:ph type="sldNum" sz="quarter" idx="12"/>
          </p:nvPr>
        </p:nvSpPr>
        <p:spPr/>
        <p:txBody>
          <a:bodyPr/>
          <a:lstStyle/>
          <a:p>
            <a:fld id="{4464F786-6D21-7E46-AB12-1886CCC34198}" type="slidenum">
              <a:rPr lang="en-US" smtClean="0"/>
              <a:t>6</a:t>
            </a:fld>
            <a:endParaRPr lang="en-US"/>
          </a:p>
        </p:txBody>
      </p:sp>
      <p:sp>
        <p:nvSpPr>
          <p:cNvPr id="2" name="Platshållare för text 1">
            <a:extLst>
              <a:ext uri="{FF2B5EF4-FFF2-40B4-BE49-F238E27FC236}">
                <a16:creationId xmlns:a16="http://schemas.microsoft.com/office/drawing/2014/main" id="{382C2E2B-94B0-B209-0E69-DD47AAE039BA}"/>
              </a:ext>
            </a:extLst>
          </p:cNvPr>
          <p:cNvSpPr>
            <a:spLocks noGrp="1"/>
          </p:cNvSpPr>
          <p:nvPr>
            <p:ph type="body" idx="4294967295"/>
          </p:nvPr>
        </p:nvSpPr>
        <p:spPr>
          <a:xfrm>
            <a:off x="636587" y="995363"/>
            <a:ext cx="5157788" cy="823912"/>
          </a:xfrm>
        </p:spPr>
        <p:txBody>
          <a:bodyPr>
            <a:normAutofit/>
          </a:bodyPr>
          <a:lstStyle/>
          <a:p>
            <a:pPr marL="0" indent="0">
              <a:buNone/>
            </a:pPr>
            <a:r>
              <a:rPr lang="sv-SE" sz="2400" dirty="0" err="1">
                <a:solidFill>
                  <a:schemeClr val="bg2">
                    <a:lumMod val="10000"/>
                  </a:schemeClr>
                </a:solidFill>
                <a:latin typeface="DOSIS SEMIBOLD" panose="02010503020202060003" pitchFamily="2" charset="77"/>
              </a:rPr>
              <a:t>Säkerhetspushen</a:t>
            </a:r>
            <a:r>
              <a:rPr lang="sv-SE" sz="2400" dirty="0">
                <a:solidFill>
                  <a:schemeClr val="bg2">
                    <a:lumMod val="10000"/>
                  </a:schemeClr>
                </a:solidFill>
                <a:latin typeface="DOSIS SEMIBOLD" panose="02010503020202060003" pitchFamily="2" charset="77"/>
              </a:rPr>
              <a:t> </a:t>
            </a:r>
          </a:p>
        </p:txBody>
      </p:sp>
      <p:sp>
        <p:nvSpPr>
          <p:cNvPr id="3" name="Platshållare för innehåll 2">
            <a:extLst>
              <a:ext uri="{FF2B5EF4-FFF2-40B4-BE49-F238E27FC236}">
                <a16:creationId xmlns:a16="http://schemas.microsoft.com/office/drawing/2014/main" id="{9F64D2CC-1955-4EFE-6A3C-E09EFBB679C1}"/>
              </a:ext>
            </a:extLst>
          </p:cNvPr>
          <p:cNvSpPr>
            <a:spLocks noGrp="1"/>
          </p:cNvSpPr>
          <p:nvPr>
            <p:ph sz="half" idx="4294967295"/>
          </p:nvPr>
        </p:nvSpPr>
        <p:spPr>
          <a:xfrm>
            <a:off x="636587" y="1819275"/>
            <a:ext cx="5157788" cy="3684588"/>
          </a:xfrm>
        </p:spPr>
        <p:txBody>
          <a:bodyPr>
            <a:normAutofit/>
          </a:bodyPr>
          <a:lstStyle/>
          <a:p>
            <a:pPr marL="0" indent="0">
              <a:buNone/>
            </a:pPr>
            <a:r>
              <a:rPr lang="sv-SE" sz="1400"/>
              <a:t>I september genomförs Håll Nollans </a:t>
            </a:r>
            <a:r>
              <a:rPr lang="sv-SE" sz="1400" err="1"/>
              <a:t>säkerhetspush</a:t>
            </a:r>
            <a:r>
              <a:rPr lang="sv-SE" sz="1400"/>
              <a:t>, som inspirerats av Trafikverkets </a:t>
            </a:r>
            <a:r>
              <a:rPr lang="sv-SE" sz="1400" err="1"/>
              <a:t>Stand</a:t>
            </a:r>
            <a:r>
              <a:rPr lang="sv-SE" sz="1400"/>
              <a:t> down, för första gången.</a:t>
            </a:r>
          </a:p>
        </p:txBody>
      </p:sp>
      <p:sp>
        <p:nvSpPr>
          <p:cNvPr id="4" name="Platshållare för text 3">
            <a:extLst>
              <a:ext uri="{FF2B5EF4-FFF2-40B4-BE49-F238E27FC236}">
                <a16:creationId xmlns:a16="http://schemas.microsoft.com/office/drawing/2014/main" id="{8774FAB6-DDF7-55AA-FA24-F56DC35211C1}"/>
              </a:ext>
            </a:extLst>
          </p:cNvPr>
          <p:cNvSpPr>
            <a:spLocks noGrp="1"/>
          </p:cNvSpPr>
          <p:nvPr>
            <p:ph type="body" sz="quarter" idx="4294967295"/>
          </p:nvPr>
        </p:nvSpPr>
        <p:spPr>
          <a:xfrm>
            <a:off x="6169024" y="995363"/>
            <a:ext cx="5772150" cy="823912"/>
          </a:xfrm>
        </p:spPr>
        <p:txBody>
          <a:bodyPr>
            <a:normAutofit/>
          </a:bodyPr>
          <a:lstStyle/>
          <a:p>
            <a:pPr marL="0" indent="0">
              <a:buNone/>
            </a:pPr>
            <a:r>
              <a:rPr lang="sv-SE" sz="2400" dirty="0">
                <a:solidFill>
                  <a:schemeClr val="bg2">
                    <a:lumMod val="10000"/>
                  </a:schemeClr>
                </a:solidFill>
                <a:latin typeface="DOSIS SEMIBOLD" panose="02010503020202060003" pitchFamily="2" charset="77"/>
              </a:rPr>
              <a:t>Arbetsmiljöguider</a:t>
            </a:r>
          </a:p>
        </p:txBody>
      </p:sp>
      <p:sp>
        <p:nvSpPr>
          <p:cNvPr id="5" name="Platshållare för innehåll 4">
            <a:extLst>
              <a:ext uri="{FF2B5EF4-FFF2-40B4-BE49-F238E27FC236}">
                <a16:creationId xmlns:a16="http://schemas.microsoft.com/office/drawing/2014/main" id="{03D0DE2B-7E28-5CBF-E6CF-CBF861765450}"/>
              </a:ext>
            </a:extLst>
          </p:cNvPr>
          <p:cNvSpPr>
            <a:spLocks noGrp="1"/>
          </p:cNvSpPr>
          <p:nvPr>
            <p:ph sz="quarter" idx="4294967295"/>
          </p:nvPr>
        </p:nvSpPr>
        <p:spPr>
          <a:xfrm>
            <a:off x="6169024" y="1819275"/>
            <a:ext cx="5183187" cy="1797050"/>
          </a:xfrm>
        </p:spPr>
        <p:txBody>
          <a:bodyPr>
            <a:noAutofit/>
          </a:bodyPr>
          <a:lstStyle/>
          <a:p>
            <a:pPr marL="0" indent="0">
              <a:buNone/>
            </a:pPr>
            <a:r>
              <a:rPr lang="sv-SE" sz="1400" dirty="0"/>
              <a:t>Arbetsmiljöguide för formkonstruktioner lanseras och presenteras under ”Brobyggardagen” för cirka 300 deltagare.</a:t>
            </a:r>
          </a:p>
          <a:p>
            <a:pPr marL="0" indent="0">
              <a:buNone/>
            </a:pPr>
            <a:r>
              <a:rPr lang="sv-SE" sz="1400" dirty="0"/>
              <a:t>Under hösten och vintern publiceras elva olika arbetsmiljöguider, en för riskbedömning av arbetsmoment, en för arbetsmiljöindikatorer, en för säker projektering och åtta för personlig skyddsutrustning (generell, varsel, ögonskydd, hörselskydd, andningsskydd, skyddsskor, skyddshjälm och skyddshandskar publiceras).</a:t>
            </a:r>
          </a:p>
        </p:txBody>
      </p:sp>
      <p:pic>
        <p:nvPicPr>
          <p:cNvPr id="1026" name="Picture 2">
            <a:extLst>
              <a:ext uri="{FF2B5EF4-FFF2-40B4-BE49-F238E27FC236}">
                <a16:creationId xmlns:a16="http://schemas.microsoft.com/office/drawing/2014/main" id="{EA1BE97C-16EF-DAE9-5400-5462B95041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504" y="2612480"/>
            <a:ext cx="2488367" cy="184060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85993114-A1A0-3615-4D87-D2F0019DB8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525" y="2450637"/>
            <a:ext cx="2743200" cy="205417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DEE525B9-8B7C-A36B-F6CB-F6C351C979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6075" y="3867417"/>
            <a:ext cx="2120900" cy="209405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9" name="Grupp 8">
            <a:extLst>
              <a:ext uri="{FF2B5EF4-FFF2-40B4-BE49-F238E27FC236}">
                <a16:creationId xmlns:a16="http://schemas.microsoft.com/office/drawing/2014/main" id="{20B56663-85AA-D4E1-71D7-D15939A079F1}"/>
              </a:ext>
            </a:extLst>
          </p:cNvPr>
          <p:cNvGrpSpPr/>
          <p:nvPr/>
        </p:nvGrpSpPr>
        <p:grpSpPr>
          <a:xfrm>
            <a:off x="6169024" y="3755693"/>
            <a:ext cx="5183188" cy="2236687"/>
            <a:chOff x="6096000" y="3345856"/>
            <a:chExt cx="5183188" cy="2236687"/>
          </a:xfrm>
        </p:grpSpPr>
        <p:sp>
          <p:nvSpPr>
            <p:cNvPr id="8" name="Platshållare för text 3">
              <a:extLst>
                <a:ext uri="{FF2B5EF4-FFF2-40B4-BE49-F238E27FC236}">
                  <a16:creationId xmlns:a16="http://schemas.microsoft.com/office/drawing/2014/main" id="{3721AB33-178F-D29E-7D1E-8A16BF6C3282}"/>
                </a:ext>
              </a:extLst>
            </p:cNvPr>
            <p:cNvSpPr txBox="1">
              <a:spLocks/>
            </p:cNvSpPr>
            <p:nvPr/>
          </p:nvSpPr>
          <p:spPr>
            <a:xfrm>
              <a:off x="6096000" y="3345856"/>
              <a:ext cx="5183188" cy="823912"/>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a:buNone/>
                <a:defRPr sz="2400" b="1" kern="1200" baseline="0">
                  <a:solidFill>
                    <a:schemeClr val="bg2">
                      <a:lumMod val="25000"/>
                    </a:schemeClr>
                  </a:solidFill>
                  <a:latin typeface="+mn-lt"/>
                  <a:ea typeface="+mn-ea"/>
                  <a:cs typeface="+mn-cs"/>
                </a:defRPr>
              </a:lvl1pPr>
              <a:lvl2pPr marL="457200" indent="0" algn="l" defTabSz="914400" rtl="0" eaLnBrk="1" latinLnBrk="0" hangingPunct="1">
                <a:lnSpc>
                  <a:spcPct val="90000"/>
                </a:lnSpc>
                <a:spcBef>
                  <a:spcPts val="500"/>
                </a:spcBef>
                <a:buFont typeface="Arial"/>
                <a:buNone/>
                <a:defRPr sz="2000" b="1" kern="1200" baseline="0">
                  <a:solidFill>
                    <a:schemeClr val="bg2">
                      <a:lumMod val="25000"/>
                    </a:schemeClr>
                  </a:solidFill>
                  <a:latin typeface="+mn-lt"/>
                  <a:ea typeface="+mn-ea"/>
                  <a:cs typeface="+mn-cs"/>
                </a:defRPr>
              </a:lvl2pPr>
              <a:lvl3pPr marL="914400" indent="0" algn="l" defTabSz="914400" rtl="0" eaLnBrk="1" latinLnBrk="0" hangingPunct="1">
                <a:lnSpc>
                  <a:spcPct val="90000"/>
                </a:lnSpc>
                <a:spcBef>
                  <a:spcPts val="500"/>
                </a:spcBef>
                <a:buFont typeface="Arial"/>
                <a:buNone/>
                <a:defRPr sz="1800" b="1" kern="1200" baseline="0">
                  <a:solidFill>
                    <a:schemeClr val="bg2">
                      <a:lumMod val="25000"/>
                    </a:schemeClr>
                  </a:solidFill>
                  <a:latin typeface="+mn-lt"/>
                  <a:ea typeface="+mn-ea"/>
                  <a:cs typeface="+mn-cs"/>
                </a:defRPr>
              </a:lvl3pPr>
              <a:lvl4pPr marL="1371600" indent="0" algn="l" defTabSz="914400" rtl="0" eaLnBrk="1" latinLnBrk="0" hangingPunct="1">
                <a:lnSpc>
                  <a:spcPct val="90000"/>
                </a:lnSpc>
                <a:spcBef>
                  <a:spcPts val="500"/>
                </a:spcBef>
                <a:buFont typeface="Arial"/>
                <a:buNone/>
                <a:defRPr sz="1600" b="1" kern="1200" baseline="0">
                  <a:solidFill>
                    <a:schemeClr val="bg2">
                      <a:lumMod val="25000"/>
                    </a:schemeClr>
                  </a:solidFill>
                  <a:latin typeface="+mn-lt"/>
                  <a:ea typeface="+mn-ea"/>
                  <a:cs typeface="+mn-cs"/>
                </a:defRPr>
              </a:lvl4pPr>
              <a:lvl5pPr marL="1828800" indent="0" algn="l" defTabSz="914400" rtl="0" eaLnBrk="1" latinLnBrk="0" hangingPunct="1">
                <a:lnSpc>
                  <a:spcPct val="90000"/>
                </a:lnSpc>
                <a:spcBef>
                  <a:spcPts val="500"/>
                </a:spcBef>
                <a:buFont typeface="Arial"/>
                <a:buNone/>
                <a:defRPr sz="1600" b="1" kern="1200" baseline="0">
                  <a:solidFill>
                    <a:schemeClr val="bg2">
                      <a:lumMod val="25000"/>
                    </a:schemeClr>
                  </a:solidFill>
                  <a:latin typeface="+mn-lt"/>
                  <a:ea typeface="+mn-ea"/>
                  <a:cs typeface="+mn-cs"/>
                </a:defRPr>
              </a:lvl5pPr>
              <a:lvl6pPr marL="2286000" indent="0" algn="l" defTabSz="914400" rtl="0" eaLnBrk="1" latinLnBrk="0" hangingPunct="1">
                <a:lnSpc>
                  <a:spcPct val="90000"/>
                </a:lnSpc>
                <a:spcBef>
                  <a:spcPts val="500"/>
                </a:spcBef>
                <a:buFont typeface="Arial"/>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a:buNone/>
                <a:defRPr sz="1600" b="1" kern="1200">
                  <a:solidFill>
                    <a:schemeClr val="tx1"/>
                  </a:solidFill>
                  <a:latin typeface="+mn-lt"/>
                  <a:ea typeface="+mn-ea"/>
                  <a:cs typeface="+mn-cs"/>
                </a:defRPr>
              </a:lvl9pPr>
            </a:lstStyle>
            <a:p>
              <a:r>
                <a:rPr lang="sv-SE" dirty="0">
                  <a:solidFill>
                    <a:schemeClr val="bg2">
                      <a:lumMod val="10000"/>
                    </a:schemeClr>
                  </a:solidFill>
                  <a:latin typeface="DOSIS SEMIBOLD" panose="02010503020202060003" pitchFamily="2" charset="77"/>
                </a:rPr>
                <a:t>Seminarier och </a:t>
              </a:r>
              <a:r>
                <a:rPr lang="sv-SE" dirty="0" err="1">
                  <a:solidFill>
                    <a:schemeClr val="bg2">
                      <a:lumMod val="10000"/>
                    </a:schemeClr>
                  </a:solidFill>
                  <a:latin typeface="DOSIS SEMIBOLD" panose="02010503020202060003" pitchFamily="2" charset="77"/>
                </a:rPr>
                <a:t>webbinarier</a:t>
              </a:r>
              <a:endParaRPr lang="sv-SE" dirty="0">
                <a:solidFill>
                  <a:schemeClr val="bg2">
                    <a:lumMod val="10000"/>
                  </a:schemeClr>
                </a:solidFill>
                <a:latin typeface="DOSIS SEMIBOLD" panose="02010503020202060003" pitchFamily="2" charset="77"/>
              </a:endParaRPr>
            </a:p>
          </p:txBody>
        </p:sp>
        <p:sp>
          <p:nvSpPr>
            <p:cNvPr id="10" name="textruta 9">
              <a:extLst>
                <a:ext uri="{FF2B5EF4-FFF2-40B4-BE49-F238E27FC236}">
                  <a16:creationId xmlns:a16="http://schemas.microsoft.com/office/drawing/2014/main" id="{34AB5D42-93EC-971B-9487-CFB3A6849330}"/>
                </a:ext>
              </a:extLst>
            </p:cNvPr>
            <p:cNvSpPr txBox="1"/>
            <p:nvPr/>
          </p:nvSpPr>
          <p:spPr>
            <a:xfrm>
              <a:off x="6096000" y="3982105"/>
              <a:ext cx="5183188" cy="1600438"/>
            </a:xfrm>
            <a:prstGeom prst="rect">
              <a:avLst/>
            </a:prstGeom>
            <a:noFill/>
          </p:spPr>
          <p:txBody>
            <a:bodyPr wrap="square">
              <a:spAutoFit/>
            </a:bodyPr>
            <a:lstStyle/>
            <a:p>
              <a:r>
                <a:rPr lang="sv-SE" sz="1400">
                  <a:solidFill>
                    <a:schemeClr val="bg2">
                      <a:lumMod val="10000"/>
                    </a:schemeClr>
                  </a:solidFill>
                </a:rPr>
                <a:t>Tio seminarier och </a:t>
              </a:r>
              <a:r>
                <a:rPr lang="sv-SE" sz="1400" err="1">
                  <a:solidFill>
                    <a:schemeClr val="bg2">
                      <a:lumMod val="10000"/>
                    </a:schemeClr>
                  </a:solidFill>
                </a:rPr>
                <a:t>webbinarier</a:t>
              </a:r>
              <a:r>
                <a:rPr lang="sv-SE" sz="1400">
                  <a:solidFill>
                    <a:schemeClr val="bg2">
                      <a:lumMod val="10000"/>
                    </a:schemeClr>
                  </a:solidFill>
                </a:rPr>
                <a:t> genomförs under året och arbetet med att ta fram en färdplan för Håll Nollans arbete startas upp genom en workshop med styrelsen och representanter från de grundande bolagen. Färdplanearbetet pågår under året och det hålls digitala workshops med representanter från medlemsorganisationer för att få input till arbetet.</a:t>
              </a:r>
            </a:p>
          </p:txBody>
        </p:sp>
      </p:grpSp>
    </p:spTree>
    <p:extLst>
      <p:ext uri="{BB962C8B-B14F-4D97-AF65-F5344CB8AC3E}">
        <p14:creationId xmlns:p14="http://schemas.microsoft.com/office/powerpoint/2010/main" val="37606189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ubrik 6">
            <a:extLst>
              <a:ext uri="{FF2B5EF4-FFF2-40B4-BE49-F238E27FC236}">
                <a16:creationId xmlns:a16="http://schemas.microsoft.com/office/drawing/2014/main" id="{C2D510A7-C977-C5BE-4225-4B7C29550113}"/>
              </a:ext>
            </a:extLst>
          </p:cNvPr>
          <p:cNvSpPr>
            <a:spLocks noGrp="1"/>
          </p:cNvSpPr>
          <p:nvPr>
            <p:ph type="title"/>
          </p:nvPr>
        </p:nvSpPr>
        <p:spPr/>
        <p:txBody>
          <a:bodyPr/>
          <a:lstStyle/>
          <a:p>
            <a:r>
              <a:rPr lang="sv-SE"/>
              <a:t>2021 – Håll Nollans första </a:t>
            </a:r>
            <a:r>
              <a:rPr lang="sv-SE" err="1"/>
              <a:t>leverantörswebbinarier</a:t>
            </a:r>
            <a:r>
              <a:rPr lang="sv-SE"/>
              <a:t> och färdplanen publiceras</a:t>
            </a:r>
          </a:p>
        </p:txBody>
      </p:sp>
      <p:sp>
        <p:nvSpPr>
          <p:cNvPr id="6" name="Platshållare för bildnummer 5">
            <a:extLst>
              <a:ext uri="{FF2B5EF4-FFF2-40B4-BE49-F238E27FC236}">
                <a16:creationId xmlns:a16="http://schemas.microsoft.com/office/drawing/2014/main" id="{64C250CF-02BE-9A85-AADB-CD838A8A5C74}"/>
              </a:ext>
            </a:extLst>
          </p:cNvPr>
          <p:cNvSpPr>
            <a:spLocks noGrp="1"/>
          </p:cNvSpPr>
          <p:nvPr>
            <p:ph type="sldNum" sz="quarter" idx="12"/>
          </p:nvPr>
        </p:nvSpPr>
        <p:spPr/>
        <p:txBody>
          <a:bodyPr/>
          <a:lstStyle/>
          <a:p>
            <a:fld id="{4464F786-6D21-7E46-AB12-1886CCC34198}" type="slidenum">
              <a:rPr lang="en-US" smtClean="0"/>
              <a:t>7</a:t>
            </a:fld>
            <a:endParaRPr lang="en-US"/>
          </a:p>
        </p:txBody>
      </p:sp>
      <p:sp>
        <p:nvSpPr>
          <p:cNvPr id="4" name="Platshållare för text 3">
            <a:extLst>
              <a:ext uri="{FF2B5EF4-FFF2-40B4-BE49-F238E27FC236}">
                <a16:creationId xmlns:a16="http://schemas.microsoft.com/office/drawing/2014/main" id="{3BAC6AB9-445D-8CB3-3A2A-F5176C535A2C}"/>
              </a:ext>
            </a:extLst>
          </p:cNvPr>
          <p:cNvSpPr>
            <a:spLocks noGrp="1"/>
          </p:cNvSpPr>
          <p:nvPr>
            <p:ph type="body" sz="quarter" idx="4294967295"/>
          </p:nvPr>
        </p:nvSpPr>
        <p:spPr>
          <a:xfrm>
            <a:off x="951057" y="1135063"/>
            <a:ext cx="5183188" cy="823912"/>
          </a:xfrm>
        </p:spPr>
        <p:txBody>
          <a:bodyPr/>
          <a:lstStyle/>
          <a:p>
            <a:pPr marL="0" indent="0">
              <a:buNone/>
            </a:pPr>
            <a:r>
              <a:rPr lang="sv-SE" dirty="0" err="1">
                <a:latin typeface="DOSIS SEMIBOLD" panose="02010503020202060003" pitchFamily="2" charset="77"/>
              </a:rPr>
              <a:t>Leverantörswebbinarium</a:t>
            </a:r>
            <a:endParaRPr lang="sv-SE" dirty="0">
              <a:latin typeface="DOSIS SEMIBOLD" panose="02010503020202060003" pitchFamily="2" charset="77"/>
            </a:endParaRPr>
          </a:p>
        </p:txBody>
      </p:sp>
      <p:sp>
        <p:nvSpPr>
          <p:cNvPr id="12" name="Platshållare för text 1">
            <a:extLst>
              <a:ext uri="{FF2B5EF4-FFF2-40B4-BE49-F238E27FC236}">
                <a16:creationId xmlns:a16="http://schemas.microsoft.com/office/drawing/2014/main" id="{F2B8A037-EC8A-9591-D9C8-699C6B98C4F4}"/>
              </a:ext>
            </a:extLst>
          </p:cNvPr>
          <p:cNvSpPr>
            <a:spLocks noGrp="1"/>
          </p:cNvSpPr>
          <p:nvPr>
            <p:ph type="body" idx="4294967295"/>
          </p:nvPr>
        </p:nvSpPr>
        <p:spPr>
          <a:xfrm>
            <a:off x="7394647" y="1135063"/>
            <a:ext cx="5157787" cy="823912"/>
          </a:xfrm>
        </p:spPr>
        <p:txBody>
          <a:bodyPr/>
          <a:lstStyle/>
          <a:p>
            <a:pPr marL="0" indent="0">
              <a:buNone/>
            </a:pPr>
            <a:r>
              <a:rPr lang="sv-SE" dirty="0">
                <a:latin typeface="DOSIS SEMIBOLD" panose="02010503020202060003" pitchFamily="2" charset="77"/>
              </a:rPr>
              <a:t>Färdplanen</a:t>
            </a:r>
          </a:p>
        </p:txBody>
      </p:sp>
      <p:sp>
        <p:nvSpPr>
          <p:cNvPr id="13" name="Platshållare för innehåll 2">
            <a:extLst>
              <a:ext uri="{FF2B5EF4-FFF2-40B4-BE49-F238E27FC236}">
                <a16:creationId xmlns:a16="http://schemas.microsoft.com/office/drawing/2014/main" id="{E28C6428-76B4-36E6-3929-1F07B26C6180}"/>
              </a:ext>
            </a:extLst>
          </p:cNvPr>
          <p:cNvSpPr>
            <a:spLocks noGrp="1"/>
          </p:cNvSpPr>
          <p:nvPr>
            <p:ph sz="half" idx="4294967295"/>
          </p:nvPr>
        </p:nvSpPr>
        <p:spPr>
          <a:xfrm>
            <a:off x="9609550" y="1958975"/>
            <a:ext cx="2195512" cy="2940050"/>
          </a:xfrm>
        </p:spPr>
        <p:txBody>
          <a:bodyPr>
            <a:normAutofit/>
          </a:bodyPr>
          <a:lstStyle/>
          <a:p>
            <a:pPr marL="0" indent="0">
              <a:buNone/>
            </a:pPr>
            <a:r>
              <a:rPr lang="sv-SE" sz="1400" dirty="0"/>
              <a:t>En första version av Håll Nollans färdplan skickas ut på remiss. Synpunkter på remissversionen av färdplanen hanteras och i maj godkänns den av styrelsen.</a:t>
            </a:r>
          </a:p>
          <a:p>
            <a:pPr marL="0" indent="0">
              <a:buNone/>
            </a:pPr>
            <a:r>
              <a:rPr lang="sv-SE" sz="1400" dirty="0"/>
              <a:t>På föreningsstämman i oktober presenteras Håll Nollans färdplan och en inspirerande föreläsning hålls av Maersk </a:t>
            </a:r>
            <a:r>
              <a:rPr lang="sv-SE" sz="1400" dirty="0" err="1"/>
              <a:t>Oils</a:t>
            </a:r>
            <a:r>
              <a:rPr lang="sv-SE" sz="1400" dirty="0"/>
              <a:t> tidigare vd.</a:t>
            </a:r>
          </a:p>
        </p:txBody>
      </p:sp>
      <p:sp>
        <p:nvSpPr>
          <p:cNvPr id="21" name="Platshållare för innehåll 2">
            <a:extLst>
              <a:ext uri="{FF2B5EF4-FFF2-40B4-BE49-F238E27FC236}">
                <a16:creationId xmlns:a16="http://schemas.microsoft.com/office/drawing/2014/main" id="{AB9649D3-D2D6-EEF7-2F68-86FA69207711}"/>
              </a:ext>
            </a:extLst>
          </p:cNvPr>
          <p:cNvSpPr txBox="1">
            <a:spLocks/>
          </p:cNvSpPr>
          <p:nvPr/>
        </p:nvSpPr>
        <p:spPr>
          <a:xfrm>
            <a:off x="940100" y="1959630"/>
            <a:ext cx="5157787" cy="108742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700" kern="1200" baseline="0">
                <a:solidFill>
                  <a:schemeClr val="bg2">
                    <a:lumMod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baseline="0">
                <a:solidFill>
                  <a:schemeClr val="bg2">
                    <a:lumMod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baseline="0">
                <a:solidFill>
                  <a:schemeClr val="bg2">
                    <a:lumMod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baseline="0">
                <a:solidFill>
                  <a:schemeClr val="bg2">
                    <a:lumMod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baseline="0">
                <a:solidFill>
                  <a:schemeClr val="bg2">
                    <a:lumMod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sv-SE" sz="1400"/>
              <a:t>Under året bjuds sju medlemsorganisationer som är leverantörer in till att hålla egna </a:t>
            </a:r>
            <a:r>
              <a:rPr lang="sv-SE" sz="1400" err="1"/>
              <a:t>webbinarier</a:t>
            </a:r>
            <a:r>
              <a:rPr lang="sv-SE" sz="1400"/>
              <a:t> i Håll Nollans kanaler och dessutom arrangeras åtta ytterligare föreläsningar/presentationer, varav nästan alla hålls digitalt. </a:t>
            </a:r>
          </a:p>
        </p:txBody>
      </p:sp>
      <p:grpSp>
        <p:nvGrpSpPr>
          <p:cNvPr id="5" name="Grupp 4">
            <a:extLst>
              <a:ext uri="{FF2B5EF4-FFF2-40B4-BE49-F238E27FC236}">
                <a16:creationId xmlns:a16="http://schemas.microsoft.com/office/drawing/2014/main" id="{912C6C5E-F86B-5B55-2936-7304E1057648}"/>
              </a:ext>
            </a:extLst>
          </p:cNvPr>
          <p:cNvGrpSpPr/>
          <p:nvPr/>
        </p:nvGrpSpPr>
        <p:grpSpPr>
          <a:xfrm>
            <a:off x="707784" y="3196044"/>
            <a:ext cx="4957810" cy="1848540"/>
            <a:chOff x="5431110" y="3569852"/>
            <a:chExt cx="6112814" cy="2279188"/>
          </a:xfrm>
        </p:grpSpPr>
        <p:pic>
          <p:nvPicPr>
            <p:cNvPr id="25" name="Bildobjekt 24">
              <a:extLst>
                <a:ext uri="{FF2B5EF4-FFF2-40B4-BE49-F238E27FC236}">
                  <a16:creationId xmlns:a16="http://schemas.microsoft.com/office/drawing/2014/main" id="{E47E9F28-5EE0-0738-ED2C-266CCE6F3E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4535" y="3674034"/>
              <a:ext cx="809469" cy="903907"/>
            </a:xfrm>
            <a:prstGeom prst="rect">
              <a:avLst/>
            </a:prstGeom>
          </p:spPr>
        </p:pic>
        <p:pic>
          <p:nvPicPr>
            <p:cNvPr id="27" name="Bildobjekt 26">
              <a:extLst>
                <a:ext uri="{FF2B5EF4-FFF2-40B4-BE49-F238E27FC236}">
                  <a16:creationId xmlns:a16="http://schemas.microsoft.com/office/drawing/2014/main" id="{AF7C3752-FD9B-CCF2-041B-CBFF61AC0B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3110" y="3569852"/>
              <a:ext cx="1153132" cy="1153132"/>
            </a:xfrm>
            <a:prstGeom prst="rect">
              <a:avLst/>
            </a:prstGeom>
          </p:spPr>
        </p:pic>
        <p:pic>
          <p:nvPicPr>
            <p:cNvPr id="29" name="Bildobjekt 28">
              <a:extLst>
                <a:ext uri="{FF2B5EF4-FFF2-40B4-BE49-F238E27FC236}">
                  <a16:creationId xmlns:a16="http://schemas.microsoft.com/office/drawing/2014/main" id="{918A7036-7BC7-FDA5-8D85-E48953F3BC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15348" y="3590261"/>
              <a:ext cx="1153132" cy="1132723"/>
            </a:xfrm>
            <a:prstGeom prst="rect">
              <a:avLst/>
            </a:prstGeom>
          </p:spPr>
        </p:pic>
        <p:pic>
          <p:nvPicPr>
            <p:cNvPr id="32" name="Bildobjekt 31" descr="En bild som visar text, clipart&#10;&#10;Automatiskt genererad beskrivning">
              <a:extLst>
                <a:ext uri="{FF2B5EF4-FFF2-40B4-BE49-F238E27FC236}">
                  <a16:creationId xmlns:a16="http://schemas.microsoft.com/office/drawing/2014/main" id="{B8815B59-3DB9-A646-D004-41AB82BD4A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53434" y="3966526"/>
              <a:ext cx="863600" cy="444500"/>
            </a:xfrm>
            <a:prstGeom prst="rect">
              <a:avLst/>
            </a:prstGeom>
          </p:spPr>
        </p:pic>
        <p:pic>
          <p:nvPicPr>
            <p:cNvPr id="1026" name="Picture 2" descr="Jobs list - Brinja">
              <a:extLst>
                <a:ext uri="{FF2B5EF4-FFF2-40B4-BE49-F238E27FC236}">
                  <a16:creationId xmlns:a16="http://schemas.microsoft.com/office/drawing/2014/main" id="{682A9EA5-B163-C804-2F04-E9B7DE573FF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54521" y="4785146"/>
              <a:ext cx="2089403" cy="81671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ustcontrol – tema.storynews.se">
              <a:extLst>
                <a:ext uri="{FF2B5EF4-FFF2-40B4-BE49-F238E27FC236}">
                  <a16:creationId xmlns:a16="http://schemas.microsoft.com/office/drawing/2014/main" id="{14E09C8A-F24B-D108-5002-F110577E74B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39645" y="4735236"/>
              <a:ext cx="1619250" cy="89958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One-section Aluminium Ladders Ref. Layher 1004010">
              <a:extLst>
                <a:ext uri="{FF2B5EF4-FFF2-40B4-BE49-F238E27FC236}">
                  <a16:creationId xmlns:a16="http://schemas.microsoft.com/office/drawing/2014/main" id="{FEF7A8E7-0DA5-7DDD-78BB-F82758F657A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31110" y="4596462"/>
              <a:ext cx="1878867" cy="1252578"/>
            </a:xfrm>
            <a:prstGeom prst="rect">
              <a:avLst/>
            </a:prstGeom>
            <a:noFill/>
            <a:extLst>
              <a:ext uri="{909E8E84-426E-40DD-AFC4-6F175D3DCCD1}">
                <a14:hiddenFill xmlns:a14="http://schemas.microsoft.com/office/drawing/2010/main">
                  <a:solidFill>
                    <a:srgbClr val="FFFFFF"/>
                  </a:solidFill>
                </a14:hiddenFill>
              </a:ext>
            </a:extLst>
          </p:spPr>
        </p:pic>
      </p:grpSp>
      <p:pic>
        <p:nvPicPr>
          <p:cNvPr id="14" name="Bildobjekt 13">
            <a:extLst>
              <a:ext uri="{FF2B5EF4-FFF2-40B4-BE49-F238E27FC236}">
                <a16:creationId xmlns:a16="http://schemas.microsoft.com/office/drawing/2014/main" id="{1EFB0940-2903-0090-6AD7-1A733FC0D2F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94647" y="1640629"/>
            <a:ext cx="2002497" cy="2837647"/>
          </a:xfrm>
          <a:prstGeom prst="rect">
            <a:avLst/>
          </a:prstGeom>
          <a:effectLst>
            <a:outerShdw blurRad="50800" dist="38100" dir="2700000" algn="tl" rotWithShape="0">
              <a:prstClr val="black">
                <a:alpha val="40000"/>
              </a:prstClr>
            </a:outerShdw>
          </a:effectLst>
        </p:spPr>
      </p:pic>
      <p:sp>
        <p:nvSpPr>
          <p:cNvPr id="3" name="textruta 2">
            <a:extLst>
              <a:ext uri="{FF2B5EF4-FFF2-40B4-BE49-F238E27FC236}">
                <a16:creationId xmlns:a16="http://schemas.microsoft.com/office/drawing/2014/main" id="{124A0707-0725-19C9-B9BC-358492E722C0}"/>
              </a:ext>
            </a:extLst>
          </p:cNvPr>
          <p:cNvSpPr txBox="1"/>
          <p:nvPr/>
        </p:nvSpPr>
        <p:spPr>
          <a:xfrm>
            <a:off x="7234938" y="5434683"/>
            <a:ext cx="4415410" cy="738664"/>
          </a:xfrm>
          <a:prstGeom prst="rect">
            <a:avLst/>
          </a:prstGeom>
          <a:noFill/>
        </p:spPr>
        <p:txBody>
          <a:bodyPr wrap="square">
            <a:spAutoFit/>
          </a:bodyPr>
          <a:lstStyle/>
          <a:p>
            <a:pPr marL="0" indent="0">
              <a:buNone/>
            </a:pPr>
            <a:r>
              <a:rPr lang="sv-SE" sz="1400">
                <a:solidFill>
                  <a:schemeClr val="bg2">
                    <a:lumMod val="25000"/>
                  </a:schemeClr>
                </a:solidFill>
              </a:rPr>
              <a:t>En ny arbetsmiljöguide ”Stödfrågor till byggherren - tidiga skeden” publiceras och </a:t>
            </a:r>
            <a:r>
              <a:rPr lang="sv-SE" sz="1400" err="1">
                <a:solidFill>
                  <a:schemeClr val="bg2">
                    <a:lumMod val="25000"/>
                  </a:schemeClr>
                </a:solidFill>
              </a:rPr>
              <a:t>säkerhetspushen</a:t>
            </a:r>
            <a:r>
              <a:rPr lang="sv-SE" sz="1400">
                <a:solidFill>
                  <a:schemeClr val="bg2">
                    <a:lumMod val="25000"/>
                  </a:schemeClr>
                </a:solidFill>
              </a:rPr>
              <a:t> genomförs för andra gången.</a:t>
            </a:r>
          </a:p>
        </p:txBody>
      </p:sp>
      <p:sp>
        <p:nvSpPr>
          <p:cNvPr id="8" name="Platshållare för text 3">
            <a:extLst>
              <a:ext uri="{FF2B5EF4-FFF2-40B4-BE49-F238E27FC236}">
                <a16:creationId xmlns:a16="http://schemas.microsoft.com/office/drawing/2014/main" id="{26B0AF93-CBDF-779E-5ACF-4DF01FF6CAE1}"/>
              </a:ext>
            </a:extLst>
          </p:cNvPr>
          <p:cNvSpPr txBox="1">
            <a:spLocks/>
          </p:cNvSpPr>
          <p:nvPr/>
        </p:nvSpPr>
        <p:spPr>
          <a:xfrm>
            <a:off x="7234937" y="4704194"/>
            <a:ext cx="5183188" cy="823912"/>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a:buNone/>
              <a:defRPr sz="2400" b="1" kern="1200" baseline="0">
                <a:solidFill>
                  <a:schemeClr val="bg2">
                    <a:lumMod val="25000"/>
                  </a:schemeClr>
                </a:solidFill>
                <a:latin typeface="+mn-lt"/>
                <a:ea typeface="+mn-ea"/>
                <a:cs typeface="+mn-cs"/>
              </a:defRPr>
            </a:lvl1pPr>
            <a:lvl2pPr marL="457200" indent="0" algn="l" defTabSz="914400" rtl="0" eaLnBrk="1" latinLnBrk="0" hangingPunct="1">
              <a:lnSpc>
                <a:spcPct val="90000"/>
              </a:lnSpc>
              <a:spcBef>
                <a:spcPts val="500"/>
              </a:spcBef>
              <a:buFont typeface="Arial"/>
              <a:buNone/>
              <a:defRPr sz="2000" b="1" kern="1200" baseline="0">
                <a:solidFill>
                  <a:schemeClr val="bg2">
                    <a:lumMod val="25000"/>
                  </a:schemeClr>
                </a:solidFill>
                <a:latin typeface="+mn-lt"/>
                <a:ea typeface="+mn-ea"/>
                <a:cs typeface="+mn-cs"/>
              </a:defRPr>
            </a:lvl2pPr>
            <a:lvl3pPr marL="914400" indent="0" algn="l" defTabSz="914400" rtl="0" eaLnBrk="1" latinLnBrk="0" hangingPunct="1">
              <a:lnSpc>
                <a:spcPct val="90000"/>
              </a:lnSpc>
              <a:spcBef>
                <a:spcPts val="500"/>
              </a:spcBef>
              <a:buFont typeface="Arial"/>
              <a:buNone/>
              <a:defRPr sz="1800" b="1" kern="1200" baseline="0">
                <a:solidFill>
                  <a:schemeClr val="bg2">
                    <a:lumMod val="25000"/>
                  </a:schemeClr>
                </a:solidFill>
                <a:latin typeface="+mn-lt"/>
                <a:ea typeface="+mn-ea"/>
                <a:cs typeface="+mn-cs"/>
              </a:defRPr>
            </a:lvl3pPr>
            <a:lvl4pPr marL="1371600" indent="0" algn="l" defTabSz="914400" rtl="0" eaLnBrk="1" latinLnBrk="0" hangingPunct="1">
              <a:lnSpc>
                <a:spcPct val="90000"/>
              </a:lnSpc>
              <a:spcBef>
                <a:spcPts val="500"/>
              </a:spcBef>
              <a:buFont typeface="Arial"/>
              <a:buNone/>
              <a:defRPr sz="1600" b="1" kern="1200" baseline="0">
                <a:solidFill>
                  <a:schemeClr val="bg2">
                    <a:lumMod val="25000"/>
                  </a:schemeClr>
                </a:solidFill>
                <a:latin typeface="+mn-lt"/>
                <a:ea typeface="+mn-ea"/>
                <a:cs typeface="+mn-cs"/>
              </a:defRPr>
            </a:lvl4pPr>
            <a:lvl5pPr marL="1828800" indent="0" algn="l" defTabSz="914400" rtl="0" eaLnBrk="1" latinLnBrk="0" hangingPunct="1">
              <a:lnSpc>
                <a:spcPct val="90000"/>
              </a:lnSpc>
              <a:spcBef>
                <a:spcPts val="500"/>
              </a:spcBef>
              <a:buFont typeface="Arial"/>
              <a:buNone/>
              <a:defRPr sz="1600" b="1" kern="1200" baseline="0">
                <a:solidFill>
                  <a:schemeClr val="bg2">
                    <a:lumMod val="25000"/>
                  </a:schemeClr>
                </a:solidFill>
                <a:latin typeface="+mn-lt"/>
                <a:ea typeface="+mn-ea"/>
                <a:cs typeface="+mn-cs"/>
              </a:defRPr>
            </a:lvl5pPr>
            <a:lvl6pPr marL="2286000" indent="0" algn="l" defTabSz="914400" rtl="0" eaLnBrk="1" latinLnBrk="0" hangingPunct="1">
              <a:lnSpc>
                <a:spcPct val="90000"/>
              </a:lnSpc>
              <a:spcBef>
                <a:spcPts val="500"/>
              </a:spcBef>
              <a:buFont typeface="Arial"/>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a:buNone/>
              <a:defRPr sz="1600" b="1" kern="1200">
                <a:solidFill>
                  <a:schemeClr val="tx1"/>
                </a:solidFill>
                <a:latin typeface="+mn-lt"/>
                <a:ea typeface="+mn-ea"/>
                <a:cs typeface="+mn-cs"/>
              </a:defRPr>
            </a:lvl9pPr>
          </a:lstStyle>
          <a:p>
            <a:r>
              <a:rPr lang="sv-SE">
                <a:latin typeface="DOSIS SEMIBOLD" panose="02010503020202060003" pitchFamily="2" charset="77"/>
              </a:rPr>
              <a:t>Arbetsmiljöguide &amp; </a:t>
            </a:r>
            <a:r>
              <a:rPr lang="sv-SE" err="1">
                <a:latin typeface="DOSIS SEMIBOLD" panose="02010503020202060003" pitchFamily="2" charset="77"/>
              </a:rPr>
              <a:t>säkerhetspushen</a:t>
            </a:r>
            <a:endParaRPr lang="sv-SE">
              <a:latin typeface="DOSIS SEMIBOLD" panose="02010503020202060003" pitchFamily="2" charset="77"/>
            </a:endParaRPr>
          </a:p>
        </p:txBody>
      </p:sp>
    </p:spTree>
    <p:extLst>
      <p:ext uri="{BB962C8B-B14F-4D97-AF65-F5344CB8AC3E}">
        <p14:creationId xmlns:p14="http://schemas.microsoft.com/office/powerpoint/2010/main" val="3625735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ubrik 6">
            <a:extLst>
              <a:ext uri="{FF2B5EF4-FFF2-40B4-BE49-F238E27FC236}">
                <a16:creationId xmlns:a16="http://schemas.microsoft.com/office/drawing/2014/main" id="{3B97D955-F633-448D-7C4B-FED8CC857E1E}"/>
              </a:ext>
            </a:extLst>
          </p:cNvPr>
          <p:cNvSpPr>
            <a:spLocks noGrp="1"/>
          </p:cNvSpPr>
          <p:nvPr>
            <p:ph type="title"/>
          </p:nvPr>
        </p:nvSpPr>
        <p:spPr/>
        <p:txBody>
          <a:bodyPr/>
          <a:lstStyle/>
          <a:p>
            <a:r>
              <a:rPr lang="sv-SE"/>
              <a:t>2022 – Första medlemsdialogen &amp; mätning av säkerhetskultur</a:t>
            </a:r>
          </a:p>
        </p:txBody>
      </p:sp>
      <p:sp>
        <p:nvSpPr>
          <p:cNvPr id="6" name="Platshållare för bildnummer 5">
            <a:extLst>
              <a:ext uri="{FF2B5EF4-FFF2-40B4-BE49-F238E27FC236}">
                <a16:creationId xmlns:a16="http://schemas.microsoft.com/office/drawing/2014/main" id="{D9E57C5C-CB27-41A7-31B4-3A69D7F74B43}"/>
              </a:ext>
            </a:extLst>
          </p:cNvPr>
          <p:cNvSpPr>
            <a:spLocks noGrp="1"/>
          </p:cNvSpPr>
          <p:nvPr>
            <p:ph type="sldNum" sz="quarter" idx="12"/>
          </p:nvPr>
        </p:nvSpPr>
        <p:spPr/>
        <p:txBody>
          <a:bodyPr/>
          <a:lstStyle/>
          <a:p>
            <a:fld id="{4464F786-6D21-7E46-AB12-1886CCC34198}" type="slidenum">
              <a:rPr lang="en-US" smtClean="0"/>
              <a:t>8</a:t>
            </a:fld>
            <a:endParaRPr lang="en-US"/>
          </a:p>
        </p:txBody>
      </p:sp>
      <p:sp>
        <p:nvSpPr>
          <p:cNvPr id="2" name="Platshållare för text 1">
            <a:extLst>
              <a:ext uri="{FF2B5EF4-FFF2-40B4-BE49-F238E27FC236}">
                <a16:creationId xmlns:a16="http://schemas.microsoft.com/office/drawing/2014/main" id="{56C5420E-14FC-2AE9-5193-F85B1E74671D}"/>
              </a:ext>
            </a:extLst>
          </p:cNvPr>
          <p:cNvSpPr>
            <a:spLocks noGrp="1"/>
          </p:cNvSpPr>
          <p:nvPr>
            <p:ph type="body" idx="4294967295"/>
          </p:nvPr>
        </p:nvSpPr>
        <p:spPr>
          <a:xfrm>
            <a:off x="477045" y="1135063"/>
            <a:ext cx="5618956" cy="823912"/>
          </a:xfrm>
        </p:spPr>
        <p:txBody>
          <a:bodyPr>
            <a:normAutofit lnSpcReduction="10000"/>
          </a:bodyPr>
          <a:lstStyle/>
          <a:p>
            <a:pPr marL="0" indent="0">
              <a:buNone/>
            </a:pPr>
            <a:r>
              <a:rPr lang="sv-SE" dirty="0">
                <a:latin typeface="DOSIS SEMIBOLD" panose="02010503020202060003" pitchFamily="2" charset="77"/>
              </a:rPr>
              <a:t>Första medlemsdialogen &amp; händelser för året</a:t>
            </a:r>
          </a:p>
        </p:txBody>
      </p:sp>
      <p:sp>
        <p:nvSpPr>
          <p:cNvPr id="3" name="Platshållare för innehåll 2">
            <a:extLst>
              <a:ext uri="{FF2B5EF4-FFF2-40B4-BE49-F238E27FC236}">
                <a16:creationId xmlns:a16="http://schemas.microsoft.com/office/drawing/2014/main" id="{6FEE2C06-50EA-C587-6446-CCA3F2F85D7B}"/>
              </a:ext>
            </a:extLst>
          </p:cNvPr>
          <p:cNvSpPr>
            <a:spLocks noGrp="1"/>
          </p:cNvSpPr>
          <p:nvPr>
            <p:ph sz="half" idx="4294967295"/>
          </p:nvPr>
        </p:nvSpPr>
        <p:spPr>
          <a:xfrm>
            <a:off x="477044" y="1958975"/>
            <a:ext cx="5285127" cy="3684588"/>
          </a:xfrm>
        </p:spPr>
        <p:txBody>
          <a:bodyPr>
            <a:noAutofit/>
          </a:bodyPr>
          <a:lstStyle/>
          <a:p>
            <a:pPr marL="0" indent="0">
              <a:buNone/>
            </a:pPr>
            <a:r>
              <a:rPr lang="sv-SE" sz="1400" dirty="0"/>
              <a:t>I mars arrangeras den första medlemsdialogen, ett forum där representanter från medlemsorganisationerna kan mötas och prata om olika utmaningar i branschen och lyfta specifika ämnen med varandra och dela erfarenheter.</a:t>
            </a:r>
          </a:p>
          <a:p>
            <a:pPr marL="0" indent="0">
              <a:buNone/>
            </a:pPr>
            <a:r>
              <a:rPr lang="sv-SE" sz="1400" dirty="0"/>
              <a:t>Under året hölls även sju föreläsningar/presentationer varav en hade tema "Psykologisk trygghet" och hölls i samband med föreningsstämman i oktober. </a:t>
            </a:r>
          </a:p>
          <a:p>
            <a:pPr marL="0" indent="0">
              <a:buNone/>
            </a:pPr>
            <a:r>
              <a:rPr lang="sv-SE" sz="1400" dirty="0"/>
              <a:t>Det genomförs en enkät kring hur väl Håll Nollans arbetsmiljöstandarder och -guider implementerats i medlemsorganisationernas verksamheter och Håll Nollan följer upp på målet kring allvarliga olyckor. </a:t>
            </a:r>
          </a:p>
          <a:p>
            <a:pPr marL="0" indent="0">
              <a:buNone/>
            </a:pPr>
            <a:r>
              <a:rPr lang="sv-SE" sz="1400" dirty="0"/>
              <a:t>En arbetsmiljöguide för Bas-P publiceras tillsammans med kompletterande stödmaterial.</a:t>
            </a:r>
          </a:p>
          <a:p>
            <a:pPr marL="0" indent="0">
              <a:buNone/>
            </a:pPr>
            <a:r>
              <a:rPr lang="sv-SE" sz="1400" dirty="0">
                <a:solidFill>
                  <a:schemeClr val="bg2">
                    <a:lumMod val="10000"/>
                  </a:schemeClr>
                </a:solidFill>
              </a:rPr>
              <a:t>En presentation som visualiserar riskhanteringen genom hela projektprocessen publiceras</a:t>
            </a:r>
          </a:p>
        </p:txBody>
      </p:sp>
      <p:sp>
        <p:nvSpPr>
          <p:cNvPr id="4" name="Platshållare för text 3">
            <a:extLst>
              <a:ext uri="{FF2B5EF4-FFF2-40B4-BE49-F238E27FC236}">
                <a16:creationId xmlns:a16="http://schemas.microsoft.com/office/drawing/2014/main" id="{A721BD05-5C85-1FDC-664D-A575CAD82F80}"/>
              </a:ext>
            </a:extLst>
          </p:cNvPr>
          <p:cNvSpPr>
            <a:spLocks noGrp="1"/>
          </p:cNvSpPr>
          <p:nvPr>
            <p:ph type="body" sz="quarter" idx="4294967295"/>
          </p:nvPr>
        </p:nvSpPr>
        <p:spPr>
          <a:xfrm>
            <a:off x="7008813" y="1135063"/>
            <a:ext cx="5183187" cy="823912"/>
          </a:xfrm>
        </p:spPr>
        <p:txBody>
          <a:bodyPr/>
          <a:lstStyle/>
          <a:p>
            <a:pPr marL="0" indent="0">
              <a:buNone/>
            </a:pPr>
            <a:r>
              <a:rPr lang="sv-SE">
                <a:latin typeface="DOSIS SEMIBOLD" panose="02010503020202060003" pitchFamily="2" charset="77"/>
              </a:rPr>
              <a:t>PQI</a:t>
            </a:r>
          </a:p>
        </p:txBody>
      </p:sp>
      <p:sp>
        <p:nvSpPr>
          <p:cNvPr id="5" name="Platshållare för innehåll 4">
            <a:extLst>
              <a:ext uri="{FF2B5EF4-FFF2-40B4-BE49-F238E27FC236}">
                <a16:creationId xmlns:a16="http://schemas.microsoft.com/office/drawing/2014/main" id="{6C874855-1937-00B6-536C-A319A4E9A041}"/>
              </a:ext>
            </a:extLst>
          </p:cNvPr>
          <p:cNvSpPr>
            <a:spLocks noGrp="1"/>
          </p:cNvSpPr>
          <p:nvPr>
            <p:ph sz="quarter" idx="4294967295"/>
          </p:nvPr>
        </p:nvSpPr>
        <p:spPr>
          <a:xfrm>
            <a:off x="7058965" y="1958975"/>
            <a:ext cx="4156075" cy="3684588"/>
          </a:xfrm>
        </p:spPr>
        <p:txBody>
          <a:bodyPr>
            <a:normAutofit/>
          </a:bodyPr>
          <a:lstStyle/>
          <a:p>
            <a:pPr marL="0" indent="0">
              <a:buNone/>
            </a:pPr>
            <a:r>
              <a:rPr lang="sv-SE" sz="1400" dirty="0"/>
              <a:t>Under våren är Håll Nollan med och utvecklar mätverktygen PQI genom att ta fram åtta kompletterande frågor som integreras med PQI för att mäta säkerhetskultur i projekt.</a:t>
            </a:r>
          </a:p>
        </p:txBody>
      </p:sp>
      <p:pic>
        <p:nvPicPr>
          <p:cNvPr id="9" name="Bild 8">
            <a:extLst>
              <a:ext uri="{FF2B5EF4-FFF2-40B4-BE49-F238E27FC236}">
                <a16:creationId xmlns:a16="http://schemas.microsoft.com/office/drawing/2014/main" id="{01A3A553-2102-6177-BE17-68581A9EA72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921795" y="2904256"/>
            <a:ext cx="4430417" cy="2492109"/>
          </a:xfrm>
          <a:prstGeom prst="rect">
            <a:avLst/>
          </a:prstGeom>
        </p:spPr>
      </p:pic>
    </p:spTree>
    <p:extLst>
      <p:ext uri="{BB962C8B-B14F-4D97-AF65-F5344CB8AC3E}">
        <p14:creationId xmlns:p14="http://schemas.microsoft.com/office/powerpoint/2010/main" val="16047691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Bildobjekt 12" descr="En bild som visar gräs, träd, utomhus, person&#10;&#10;Automatiskt genererad beskrivning">
            <a:extLst>
              <a:ext uri="{FF2B5EF4-FFF2-40B4-BE49-F238E27FC236}">
                <a16:creationId xmlns:a16="http://schemas.microsoft.com/office/drawing/2014/main" id="{AAACAD15-9818-0246-800D-1080C7B2A396}"/>
              </a:ext>
            </a:extLst>
          </p:cNvPr>
          <p:cNvPicPr>
            <a:picLocks noChangeAspect="1"/>
          </p:cNvPicPr>
          <p:nvPr/>
        </p:nvPicPr>
        <p:blipFill rotWithShape="1">
          <a:blip r:embed="rId3"/>
          <a:srcRect t="7813" b="7813"/>
          <a:stretch/>
        </p:blipFill>
        <p:spPr>
          <a:xfrm>
            <a:off x="0" y="0"/>
            <a:ext cx="12192000" cy="6858000"/>
          </a:xfrm>
          <a:prstGeom prst="rect">
            <a:avLst/>
          </a:prstGeom>
        </p:spPr>
      </p:pic>
      <p:sp>
        <p:nvSpPr>
          <p:cNvPr id="3" name="Platshållare för bildnummer 2">
            <a:extLst>
              <a:ext uri="{FF2B5EF4-FFF2-40B4-BE49-F238E27FC236}">
                <a16:creationId xmlns:a16="http://schemas.microsoft.com/office/drawing/2014/main" id="{A9D7AFB2-13DF-F642-8B7F-85DC841A931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64F786-6D21-7E46-AB12-1886CCC34198}" type="slidenum">
              <a:rPr kumimoji="0" lang="en-US" sz="1500" b="1" i="0" u="none" strike="noStrike" kern="1200" cap="none" spc="0" normalizeH="0" baseline="0" noProof="0" smtClean="0">
                <a:ln>
                  <a:noFill/>
                </a:ln>
                <a:solidFill>
                  <a:srgbClr val="FFFFFF"/>
                </a:solidFill>
                <a:effectLst/>
                <a:uLnTx/>
                <a:uFillTx/>
                <a:latin typeface="Dosis SemiBold" panose="02010503020202060003"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500" b="1" i="0" u="none" strike="noStrike" kern="1200" cap="none" spc="0" normalizeH="0" baseline="0" noProof="0">
              <a:ln>
                <a:noFill/>
              </a:ln>
              <a:solidFill>
                <a:srgbClr val="FFFFFF"/>
              </a:solidFill>
              <a:effectLst/>
              <a:uLnTx/>
              <a:uFillTx/>
              <a:latin typeface="Dosis SemiBold" panose="02010503020202060003" pitchFamily="2" charset="77"/>
              <a:ea typeface="+mn-ea"/>
              <a:cs typeface="+mn-cs"/>
            </a:endParaRPr>
          </a:p>
        </p:txBody>
      </p:sp>
      <p:pic>
        <p:nvPicPr>
          <p:cNvPr id="8" name="Bildobjekt 7">
            <a:extLst>
              <a:ext uri="{FF2B5EF4-FFF2-40B4-BE49-F238E27FC236}">
                <a16:creationId xmlns:a16="http://schemas.microsoft.com/office/drawing/2014/main" id="{DD38CE4A-46EB-B44B-8AD9-E20FD2626A95}"/>
              </a:ext>
            </a:extLst>
          </p:cNvPr>
          <p:cNvPicPr>
            <a:picLocks noChangeAspect="1"/>
          </p:cNvPicPr>
          <p:nvPr/>
        </p:nvPicPr>
        <p:blipFill>
          <a:blip r:embed="rId4"/>
          <a:stretch>
            <a:fillRect/>
          </a:stretch>
        </p:blipFill>
        <p:spPr>
          <a:xfrm>
            <a:off x="11402379" y="162555"/>
            <a:ext cx="620536" cy="547200"/>
          </a:xfrm>
          <a:prstGeom prst="rect">
            <a:avLst/>
          </a:prstGeom>
        </p:spPr>
      </p:pic>
      <p:cxnSp>
        <p:nvCxnSpPr>
          <p:cNvPr id="10" name="Rak 9">
            <a:extLst>
              <a:ext uri="{FF2B5EF4-FFF2-40B4-BE49-F238E27FC236}">
                <a16:creationId xmlns:a16="http://schemas.microsoft.com/office/drawing/2014/main" id="{ABEB3B06-3A09-434A-AE70-0E0C8E2AA6C5}"/>
              </a:ext>
            </a:extLst>
          </p:cNvPr>
          <p:cNvCxnSpPr>
            <a:cxnSpLocks/>
          </p:cNvCxnSpPr>
          <p:nvPr/>
        </p:nvCxnSpPr>
        <p:spPr>
          <a:xfrm>
            <a:off x="379992" y="5844048"/>
            <a:ext cx="546341"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ruta 10">
            <a:extLst>
              <a:ext uri="{FF2B5EF4-FFF2-40B4-BE49-F238E27FC236}">
                <a16:creationId xmlns:a16="http://schemas.microsoft.com/office/drawing/2014/main" id="{283D6D80-AECB-A546-BC5C-37AF34FB176A}"/>
              </a:ext>
            </a:extLst>
          </p:cNvPr>
          <p:cNvSpPr txBox="1"/>
          <p:nvPr/>
        </p:nvSpPr>
        <p:spPr>
          <a:xfrm>
            <a:off x="293283" y="6066390"/>
            <a:ext cx="149610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sz="1400" b="1" i="0" u="none" strike="noStrike" kern="1200" cap="none" spc="0" normalizeH="0" baseline="0" noProof="0" err="1">
                <a:ln>
                  <a:noFill/>
                </a:ln>
                <a:solidFill>
                  <a:srgbClr val="FFFFFF"/>
                </a:solidFill>
                <a:effectLst/>
                <a:uLnTx/>
                <a:uFillTx/>
                <a:latin typeface="Dosis SemiBold" panose="02010503020202060003" pitchFamily="2" charset="77"/>
                <a:ea typeface="+mn-ea"/>
                <a:cs typeface="Arial" panose="020B0604020202020204" pitchFamily="34" charset="0"/>
              </a:rPr>
              <a:t>hallnollan.se</a:t>
            </a:r>
            <a:endParaRPr kumimoji="0" lang="sv-SE" sz="1400" b="1" i="0" u="none" strike="noStrike" kern="1200" cap="none" spc="0" normalizeH="0" baseline="0" noProof="0">
              <a:ln>
                <a:noFill/>
              </a:ln>
              <a:solidFill>
                <a:srgbClr val="FFFFFF"/>
              </a:solidFill>
              <a:effectLst/>
              <a:uLnTx/>
              <a:uFillTx/>
              <a:latin typeface="Dosis SemiBold" panose="02010503020202060003" pitchFamily="2" charset="77"/>
              <a:ea typeface="+mn-ea"/>
              <a:cs typeface="Arial" panose="020B0604020202020204" pitchFamily="34" charset="0"/>
            </a:endParaRPr>
          </a:p>
        </p:txBody>
      </p:sp>
      <p:sp>
        <p:nvSpPr>
          <p:cNvPr id="12" name="textruta 11">
            <a:extLst>
              <a:ext uri="{FF2B5EF4-FFF2-40B4-BE49-F238E27FC236}">
                <a16:creationId xmlns:a16="http://schemas.microsoft.com/office/drawing/2014/main" id="{E302C765-FD0F-D74D-91C9-239B4514474F}"/>
              </a:ext>
            </a:extLst>
          </p:cNvPr>
          <p:cNvSpPr txBox="1"/>
          <p:nvPr/>
        </p:nvSpPr>
        <p:spPr>
          <a:xfrm>
            <a:off x="2382086" y="6052857"/>
            <a:ext cx="233968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sz="1400" b="1" i="0" u="none" strike="noStrike" kern="1200" cap="none" spc="0" normalizeH="0" baseline="0" noProof="0">
                <a:ln>
                  <a:noFill/>
                </a:ln>
                <a:solidFill>
                  <a:srgbClr val="FFFFFF"/>
                </a:solidFill>
                <a:effectLst/>
                <a:uLnTx/>
                <a:uFillTx/>
                <a:latin typeface="Dosis SemiBold" panose="02010503020202060003" pitchFamily="2" charset="77"/>
                <a:ea typeface="+mn-ea"/>
                <a:cs typeface="Arial" panose="020B0604020202020204" pitchFamily="34" charset="0"/>
              </a:rPr>
              <a:t>Samverkan för noll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sz="1400" b="1" i="0" u="none" strike="noStrike" kern="1200" cap="none" spc="0" normalizeH="0" baseline="0" noProof="0">
                <a:ln>
                  <a:noFill/>
                </a:ln>
                <a:solidFill>
                  <a:srgbClr val="FFFFFF"/>
                </a:solidFill>
                <a:effectLst/>
                <a:uLnTx/>
                <a:uFillTx/>
                <a:latin typeface="Dosis SemiBold" panose="02010503020202060003" pitchFamily="2" charset="77"/>
                <a:ea typeface="+mn-ea"/>
                <a:cs typeface="Arial" panose="020B0604020202020204" pitchFamily="34" charset="0"/>
              </a:rPr>
              <a:t>olyckor i byggbranschen</a:t>
            </a:r>
          </a:p>
        </p:txBody>
      </p:sp>
    </p:spTree>
    <p:extLst>
      <p:ext uri="{BB962C8B-B14F-4D97-AF65-F5344CB8AC3E}">
        <p14:creationId xmlns:p14="http://schemas.microsoft.com/office/powerpoint/2010/main" val="234024497"/>
      </p:ext>
    </p:extLst>
  </p:cSld>
  <p:clrMapOvr>
    <a:masterClrMapping/>
  </p:clrMapOvr>
</p:sld>
</file>

<file path=ppt/theme/theme1.xml><?xml version="1.0" encoding="utf-8"?>
<a:theme xmlns:a="http://schemas.openxmlformats.org/drawingml/2006/main" name="Håll Nollan">
  <a:themeElements>
    <a:clrScheme name="110">
      <a:dk1>
        <a:srgbClr val="01AFEF"/>
      </a:dk1>
      <a:lt1>
        <a:srgbClr val="FFFFFF"/>
      </a:lt1>
      <a:dk2>
        <a:srgbClr val="01AFEF"/>
      </a:dk2>
      <a:lt2>
        <a:srgbClr val="E7E6E6"/>
      </a:lt2>
      <a:accent1>
        <a:srgbClr val="005777"/>
      </a:accent1>
      <a:accent2>
        <a:srgbClr val="ED7D31"/>
      </a:accent2>
      <a:accent3>
        <a:srgbClr val="A5A5A5"/>
      </a:accent3>
      <a:accent4>
        <a:srgbClr val="FFC000"/>
      </a:accent4>
      <a:accent5>
        <a:srgbClr val="5B9BD5"/>
      </a:accent5>
      <a:accent6>
        <a:srgbClr val="70AD47"/>
      </a:accent6>
      <a:hlink>
        <a:srgbClr val="01AFEF"/>
      </a:hlink>
      <a:folHlink>
        <a:srgbClr val="954F72"/>
      </a:folHlink>
    </a:clrScheme>
    <a:fontScheme name="Håll Nollan">
      <a:majorFont>
        <a:latin typeface="Dosis Semi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pPr>
      <a:bodyPr rtlCol="0" anchor="ctr"/>
      <a:lstStyle>
        <a:defPPr algn="ctr">
          <a:defRPr dirty="0" smtClean="0">
            <a:solidFill>
              <a:schemeClr val="bg2">
                <a:lumMod val="25000"/>
              </a:schemeClr>
            </a:solidFill>
          </a:defRPr>
        </a:defPPr>
      </a:lstStyle>
      <a:style>
        <a:lnRef idx="2">
          <a:schemeClr val="dk1"/>
        </a:lnRef>
        <a:fillRef idx="1">
          <a:schemeClr val="lt1"/>
        </a:fillRef>
        <a:effectRef idx="0">
          <a:schemeClr val="dk1"/>
        </a:effectRef>
        <a:fontRef idx="minor">
          <a:schemeClr val="dk1"/>
        </a:fontRef>
      </a:style>
    </a:spDef>
  </a:objectDefaults>
  <a:extraClrSchemeLst/>
  <a:extLst>
    <a:ext uri="{05A4C25C-085E-4340-85A3-A5531E510DB2}">
      <thm15:themeFamily xmlns:thm15="http://schemas.microsoft.com/office/thememl/2012/main" name="Hall Nollan PPT mall 2021" id="{D9CC3A82-5794-4217-8888-E0FF38CEEF9B}" vid="{91BD3C2C-992B-4120-A7A1-E88999BC0208}"/>
    </a:ext>
  </a:extLst>
</a:theme>
</file>

<file path=ppt/theme/theme2.xml><?xml version="1.0" encoding="utf-8"?>
<a:theme xmlns:a="http://schemas.openxmlformats.org/drawingml/2006/main" name="4_Håll Nollan">
  <a:themeElements>
    <a:clrScheme name="110">
      <a:dk1>
        <a:srgbClr val="01AFEF"/>
      </a:dk1>
      <a:lt1>
        <a:srgbClr val="FFFFFF"/>
      </a:lt1>
      <a:dk2>
        <a:srgbClr val="01AFEF"/>
      </a:dk2>
      <a:lt2>
        <a:srgbClr val="E7E6E6"/>
      </a:lt2>
      <a:accent1>
        <a:srgbClr val="005777"/>
      </a:accent1>
      <a:accent2>
        <a:srgbClr val="ED7D31"/>
      </a:accent2>
      <a:accent3>
        <a:srgbClr val="A5A5A5"/>
      </a:accent3>
      <a:accent4>
        <a:srgbClr val="FFC000"/>
      </a:accent4>
      <a:accent5>
        <a:srgbClr val="5B9BD5"/>
      </a:accent5>
      <a:accent6>
        <a:srgbClr val="70AD47"/>
      </a:accent6>
      <a:hlink>
        <a:srgbClr val="01AFEF"/>
      </a:hlink>
      <a:folHlink>
        <a:srgbClr val="954F72"/>
      </a:folHlink>
    </a:clrScheme>
    <a:fontScheme name="Håll Nollan">
      <a:majorFont>
        <a:latin typeface="Dosis Semi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pPr>
      <a:bodyPr rtlCol="0" anchor="ctr"/>
      <a:lstStyle>
        <a:defPPr algn="ctr">
          <a:defRPr dirty="0" smtClean="0">
            <a:solidFill>
              <a:schemeClr val="bg2">
                <a:lumMod val="25000"/>
              </a:schemeClr>
            </a:solidFill>
          </a:defRPr>
        </a:defPPr>
      </a:lstStyle>
      <a:style>
        <a:lnRef idx="2">
          <a:schemeClr val="dk1"/>
        </a:lnRef>
        <a:fillRef idx="1">
          <a:schemeClr val="lt1"/>
        </a:fillRef>
        <a:effectRef idx="0">
          <a:schemeClr val="dk1"/>
        </a:effectRef>
        <a:fontRef idx="minor">
          <a:schemeClr val="dk1"/>
        </a:fontRef>
      </a:style>
    </a:spDef>
  </a:objectDefaults>
  <a:extraClrSchemeLst/>
  <a:extLst>
    <a:ext uri="{05A4C25C-085E-4340-85A3-A5531E510DB2}">
      <thm15:themeFamily xmlns:thm15="http://schemas.microsoft.com/office/thememl/2012/main" name="Presentation1" id="{701437C5-5A8F-42B9-90B9-4CAFBE692D77}" vid="{7F7E1EBA-0E57-491D-B6A6-CDB00B7C4ADA}"/>
    </a:ext>
  </a:extLst>
</a:theme>
</file>

<file path=ppt/theme/theme3.xml><?xml version="1.0" encoding="utf-8"?>
<a:theme xmlns:a="http://schemas.openxmlformats.org/drawingml/2006/main" name="9_Håll Nollan">
  <a:themeElements>
    <a:clrScheme name="110">
      <a:dk1>
        <a:srgbClr val="01AFEF"/>
      </a:dk1>
      <a:lt1>
        <a:srgbClr val="FFFFFF"/>
      </a:lt1>
      <a:dk2>
        <a:srgbClr val="01AFEF"/>
      </a:dk2>
      <a:lt2>
        <a:srgbClr val="E7E6E6"/>
      </a:lt2>
      <a:accent1>
        <a:srgbClr val="005777"/>
      </a:accent1>
      <a:accent2>
        <a:srgbClr val="ED7D31"/>
      </a:accent2>
      <a:accent3>
        <a:srgbClr val="A5A5A5"/>
      </a:accent3>
      <a:accent4>
        <a:srgbClr val="FFC000"/>
      </a:accent4>
      <a:accent5>
        <a:srgbClr val="5B9BD5"/>
      </a:accent5>
      <a:accent6>
        <a:srgbClr val="70AD47"/>
      </a:accent6>
      <a:hlink>
        <a:srgbClr val="01AFEF"/>
      </a:hlink>
      <a:folHlink>
        <a:srgbClr val="954F72"/>
      </a:folHlink>
    </a:clrScheme>
    <a:fontScheme name="Håll Nollan">
      <a:majorFont>
        <a:latin typeface="Dosis Semi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pPr>
      <a:bodyPr rtlCol="0" anchor="ctr"/>
      <a:lstStyle>
        <a:defPPr algn="ctr">
          <a:defRPr dirty="0" smtClean="0">
            <a:solidFill>
              <a:schemeClr val="bg2">
                <a:lumMod val="25000"/>
              </a:schemeClr>
            </a:solidFill>
          </a:defRPr>
        </a:defPPr>
      </a:lstStyle>
      <a:style>
        <a:lnRef idx="2">
          <a:schemeClr val="dk1"/>
        </a:lnRef>
        <a:fillRef idx="1">
          <a:schemeClr val="lt1"/>
        </a:fillRef>
        <a:effectRef idx="0">
          <a:schemeClr val="dk1"/>
        </a:effectRef>
        <a:fontRef idx="minor">
          <a:schemeClr val="dk1"/>
        </a:fontRef>
      </a:style>
    </a:spDef>
  </a:objectDefaults>
  <a:extraClrSchemeLst/>
  <a:extLst>
    <a:ext uri="{05A4C25C-085E-4340-85A3-A5531E510DB2}">
      <thm15:themeFamily xmlns:thm15="http://schemas.microsoft.com/office/thememl/2012/main" name="Hall Nollan PPT mall 2021" id="{D9CC3A82-5794-4217-8888-E0FF38CEEF9B}" vid="{91BD3C2C-992B-4120-A7A1-E88999BC0208}"/>
    </a:ext>
  </a:extLst>
</a:theme>
</file>

<file path=ppt/theme/theme4.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EE0F7AB1B83EF7458CA14240A739CF9B" ma:contentTypeVersion="14" ma:contentTypeDescription="Skapa ett nytt dokument." ma:contentTypeScope="" ma:versionID="18f8ac5a05bc14f2e9d3f18bae9eb378">
  <xsd:schema xmlns:xsd="http://www.w3.org/2001/XMLSchema" xmlns:xs="http://www.w3.org/2001/XMLSchema" xmlns:p="http://schemas.microsoft.com/office/2006/metadata/properties" xmlns:ns2="3ff0c0a1-1da5-454c-bde6-1eb9921eb313" xmlns:ns3="430d8474-45c2-4f23-bf46-3e25fc32e737" targetNamespace="http://schemas.microsoft.com/office/2006/metadata/properties" ma:root="true" ma:fieldsID="8ee17e197117a5f8f90b88e090fa9bed" ns2:_="" ns3:_="">
    <xsd:import namespace="3ff0c0a1-1da5-454c-bde6-1eb9921eb313"/>
    <xsd:import namespace="430d8474-45c2-4f23-bf46-3e25fc32e73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f0c0a1-1da5-454c-bde6-1eb9921eb3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Bildmarkeringar" ma:readOnly="false" ma:fieldId="{5cf76f15-5ced-4ddc-b409-7134ff3c332f}" ma:taxonomyMulti="true" ma:sspId="c1a0697f-eeca-465e-81c1-fe6332cbecbc"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30d8474-45c2-4f23-bf46-3e25fc32e737"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7dca1f4f-91fe-4586-b570-1f97637e4645}" ma:internalName="TaxCatchAll" ma:showField="CatchAllData" ma:web="430d8474-45c2-4f23-bf46-3e25fc32e73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430d8474-45c2-4f23-bf46-3e25fc32e737" xsi:nil="true"/>
    <lcf76f155ced4ddcb4097134ff3c332f xmlns="3ff0c0a1-1da5-454c-bde6-1eb9921eb313">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119EC03-AF57-4B32-BB0A-E4C4E9F2A13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ff0c0a1-1da5-454c-bde6-1eb9921eb313"/>
    <ds:schemaRef ds:uri="430d8474-45c2-4f23-bf46-3e25fc32e73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1165956-4FE0-4D64-A229-BC48B6C9BCC1}">
  <ds:schemaRefs>
    <ds:schemaRef ds:uri="3ff0c0a1-1da5-454c-bde6-1eb9921eb313"/>
    <ds:schemaRef ds:uri="430d8474-45c2-4f23-bf46-3e25fc32e73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5592B2D-D68A-4C65-A82C-DE6232D4BBE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605</Words>
  <Application>Microsoft Macintosh PowerPoint</Application>
  <PresentationFormat>Bredbild</PresentationFormat>
  <Paragraphs>53</Paragraphs>
  <Slides>9</Slides>
  <Notes>2</Notes>
  <HiddenSlides>0</HiddenSlides>
  <MMClips>0</MMClips>
  <ScaleCrop>false</ScaleCrop>
  <HeadingPairs>
    <vt:vector size="6" baseType="variant">
      <vt:variant>
        <vt:lpstr>Använt teckensnitt</vt:lpstr>
      </vt:variant>
      <vt:variant>
        <vt:i4>5</vt:i4>
      </vt:variant>
      <vt:variant>
        <vt:lpstr>Tema</vt:lpstr>
      </vt:variant>
      <vt:variant>
        <vt:i4>3</vt:i4>
      </vt:variant>
      <vt:variant>
        <vt:lpstr>Bildrubriker</vt:lpstr>
      </vt:variant>
      <vt:variant>
        <vt:i4>9</vt:i4>
      </vt:variant>
    </vt:vector>
  </HeadingPairs>
  <TitlesOfParts>
    <vt:vector size="17" baseType="lpstr">
      <vt:lpstr>Arial</vt:lpstr>
      <vt:lpstr>Calibri</vt:lpstr>
      <vt:lpstr>Dosis</vt:lpstr>
      <vt:lpstr>Dosis SemiBold</vt:lpstr>
      <vt:lpstr>Dosis SemiBold</vt:lpstr>
      <vt:lpstr>Håll Nollan</vt:lpstr>
      <vt:lpstr>4_Håll Nollan</vt:lpstr>
      <vt:lpstr>9_Håll Nollan</vt:lpstr>
      <vt:lpstr>PowerPoint-presentation</vt:lpstr>
      <vt:lpstr> HÅLL NOLLAN FEM ÅR 2017-2022 </vt:lpstr>
      <vt:lpstr>2017 – Håll Nollan lanseras</vt:lpstr>
      <vt:lpstr>2018 – Håll Nollans arbete börjar  </vt:lpstr>
      <vt:lpstr>2019 – Håll Nollans arbetsmiljöpris och de första arbetsmiljöstandarderna</vt:lpstr>
      <vt:lpstr>2020 – Första Säkerhetspushen</vt:lpstr>
      <vt:lpstr>2021 – Håll Nollans första leverantörswebbinarier och färdplanen publiceras</vt:lpstr>
      <vt:lpstr>2022 – Första medlemsdialogen &amp; mätning av säkerhetskultur</vt:lpstr>
      <vt:lpstr>PowerPoint-presentation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Ulrika Dolietis</dc:creator>
  <cp:lastModifiedBy>Carl Käll Jönsson</cp:lastModifiedBy>
  <cp:revision>2</cp:revision>
  <dcterms:created xsi:type="dcterms:W3CDTF">2022-12-01T13:30:19Z</dcterms:created>
  <dcterms:modified xsi:type="dcterms:W3CDTF">2023-02-07T13:00:12Z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0x010100EE0F7AB1B83EF7458CA14240A739CF9B</vt:lpwstr>
  </property>
  <property fmtid="{D5CDD505-2E9C-101B-9397-08002B2CF9AE}" pid="3" name="MediaServiceImageTags">
    <vt:lpwstr/>
  </property>
</Properties>
</file>