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4" r:id="rId5"/>
    <p:sldMasterId id="2147483696" r:id="rId6"/>
    <p:sldMasterId id="2147483710" r:id="rId7"/>
    <p:sldMasterId id="2147483722" r:id="rId8"/>
    <p:sldMasterId id="2147483734" r:id="rId9"/>
  </p:sldMasterIdLst>
  <p:notesMasterIdLst>
    <p:notesMasterId r:id="rId16"/>
  </p:notesMasterIdLst>
  <p:sldIdLst>
    <p:sldId id="286" r:id="rId10"/>
    <p:sldId id="1751" r:id="rId11"/>
    <p:sldId id="277" r:id="rId12"/>
    <p:sldId id="1749" r:id="rId13"/>
    <p:sldId id="1750" r:id="rId14"/>
    <p:sldId id="1447" r:id="rId15"/>
  </p:sldIdLst>
  <p:sldSz cx="12192000" cy="6858000"/>
  <p:notesSz cx="6858000" cy="1638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åll Nollans säkerhetspush 2023" id="{461D2B04-9CAA-4916-9908-E688617EC88E}">
          <p14:sldIdLst>
            <p14:sldId id="286"/>
            <p14:sldId id="1751"/>
            <p14:sldId id="277"/>
            <p14:sldId id="1749"/>
            <p14:sldId id="1750"/>
            <p14:sldId id="144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7687A5-CB72-E444-8506-A9E7C211CDA9}" v="2" dt="2023-05-26T06:27:59.128"/>
  </p1510:revLst>
</p1510:revInfo>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llanmörkt format 2 - Dekorfärg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llanmörkt format 2 - Dekorfärg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84" autoAdjust="0"/>
    <p:restoredTop sz="71701" autoAdjust="0"/>
  </p:normalViewPr>
  <p:slideViewPr>
    <p:cSldViewPr snapToGrid="0">
      <p:cViewPr varScale="1">
        <p:scale>
          <a:sx n="85" d="100"/>
          <a:sy n="85" d="100"/>
        </p:scale>
        <p:origin x="2344" y="176"/>
      </p:cViewPr>
      <p:guideLst/>
    </p:cSldViewPr>
  </p:slideViewPr>
  <p:notesTextViewPr>
    <p:cViewPr>
      <p:scale>
        <a:sx n="1" d="1"/>
        <a:sy n="1" d="1"/>
      </p:scale>
      <p:origin x="0" y="0"/>
    </p:cViewPr>
  </p:notesTextViewPr>
  <p:sorterViewPr>
    <p:cViewPr>
      <p:scale>
        <a:sx n="100" d="100"/>
        <a:sy n="100" d="100"/>
      </p:scale>
      <p:origin x="0" y="-76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5" Type="http://schemas.openxmlformats.org/officeDocument/2006/relationships/slideMaster" Target="slideMasters/slideMaster2.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 Ågermo" userId="1856dab2-11a1-45fa-b56b-087140129647" providerId="ADAL" clId="{AC7687A5-CB72-E444-8506-A9E7C211CDA9}"/>
    <pc:docChg chg="custSel addSld delSld modSld modSection">
      <pc:chgData name="Hanna Ågermo" userId="1856dab2-11a1-45fa-b56b-087140129647" providerId="ADAL" clId="{AC7687A5-CB72-E444-8506-A9E7C211CDA9}" dt="2023-05-26T06:29:19.846" v="24" actId="17846"/>
      <pc:docMkLst>
        <pc:docMk/>
      </pc:docMkLst>
      <pc:sldChg chg="modSp mod">
        <pc:chgData name="Hanna Ågermo" userId="1856dab2-11a1-45fa-b56b-087140129647" providerId="ADAL" clId="{AC7687A5-CB72-E444-8506-A9E7C211CDA9}" dt="2023-05-26T06:27:34.475" v="1" actId="20577"/>
        <pc:sldMkLst>
          <pc:docMk/>
          <pc:sldMk cId="484673542" sldId="286"/>
        </pc:sldMkLst>
        <pc:spChg chg="mod">
          <ac:chgData name="Hanna Ågermo" userId="1856dab2-11a1-45fa-b56b-087140129647" providerId="ADAL" clId="{AC7687A5-CB72-E444-8506-A9E7C211CDA9}" dt="2023-05-26T06:27:34.475" v="1" actId="20577"/>
          <ac:spMkLst>
            <pc:docMk/>
            <pc:sldMk cId="484673542" sldId="286"/>
            <ac:spMk id="3" creationId="{00000000-0000-0000-0000-000000000000}"/>
          </ac:spMkLst>
        </pc:spChg>
      </pc:sldChg>
      <pc:sldChg chg="del">
        <pc:chgData name="Hanna Ågermo" userId="1856dab2-11a1-45fa-b56b-087140129647" providerId="ADAL" clId="{AC7687A5-CB72-E444-8506-A9E7C211CDA9}" dt="2023-05-26T06:28:13.551" v="14" actId="2696"/>
        <pc:sldMkLst>
          <pc:docMk/>
          <pc:sldMk cId="1970370165" sldId="314"/>
        </pc:sldMkLst>
      </pc:sldChg>
      <pc:sldChg chg="modSp mod">
        <pc:chgData name="Hanna Ågermo" userId="1856dab2-11a1-45fa-b56b-087140129647" providerId="ADAL" clId="{AC7687A5-CB72-E444-8506-A9E7C211CDA9}" dt="2023-05-26T06:28:51.672" v="23" actId="20577"/>
        <pc:sldMkLst>
          <pc:docMk/>
          <pc:sldMk cId="2227685719" sldId="1750"/>
        </pc:sldMkLst>
        <pc:spChg chg="mod">
          <ac:chgData name="Hanna Ågermo" userId="1856dab2-11a1-45fa-b56b-087140129647" providerId="ADAL" clId="{AC7687A5-CB72-E444-8506-A9E7C211CDA9}" dt="2023-05-26T06:28:51.672" v="23" actId="20577"/>
          <ac:spMkLst>
            <pc:docMk/>
            <pc:sldMk cId="2227685719" sldId="1750"/>
            <ac:spMk id="85" creationId="{E32C5031-1D12-4BF5-8C63-C7C047394355}"/>
          </ac:spMkLst>
        </pc:spChg>
      </pc:sldChg>
      <pc:sldChg chg="delSp add mod modNotesTx">
        <pc:chgData name="Hanna Ågermo" userId="1856dab2-11a1-45fa-b56b-087140129647" providerId="ADAL" clId="{AC7687A5-CB72-E444-8506-A9E7C211CDA9}" dt="2023-05-26T06:28:16.168" v="15" actId="478"/>
        <pc:sldMkLst>
          <pc:docMk/>
          <pc:sldMk cId="2977924644" sldId="1751"/>
        </pc:sldMkLst>
        <pc:picChg chg="del">
          <ac:chgData name="Hanna Ågermo" userId="1856dab2-11a1-45fa-b56b-087140129647" providerId="ADAL" clId="{AC7687A5-CB72-E444-8506-A9E7C211CDA9}" dt="2023-05-26T06:28:16.168" v="15" actId="478"/>
          <ac:picMkLst>
            <pc:docMk/>
            <pc:sldMk cId="2977924644" sldId="1751"/>
            <ac:picMk id="10" creationId="{11043A38-60F3-4E83-B5D1-D08E6236345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sv-SE"/>
          </a:p>
        </p:txBody>
      </p:sp>
      <p:sp>
        <p:nvSpPr>
          <p:cNvPr id="3" name="Platshållare för datum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142743A7-64E7-442E-BA4C-C302950AF79E}" type="datetimeFigureOut">
              <a:rPr lang="sv-SE" smtClean="0"/>
              <a:t>2023-05-26</a:t>
            </a:fld>
            <a:endParaRPr lang="sv-SE"/>
          </a:p>
        </p:txBody>
      </p:sp>
      <p:sp>
        <p:nvSpPr>
          <p:cNvPr id="4" name="Platshållare för bildobjekt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sv-SE"/>
          </a:p>
        </p:txBody>
      </p:sp>
      <p:sp>
        <p:nvSpPr>
          <p:cNvPr id="5" name="Platshållare för anteckningar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sv-SE"/>
          </a:p>
        </p:txBody>
      </p:sp>
      <p:sp>
        <p:nvSpPr>
          <p:cNvPr id="7" name="Platshållare för bildnumm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384ED6F0-9E5E-4D6A-B868-DEC0E2E2E7B5}" type="slidenum">
              <a:rPr lang="sv-SE" smtClean="0"/>
              <a:t>‹#›</a:t>
            </a:fld>
            <a:endParaRPr lang="sv-SE"/>
          </a:p>
        </p:txBody>
      </p:sp>
    </p:spTree>
    <p:extLst>
      <p:ext uri="{BB962C8B-B14F-4D97-AF65-F5344CB8AC3E}">
        <p14:creationId xmlns:p14="http://schemas.microsoft.com/office/powerpoint/2010/main" val="3043410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9B6C5E16-DA82-7E4F-9195-082CC8A04096}" type="slidenum">
              <a:rPr lang="sv-SE" smtClean="0"/>
              <a:t>1</a:t>
            </a:fld>
            <a:endParaRPr lang="sv-SE"/>
          </a:p>
        </p:txBody>
      </p:sp>
    </p:spTree>
    <p:extLst>
      <p:ext uri="{BB962C8B-B14F-4D97-AF65-F5344CB8AC3E}">
        <p14:creationId xmlns:p14="http://schemas.microsoft.com/office/powerpoint/2010/main" val="502747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kern="1200" dirty="0">
                <a:solidFill>
                  <a:schemeClr val="tx1"/>
                </a:solidFill>
                <a:latin typeface="+mn-lt"/>
                <a:ea typeface="+mn-ea"/>
                <a:cs typeface="+mn-cs"/>
              </a:rPr>
              <a:t>I år hålls Håll Nollans </a:t>
            </a:r>
            <a:r>
              <a:rPr lang="sv-SE" sz="1200" kern="1200" dirty="0" err="1">
                <a:solidFill>
                  <a:schemeClr val="tx1"/>
                </a:solidFill>
                <a:latin typeface="+mn-lt"/>
                <a:ea typeface="+mn-ea"/>
                <a:cs typeface="+mn-cs"/>
              </a:rPr>
              <a:t>säkerhetspush</a:t>
            </a:r>
            <a:r>
              <a:rPr lang="sv-SE" sz="1200" kern="1200" dirty="0">
                <a:solidFill>
                  <a:schemeClr val="tx1"/>
                </a:solidFill>
                <a:latin typeface="+mn-lt"/>
                <a:ea typeface="+mn-ea"/>
                <a:cs typeface="+mn-cs"/>
              </a:rPr>
              <a:t> för fjärde gången. </a:t>
            </a:r>
            <a:r>
              <a:rPr lang="sv-SE" sz="1200" kern="1200" dirty="0" err="1">
                <a:solidFill>
                  <a:schemeClr val="tx1"/>
                </a:solidFill>
                <a:latin typeface="+mn-lt"/>
                <a:ea typeface="+mn-ea"/>
                <a:cs typeface="+mn-cs"/>
              </a:rPr>
              <a:t>Säkerhetspushen</a:t>
            </a:r>
            <a:r>
              <a:rPr lang="sv-SE" sz="1200" kern="1200" dirty="0">
                <a:solidFill>
                  <a:schemeClr val="tx1"/>
                </a:solidFill>
                <a:latin typeface="+mn-lt"/>
                <a:ea typeface="+mn-ea"/>
                <a:cs typeface="+mn-cs"/>
              </a:rPr>
              <a:t> genomförs tisdag vecka 38, vilket 2023 är den 19 september. </a:t>
            </a:r>
          </a:p>
        </p:txBody>
      </p:sp>
      <p:sp>
        <p:nvSpPr>
          <p:cNvPr id="4" name="Platshållare för bildnummer 3"/>
          <p:cNvSpPr>
            <a:spLocks noGrp="1"/>
          </p:cNvSpPr>
          <p:nvPr>
            <p:ph type="sldNum" sz="quarter" idx="10"/>
          </p:nvPr>
        </p:nvSpPr>
        <p:spPr/>
        <p:txBody>
          <a:bodyPr/>
          <a:lstStyle/>
          <a:p>
            <a:fld id="{9B6C5E16-DA82-7E4F-9195-082CC8A04096}" type="slidenum">
              <a:rPr lang="sv-SE" smtClean="0"/>
              <a:t>2</a:t>
            </a:fld>
            <a:endParaRPr lang="sv-SE"/>
          </a:p>
        </p:txBody>
      </p:sp>
    </p:spTree>
    <p:extLst>
      <p:ext uri="{BB962C8B-B14F-4D97-AF65-F5344CB8AC3E}">
        <p14:creationId xmlns:p14="http://schemas.microsoft.com/office/powerpoint/2010/main" val="1542868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6C5E16-DA82-7E4F-9195-082CC8A04096}"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89498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cs typeface="Calibri"/>
            </a:endParaRPr>
          </a:p>
        </p:txBody>
      </p:sp>
      <p:sp>
        <p:nvSpPr>
          <p:cNvPr id="4" name="Platshållare för bild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84ED6F0-9E5E-4D6A-B868-DEC0E2E2E7B5}"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sv-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8354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Vi samlas och stoppar arbetet under 15-30 minuter. Under </a:t>
            </a:r>
            <a:r>
              <a:rPr lang="sv-SE" dirty="0" err="1"/>
              <a:t>säkerhetspushen</a:t>
            </a:r>
            <a:r>
              <a:rPr lang="sv-SE" dirty="0"/>
              <a:t> hålls en inledning med tal och en film som sätter tonen för manifestationen. Filmen följs upp av korta tal från representanter från ledningen, helst blandat med talare från ex. byggherre, entreprenör, leverantör etc. och gärna något skyddsombud. </a:t>
            </a:r>
          </a:p>
          <a:p>
            <a:r>
              <a:rPr lang="sv-SE" dirty="0"/>
              <a:t>Efter talen genomförs en enkel övning som utformas för att bidra till att stärka säkerhetskulturen. Efter övningen avslutas manifestationen med ett avslutningstal från den som är ansvarig för </a:t>
            </a:r>
            <a:r>
              <a:rPr lang="sv-SE" dirty="0" err="1"/>
              <a:t>säkerhetspushen</a:t>
            </a:r>
            <a:r>
              <a:rPr lang="sv-SE" dirty="0"/>
              <a:t> på arbetsplatsen eller en chef.</a:t>
            </a:r>
          </a:p>
          <a:p>
            <a:r>
              <a:rPr lang="sv-SE" dirty="0" err="1"/>
              <a:t>Säkerhetspushen</a:t>
            </a:r>
            <a:r>
              <a:rPr lang="sv-SE" dirty="0"/>
              <a:t> arrangeras på olika arbetsplatser runt om i branschen och eftersom förutsättningarna ser olika ut hos alla Håll Nollans medlemmar utformas upplägget för att passa eller så att det kan anpassas för olika typer av medlemsorganisationer. </a:t>
            </a:r>
          </a:p>
        </p:txBody>
      </p:sp>
      <p:sp>
        <p:nvSpPr>
          <p:cNvPr id="4" name="Platshållare för bild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84ED6F0-9E5E-4D6A-B868-DEC0E2E2E7B5}" type="slidenum">
              <a:rPr kumimoji="0" lang="sv-SE"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sv-SE"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6233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sv-SE" b="0" dirty="0"/>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6C5E16-DA82-7E4F-9195-082CC8A04096}"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931742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endParaRPr lang="en-US" dirty="0"/>
          </a:p>
        </p:txBody>
      </p:sp>
      <p:sp>
        <p:nvSpPr>
          <p:cNvPr id="4" name="Date Placeholder 3"/>
          <p:cNvSpPr>
            <a:spLocks noGrp="1"/>
          </p:cNvSpPr>
          <p:nvPr>
            <p:ph type="dt" sz="half" idx="10"/>
          </p:nvPr>
        </p:nvSpPr>
        <p:spPr/>
        <p:txBody>
          <a:bodyPr/>
          <a:lstStyle/>
          <a:p>
            <a:fld id="{BF4502DF-7B4E-4373-A99E-72D28C68646B}" type="datetimeFigureOut">
              <a:rPr lang="sv-SE" smtClean="0"/>
              <a:t>2023-05-26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5CAE04F-F893-4FAB-8135-EF6A11A380DD}" type="slidenum">
              <a:rPr lang="sv-SE" smtClean="0"/>
              <a:t>‹#›</a:t>
            </a:fld>
            <a:endParaRPr lang="sv-SE"/>
          </a:p>
        </p:txBody>
      </p:sp>
    </p:spTree>
    <p:extLst>
      <p:ext uri="{BB962C8B-B14F-4D97-AF65-F5344CB8AC3E}">
        <p14:creationId xmlns:p14="http://schemas.microsoft.com/office/powerpoint/2010/main" val="2621683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mall för rubrikformat</a:t>
            </a:r>
            <a:endParaRPr lang="en-US" dirty="0"/>
          </a:p>
        </p:txBody>
      </p:sp>
      <p:sp>
        <p:nvSpPr>
          <p:cNvPr id="3" name="Vertical Text Placeholder 2"/>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dirty="0"/>
          </a:p>
        </p:txBody>
      </p:sp>
      <p:sp>
        <p:nvSpPr>
          <p:cNvPr id="4" name="Date Placeholder 3"/>
          <p:cNvSpPr>
            <a:spLocks noGrp="1"/>
          </p:cNvSpPr>
          <p:nvPr>
            <p:ph type="dt" sz="half" idx="10"/>
          </p:nvPr>
        </p:nvSpPr>
        <p:spPr/>
        <p:txBody>
          <a:bodyPr/>
          <a:lstStyle/>
          <a:p>
            <a:fld id="{BF4502DF-7B4E-4373-A99E-72D28C68646B}" type="datetimeFigureOut">
              <a:rPr lang="sv-SE" smtClean="0"/>
              <a:t>2023-05-26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5CAE04F-F893-4FAB-8135-EF6A11A380DD}" type="slidenum">
              <a:rPr lang="sv-SE" smtClean="0"/>
              <a:t>‹#›</a:t>
            </a:fld>
            <a:endParaRPr lang="sv-SE"/>
          </a:p>
        </p:txBody>
      </p:sp>
    </p:spTree>
    <p:extLst>
      <p:ext uri="{BB962C8B-B14F-4D97-AF65-F5344CB8AC3E}">
        <p14:creationId xmlns:p14="http://schemas.microsoft.com/office/powerpoint/2010/main" val="1985531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sv-SE"/>
              <a:t>Klicka här för att ändra mall för rubrikformat</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dirty="0"/>
          </a:p>
        </p:txBody>
      </p:sp>
      <p:sp>
        <p:nvSpPr>
          <p:cNvPr id="4" name="Date Placeholder 3"/>
          <p:cNvSpPr>
            <a:spLocks noGrp="1"/>
          </p:cNvSpPr>
          <p:nvPr>
            <p:ph type="dt" sz="half" idx="10"/>
          </p:nvPr>
        </p:nvSpPr>
        <p:spPr/>
        <p:txBody>
          <a:bodyPr/>
          <a:lstStyle/>
          <a:p>
            <a:fld id="{BF4502DF-7B4E-4373-A99E-72D28C68646B}" type="datetimeFigureOut">
              <a:rPr lang="sv-SE" smtClean="0"/>
              <a:t>2023-05-26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5CAE04F-F893-4FAB-8135-EF6A11A380DD}" type="slidenum">
              <a:rPr lang="sv-SE" smtClean="0"/>
              <a:t>‹#›</a:t>
            </a:fld>
            <a:endParaRPr lang="sv-SE"/>
          </a:p>
        </p:txBody>
      </p:sp>
    </p:spTree>
    <p:extLst>
      <p:ext uri="{BB962C8B-B14F-4D97-AF65-F5344CB8AC3E}">
        <p14:creationId xmlns:p14="http://schemas.microsoft.com/office/powerpoint/2010/main" val="29858573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88F1665-339B-4289-B457-6FD8BB127BB2}"/>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6CE9A812-9C29-4A81-8816-95E01B5A45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132DDC13-1CCA-491B-AD6E-BB30CBDAD083}"/>
              </a:ext>
            </a:extLst>
          </p:cNvPr>
          <p:cNvSpPr>
            <a:spLocks noGrp="1"/>
          </p:cNvSpPr>
          <p:nvPr>
            <p:ph type="dt" sz="half" idx="10"/>
          </p:nvPr>
        </p:nvSpPr>
        <p:spPr/>
        <p:txBody>
          <a:bodyPr/>
          <a:lstStyle/>
          <a:p>
            <a:fld id="{AF54DFB7-9FF6-49B0-AAA1-026B0B8F1AD4}" type="datetimeFigureOut">
              <a:rPr lang="sv-SE" smtClean="0"/>
              <a:t>2023-05-26</a:t>
            </a:fld>
            <a:endParaRPr lang="sv-SE"/>
          </a:p>
        </p:txBody>
      </p:sp>
      <p:sp>
        <p:nvSpPr>
          <p:cNvPr id="5" name="Platshållare för sidfot 4">
            <a:extLst>
              <a:ext uri="{FF2B5EF4-FFF2-40B4-BE49-F238E27FC236}">
                <a16:creationId xmlns:a16="http://schemas.microsoft.com/office/drawing/2014/main" id="{8AAF28EC-B1D7-4A95-9DB6-1BEE029D1BD7}"/>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ED3DF2FA-202E-4DE4-80FB-831D50013A09}"/>
              </a:ext>
            </a:extLst>
          </p:cNvPr>
          <p:cNvSpPr>
            <a:spLocks noGrp="1"/>
          </p:cNvSpPr>
          <p:nvPr>
            <p:ph type="sldNum" sz="quarter" idx="12"/>
          </p:nvPr>
        </p:nvSpPr>
        <p:spPr/>
        <p:txBody>
          <a:bodyPr/>
          <a:lstStyle/>
          <a:p>
            <a:fld id="{20080D95-6BAE-4DA0-A47A-48652055432D}" type="slidenum">
              <a:rPr lang="sv-SE" smtClean="0"/>
              <a:t>‹#›</a:t>
            </a:fld>
            <a:endParaRPr lang="sv-SE"/>
          </a:p>
        </p:txBody>
      </p:sp>
    </p:spTree>
    <p:extLst>
      <p:ext uri="{BB962C8B-B14F-4D97-AF65-F5344CB8AC3E}">
        <p14:creationId xmlns:p14="http://schemas.microsoft.com/office/powerpoint/2010/main" val="31832260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2D0EF4B-F49F-41FB-896F-348708B16A8D}"/>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19C69902-93F0-4DEC-B42B-9A568B581A01}"/>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C72FE76D-5EDD-440D-92FE-2B0EEDC1DFD1}"/>
              </a:ext>
            </a:extLst>
          </p:cNvPr>
          <p:cNvSpPr>
            <a:spLocks noGrp="1"/>
          </p:cNvSpPr>
          <p:nvPr>
            <p:ph type="dt" sz="half" idx="10"/>
          </p:nvPr>
        </p:nvSpPr>
        <p:spPr/>
        <p:txBody>
          <a:bodyPr/>
          <a:lstStyle/>
          <a:p>
            <a:fld id="{AF54DFB7-9FF6-49B0-AAA1-026B0B8F1AD4}" type="datetimeFigureOut">
              <a:rPr lang="sv-SE" smtClean="0"/>
              <a:t>2023-05-26</a:t>
            </a:fld>
            <a:endParaRPr lang="sv-SE"/>
          </a:p>
        </p:txBody>
      </p:sp>
      <p:sp>
        <p:nvSpPr>
          <p:cNvPr id="5" name="Platshållare för sidfot 4">
            <a:extLst>
              <a:ext uri="{FF2B5EF4-FFF2-40B4-BE49-F238E27FC236}">
                <a16:creationId xmlns:a16="http://schemas.microsoft.com/office/drawing/2014/main" id="{CC1421C0-55A0-48E9-8772-8C98F0C75E0C}"/>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BFFDEFA2-8D1D-4C69-ABE9-08829EF648B3}"/>
              </a:ext>
            </a:extLst>
          </p:cNvPr>
          <p:cNvSpPr>
            <a:spLocks noGrp="1"/>
          </p:cNvSpPr>
          <p:nvPr>
            <p:ph type="sldNum" sz="quarter" idx="12"/>
          </p:nvPr>
        </p:nvSpPr>
        <p:spPr/>
        <p:txBody>
          <a:bodyPr/>
          <a:lstStyle/>
          <a:p>
            <a:fld id="{20080D95-6BAE-4DA0-A47A-48652055432D}" type="slidenum">
              <a:rPr lang="sv-SE" smtClean="0"/>
              <a:t>‹#›</a:t>
            </a:fld>
            <a:endParaRPr lang="sv-SE"/>
          </a:p>
        </p:txBody>
      </p:sp>
    </p:spTree>
    <p:extLst>
      <p:ext uri="{BB962C8B-B14F-4D97-AF65-F5344CB8AC3E}">
        <p14:creationId xmlns:p14="http://schemas.microsoft.com/office/powerpoint/2010/main" val="14395901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1FAB3BA-BFF0-4286-8B87-6D89D11A7375}"/>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884F8F9C-A595-4B13-86AE-CFE4EBCDD9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3EEC1AB7-60D6-4751-8708-9C7DD6CBEEBE}"/>
              </a:ext>
            </a:extLst>
          </p:cNvPr>
          <p:cNvSpPr>
            <a:spLocks noGrp="1"/>
          </p:cNvSpPr>
          <p:nvPr>
            <p:ph type="dt" sz="half" idx="10"/>
          </p:nvPr>
        </p:nvSpPr>
        <p:spPr/>
        <p:txBody>
          <a:bodyPr/>
          <a:lstStyle/>
          <a:p>
            <a:fld id="{AF54DFB7-9FF6-49B0-AAA1-026B0B8F1AD4}" type="datetimeFigureOut">
              <a:rPr lang="sv-SE" smtClean="0"/>
              <a:t>2023-05-26</a:t>
            </a:fld>
            <a:endParaRPr lang="sv-SE"/>
          </a:p>
        </p:txBody>
      </p:sp>
      <p:sp>
        <p:nvSpPr>
          <p:cNvPr id="5" name="Platshållare för sidfot 4">
            <a:extLst>
              <a:ext uri="{FF2B5EF4-FFF2-40B4-BE49-F238E27FC236}">
                <a16:creationId xmlns:a16="http://schemas.microsoft.com/office/drawing/2014/main" id="{8BC66BAF-A482-46AD-938B-440715FC7537}"/>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CC89AF07-33ED-43E2-8F59-208E9A1D5283}"/>
              </a:ext>
            </a:extLst>
          </p:cNvPr>
          <p:cNvSpPr>
            <a:spLocks noGrp="1"/>
          </p:cNvSpPr>
          <p:nvPr>
            <p:ph type="sldNum" sz="quarter" idx="12"/>
          </p:nvPr>
        </p:nvSpPr>
        <p:spPr/>
        <p:txBody>
          <a:bodyPr/>
          <a:lstStyle/>
          <a:p>
            <a:fld id="{20080D95-6BAE-4DA0-A47A-48652055432D}" type="slidenum">
              <a:rPr lang="sv-SE" smtClean="0"/>
              <a:t>‹#›</a:t>
            </a:fld>
            <a:endParaRPr lang="sv-SE"/>
          </a:p>
        </p:txBody>
      </p:sp>
    </p:spTree>
    <p:extLst>
      <p:ext uri="{BB962C8B-B14F-4D97-AF65-F5344CB8AC3E}">
        <p14:creationId xmlns:p14="http://schemas.microsoft.com/office/powerpoint/2010/main" val="25519496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A3B6F6F-6625-48B8-B6DE-8351A9EC7556}"/>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B04DF4B2-4D8E-41C3-819D-83E1D03FFDEE}"/>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C0C8CEE2-A8F2-4978-8E8F-14EC969D52E2}"/>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D43028B2-7CB0-4CB3-8A03-AC350B7EC7E4}"/>
              </a:ext>
            </a:extLst>
          </p:cNvPr>
          <p:cNvSpPr>
            <a:spLocks noGrp="1"/>
          </p:cNvSpPr>
          <p:nvPr>
            <p:ph type="dt" sz="half" idx="10"/>
          </p:nvPr>
        </p:nvSpPr>
        <p:spPr/>
        <p:txBody>
          <a:bodyPr/>
          <a:lstStyle/>
          <a:p>
            <a:fld id="{AF54DFB7-9FF6-49B0-AAA1-026B0B8F1AD4}" type="datetimeFigureOut">
              <a:rPr lang="sv-SE" smtClean="0"/>
              <a:t>2023-05-26</a:t>
            </a:fld>
            <a:endParaRPr lang="sv-SE"/>
          </a:p>
        </p:txBody>
      </p:sp>
      <p:sp>
        <p:nvSpPr>
          <p:cNvPr id="6" name="Platshållare för sidfot 5">
            <a:extLst>
              <a:ext uri="{FF2B5EF4-FFF2-40B4-BE49-F238E27FC236}">
                <a16:creationId xmlns:a16="http://schemas.microsoft.com/office/drawing/2014/main" id="{C229FB4F-8F56-40B4-B506-8BFBC7AA3111}"/>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ECF2CF47-66C3-405B-83A2-38885E104C31}"/>
              </a:ext>
            </a:extLst>
          </p:cNvPr>
          <p:cNvSpPr>
            <a:spLocks noGrp="1"/>
          </p:cNvSpPr>
          <p:nvPr>
            <p:ph type="sldNum" sz="quarter" idx="12"/>
          </p:nvPr>
        </p:nvSpPr>
        <p:spPr/>
        <p:txBody>
          <a:bodyPr/>
          <a:lstStyle/>
          <a:p>
            <a:fld id="{20080D95-6BAE-4DA0-A47A-48652055432D}" type="slidenum">
              <a:rPr lang="sv-SE" smtClean="0"/>
              <a:t>‹#›</a:t>
            </a:fld>
            <a:endParaRPr lang="sv-SE"/>
          </a:p>
        </p:txBody>
      </p:sp>
    </p:spTree>
    <p:extLst>
      <p:ext uri="{BB962C8B-B14F-4D97-AF65-F5344CB8AC3E}">
        <p14:creationId xmlns:p14="http://schemas.microsoft.com/office/powerpoint/2010/main" val="15408854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0E8717D-7180-4774-851C-1FE7911D5B0E}"/>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F73D1313-72CF-4544-A2EE-6BA67C438F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CDBBB2A6-7CCB-4B9A-A8E5-AED11569B691}"/>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CB977D9E-40E2-4C36-9EB5-329DDA9B40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B9EF6107-581E-4C2C-9AE9-23667DBB712D}"/>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8BD49521-51A4-482A-81CB-E0827CCC2C20}"/>
              </a:ext>
            </a:extLst>
          </p:cNvPr>
          <p:cNvSpPr>
            <a:spLocks noGrp="1"/>
          </p:cNvSpPr>
          <p:nvPr>
            <p:ph type="dt" sz="half" idx="10"/>
          </p:nvPr>
        </p:nvSpPr>
        <p:spPr/>
        <p:txBody>
          <a:bodyPr/>
          <a:lstStyle/>
          <a:p>
            <a:fld id="{AF54DFB7-9FF6-49B0-AAA1-026B0B8F1AD4}" type="datetimeFigureOut">
              <a:rPr lang="sv-SE" smtClean="0"/>
              <a:t>2023-05-26</a:t>
            </a:fld>
            <a:endParaRPr lang="sv-SE"/>
          </a:p>
        </p:txBody>
      </p:sp>
      <p:sp>
        <p:nvSpPr>
          <p:cNvPr id="8" name="Platshållare för sidfot 7">
            <a:extLst>
              <a:ext uri="{FF2B5EF4-FFF2-40B4-BE49-F238E27FC236}">
                <a16:creationId xmlns:a16="http://schemas.microsoft.com/office/drawing/2014/main" id="{464CF912-5861-4222-80AC-FC4576DC6524}"/>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8BC25953-83E1-4BDC-934C-DC4CDC8C0767}"/>
              </a:ext>
            </a:extLst>
          </p:cNvPr>
          <p:cNvSpPr>
            <a:spLocks noGrp="1"/>
          </p:cNvSpPr>
          <p:nvPr>
            <p:ph type="sldNum" sz="quarter" idx="12"/>
          </p:nvPr>
        </p:nvSpPr>
        <p:spPr/>
        <p:txBody>
          <a:bodyPr/>
          <a:lstStyle/>
          <a:p>
            <a:fld id="{20080D95-6BAE-4DA0-A47A-48652055432D}" type="slidenum">
              <a:rPr lang="sv-SE" smtClean="0"/>
              <a:t>‹#›</a:t>
            </a:fld>
            <a:endParaRPr lang="sv-SE"/>
          </a:p>
        </p:txBody>
      </p:sp>
    </p:spTree>
    <p:extLst>
      <p:ext uri="{BB962C8B-B14F-4D97-AF65-F5344CB8AC3E}">
        <p14:creationId xmlns:p14="http://schemas.microsoft.com/office/powerpoint/2010/main" val="7450401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4EF34E4-6EC1-4B55-80E8-D7901AB6FA63}"/>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04C39A19-1266-4EA2-9112-9E3C6E5361E3}"/>
              </a:ext>
            </a:extLst>
          </p:cNvPr>
          <p:cNvSpPr>
            <a:spLocks noGrp="1"/>
          </p:cNvSpPr>
          <p:nvPr>
            <p:ph type="dt" sz="half" idx="10"/>
          </p:nvPr>
        </p:nvSpPr>
        <p:spPr/>
        <p:txBody>
          <a:bodyPr/>
          <a:lstStyle/>
          <a:p>
            <a:fld id="{AF54DFB7-9FF6-49B0-AAA1-026B0B8F1AD4}" type="datetimeFigureOut">
              <a:rPr lang="sv-SE" smtClean="0"/>
              <a:t>2023-05-26</a:t>
            </a:fld>
            <a:endParaRPr lang="sv-SE"/>
          </a:p>
        </p:txBody>
      </p:sp>
      <p:sp>
        <p:nvSpPr>
          <p:cNvPr id="4" name="Platshållare för sidfot 3">
            <a:extLst>
              <a:ext uri="{FF2B5EF4-FFF2-40B4-BE49-F238E27FC236}">
                <a16:creationId xmlns:a16="http://schemas.microsoft.com/office/drawing/2014/main" id="{0B733C7B-9591-4B82-9CEC-14016F0412EA}"/>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1B79EC85-CE0A-4778-B0CF-8FC34F1599E1}"/>
              </a:ext>
            </a:extLst>
          </p:cNvPr>
          <p:cNvSpPr>
            <a:spLocks noGrp="1"/>
          </p:cNvSpPr>
          <p:nvPr>
            <p:ph type="sldNum" sz="quarter" idx="12"/>
          </p:nvPr>
        </p:nvSpPr>
        <p:spPr/>
        <p:txBody>
          <a:bodyPr/>
          <a:lstStyle/>
          <a:p>
            <a:fld id="{20080D95-6BAE-4DA0-A47A-48652055432D}" type="slidenum">
              <a:rPr lang="sv-SE" smtClean="0"/>
              <a:t>‹#›</a:t>
            </a:fld>
            <a:endParaRPr lang="sv-SE"/>
          </a:p>
        </p:txBody>
      </p:sp>
    </p:spTree>
    <p:extLst>
      <p:ext uri="{BB962C8B-B14F-4D97-AF65-F5344CB8AC3E}">
        <p14:creationId xmlns:p14="http://schemas.microsoft.com/office/powerpoint/2010/main" val="40196977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F5E6F81F-4888-4F51-976C-57D9CDD32D7E}"/>
              </a:ext>
            </a:extLst>
          </p:cNvPr>
          <p:cNvSpPr>
            <a:spLocks noGrp="1"/>
          </p:cNvSpPr>
          <p:nvPr>
            <p:ph type="dt" sz="half" idx="10"/>
          </p:nvPr>
        </p:nvSpPr>
        <p:spPr/>
        <p:txBody>
          <a:bodyPr/>
          <a:lstStyle/>
          <a:p>
            <a:fld id="{AF54DFB7-9FF6-49B0-AAA1-026B0B8F1AD4}" type="datetimeFigureOut">
              <a:rPr lang="sv-SE" smtClean="0"/>
              <a:t>2023-05-26</a:t>
            </a:fld>
            <a:endParaRPr lang="sv-SE"/>
          </a:p>
        </p:txBody>
      </p:sp>
      <p:sp>
        <p:nvSpPr>
          <p:cNvPr id="3" name="Platshållare för sidfot 2">
            <a:extLst>
              <a:ext uri="{FF2B5EF4-FFF2-40B4-BE49-F238E27FC236}">
                <a16:creationId xmlns:a16="http://schemas.microsoft.com/office/drawing/2014/main" id="{6BDCCE7F-3224-4AFC-B6CE-A6DF0660A2A2}"/>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770FB084-026E-46F4-B19F-473325807A36}"/>
              </a:ext>
            </a:extLst>
          </p:cNvPr>
          <p:cNvSpPr>
            <a:spLocks noGrp="1"/>
          </p:cNvSpPr>
          <p:nvPr>
            <p:ph type="sldNum" sz="quarter" idx="12"/>
          </p:nvPr>
        </p:nvSpPr>
        <p:spPr/>
        <p:txBody>
          <a:bodyPr/>
          <a:lstStyle/>
          <a:p>
            <a:fld id="{20080D95-6BAE-4DA0-A47A-48652055432D}" type="slidenum">
              <a:rPr lang="sv-SE" smtClean="0"/>
              <a:t>‹#›</a:t>
            </a:fld>
            <a:endParaRPr lang="sv-SE"/>
          </a:p>
        </p:txBody>
      </p:sp>
    </p:spTree>
    <p:extLst>
      <p:ext uri="{BB962C8B-B14F-4D97-AF65-F5344CB8AC3E}">
        <p14:creationId xmlns:p14="http://schemas.microsoft.com/office/powerpoint/2010/main" val="1348232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FAB84D1-161D-4A90-87FF-EA9C93DAA1D0}"/>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1CFB3124-7E57-4E04-BA7D-AB32E2FAA8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4FD48882-7960-4058-92EF-A54BADDF6F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3BA583FF-BF0E-4274-9B9C-321FC601AD61}"/>
              </a:ext>
            </a:extLst>
          </p:cNvPr>
          <p:cNvSpPr>
            <a:spLocks noGrp="1"/>
          </p:cNvSpPr>
          <p:nvPr>
            <p:ph type="dt" sz="half" idx="10"/>
          </p:nvPr>
        </p:nvSpPr>
        <p:spPr/>
        <p:txBody>
          <a:bodyPr/>
          <a:lstStyle/>
          <a:p>
            <a:fld id="{AF54DFB7-9FF6-49B0-AAA1-026B0B8F1AD4}" type="datetimeFigureOut">
              <a:rPr lang="sv-SE" smtClean="0"/>
              <a:t>2023-05-26</a:t>
            </a:fld>
            <a:endParaRPr lang="sv-SE"/>
          </a:p>
        </p:txBody>
      </p:sp>
      <p:sp>
        <p:nvSpPr>
          <p:cNvPr id="6" name="Platshållare för sidfot 5">
            <a:extLst>
              <a:ext uri="{FF2B5EF4-FFF2-40B4-BE49-F238E27FC236}">
                <a16:creationId xmlns:a16="http://schemas.microsoft.com/office/drawing/2014/main" id="{223424E7-902C-4AFA-B5D6-65D6DB870F77}"/>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DEA6588B-9CD7-47AD-8DE2-5A66DD172449}"/>
              </a:ext>
            </a:extLst>
          </p:cNvPr>
          <p:cNvSpPr>
            <a:spLocks noGrp="1"/>
          </p:cNvSpPr>
          <p:nvPr>
            <p:ph type="sldNum" sz="quarter" idx="12"/>
          </p:nvPr>
        </p:nvSpPr>
        <p:spPr/>
        <p:txBody>
          <a:bodyPr/>
          <a:lstStyle/>
          <a:p>
            <a:fld id="{20080D95-6BAE-4DA0-A47A-48652055432D}" type="slidenum">
              <a:rPr lang="sv-SE" smtClean="0"/>
              <a:t>‹#›</a:t>
            </a:fld>
            <a:endParaRPr lang="sv-SE"/>
          </a:p>
        </p:txBody>
      </p:sp>
    </p:spTree>
    <p:extLst>
      <p:ext uri="{BB962C8B-B14F-4D97-AF65-F5344CB8AC3E}">
        <p14:creationId xmlns:p14="http://schemas.microsoft.com/office/powerpoint/2010/main" val="3372161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mall för rubrikformat</a:t>
            </a:r>
            <a:endParaRPr lang="en-US" dirty="0"/>
          </a:p>
        </p:txBody>
      </p:sp>
      <p:sp>
        <p:nvSpPr>
          <p:cNvPr id="3" name="Content Placeholder 2"/>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dirty="0"/>
          </a:p>
        </p:txBody>
      </p:sp>
      <p:sp>
        <p:nvSpPr>
          <p:cNvPr id="4" name="Date Placeholder 3"/>
          <p:cNvSpPr>
            <a:spLocks noGrp="1"/>
          </p:cNvSpPr>
          <p:nvPr>
            <p:ph type="dt" sz="half" idx="10"/>
          </p:nvPr>
        </p:nvSpPr>
        <p:spPr/>
        <p:txBody>
          <a:bodyPr/>
          <a:lstStyle/>
          <a:p>
            <a:fld id="{BF4502DF-7B4E-4373-A99E-72D28C68646B}" type="datetimeFigureOut">
              <a:rPr lang="sv-SE" smtClean="0"/>
              <a:t>2023-05-26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5CAE04F-F893-4FAB-8135-EF6A11A380DD}" type="slidenum">
              <a:rPr lang="sv-SE" smtClean="0"/>
              <a:t>‹#›</a:t>
            </a:fld>
            <a:endParaRPr lang="sv-SE"/>
          </a:p>
        </p:txBody>
      </p:sp>
    </p:spTree>
    <p:extLst>
      <p:ext uri="{BB962C8B-B14F-4D97-AF65-F5344CB8AC3E}">
        <p14:creationId xmlns:p14="http://schemas.microsoft.com/office/powerpoint/2010/main" val="15172297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6490767-68E9-4BAC-B679-3AAFF7FF5225}"/>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74862DEF-7B60-40E7-AC29-35FFF90413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19D98E6D-E5D3-4658-AB13-715F1FA6B4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ECD06492-1B9C-49A1-93F4-B34658CBC794}"/>
              </a:ext>
            </a:extLst>
          </p:cNvPr>
          <p:cNvSpPr>
            <a:spLocks noGrp="1"/>
          </p:cNvSpPr>
          <p:nvPr>
            <p:ph type="dt" sz="half" idx="10"/>
          </p:nvPr>
        </p:nvSpPr>
        <p:spPr/>
        <p:txBody>
          <a:bodyPr/>
          <a:lstStyle/>
          <a:p>
            <a:fld id="{AF54DFB7-9FF6-49B0-AAA1-026B0B8F1AD4}" type="datetimeFigureOut">
              <a:rPr lang="sv-SE" smtClean="0"/>
              <a:t>2023-05-26</a:t>
            </a:fld>
            <a:endParaRPr lang="sv-SE"/>
          </a:p>
        </p:txBody>
      </p:sp>
      <p:sp>
        <p:nvSpPr>
          <p:cNvPr id="6" name="Platshållare för sidfot 5">
            <a:extLst>
              <a:ext uri="{FF2B5EF4-FFF2-40B4-BE49-F238E27FC236}">
                <a16:creationId xmlns:a16="http://schemas.microsoft.com/office/drawing/2014/main" id="{7FB3ACDA-8882-43A4-98B3-CCD34AB7F5AF}"/>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6E712589-9E00-40F6-A089-C262EF002EFA}"/>
              </a:ext>
            </a:extLst>
          </p:cNvPr>
          <p:cNvSpPr>
            <a:spLocks noGrp="1"/>
          </p:cNvSpPr>
          <p:nvPr>
            <p:ph type="sldNum" sz="quarter" idx="12"/>
          </p:nvPr>
        </p:nvSpPr>
        <p:spPr/>
        <p:txBody>
          <a:bodyPr/>
          <a:lstStyle/>
          <a:p>
            <a:fld id="{20080D95-6BAE-4DA0-A47A-48652055432D}" type="slidenum">
              <a:rPr lang="sv-SE" smtClean="0"/>
              <a:t>‹#›</a:t>
            </a:fld>
            <a:endParaRPr lang="sv-SE"/>
          </a:p>
        </p:txBody>
      </p:sp>
    </p:spTree>
    <p:extLst>
      <p:ext uri="{BB962C8B-B14F-4D97-AF65-F5344CB8AC3E}">
        <p14:creationId xmlns:p14="http://schemas.microsoft.com/office/powerpoint/2010/main" val="13323756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76346C86-4EB3-425C-98A6-089B313CB820}"/>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189C0101-4459-4CF8-AC95-979EA6CABB7C}"/>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C824F037-74E4-4850-8B0E-393B545FB065}"/>
              </a:ext>
            </a:extLst>
          </p:cNvPr>
          <p:cNvSpPr>
            <a:spLocks noGrp="1"/>
          </p:cNvSpPr>
          <p:nvPr>
            <p:ph type="dt" sz="half" idx="10"/>
          </p:nvPr>
        </p:nvSpPr>
        <p:spPr/>
        <p:txBody>
          <a:bodyPr/>
          <a:lstStyle/>
          <a:p>
            <a:fld id="{AF54DFB7-9FF6-49B0-AAA1-026B0B8F1AD4}" type="datetimeFigureOut">
              <a:rPr lang="sv-SE" smtClean="0"/>
              <a:t>2023-05-26</a:t>
            </a:fld>
            <a:endParaRPr lang="sv-SE"/>
          </a:p>
        </p:txBody>
      </p:sp>
      <p:sp>
        <p:nvSpPr>
          <p:cNvPr id="5" name="Platshållare för sidfot 4">
            <a:extLst>
              <a:ext uri="{FF2B5EF4-FFF2-40B4-BE49-F238E27FC236}">
                <a16:creationId xmlns:a16="http://schemas.microsoft.com/office/drawing/2014/main" id="{3D50652C-5795-42EB-BAC0-05E10A181F85}"/>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5C2DE96A-1A33-4184-808D-3ED0FDA7BAE0}"/>
              </a:ext>
            </a:extLst>
          </p:cNvPr>
          <p:cNvSpPr>
            <a:spLocks noGrp="1"/>
          </p:cNvSpPr>
          <p:nvPr>
            <p:ph type="sldNum" sz="quarter" idx="12"/>
          </p:nvPr>
        </p:nvSpPr>
        <p:spPr/>
        <p:txBody>
          <a:bodyPr/>
          <a:lstStyle/>
          <a:p>
            <a:fld id="{20080D95-6BAE-4DA0-A47A-48652055432D}" type="slidenum">
              <a:rPr lang="sv-SE" smtClean="0"/>
              <a:t>‹#›</a:t>
            </a:fld>
            <a:endParaRPr lang="sv-SE"/>
          </a:p>
        </p:txBody>
      </p:sp>
    </p:spTree>
    <p:extLst>
      <p:ext uri="{BB962C8B-B14F-4D97-AF65-F5344CB8AC3E}">
        <p14:creationId xmlns:p14="http://schemas.microsoft.com/office/powerpoint/2010/main" val="34155785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3174DFFB-6278-42F0-9964-C5061EEF122C}"/>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94226F73-F05B-426B-99DB-C43013ACD615}"/>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20ABADC8-642C-47C5-B378-5C3C9BFBD5D2}"/>
              </a:ext>
            </a:extLst>
          </p:cNvPr>
          <p:cNvSpPr>
            <a:spLocks noGrp="1"/>
          </p:cNvSpPr>
          <p:nvPr>
            <p:ph type="dt" sz="half" idx="10"/>
          </p:nvPr>
        </p:nvSpPr>
        <p:spPr/>
        <p:txBody>
          <a:bodyPr/>
          <a:lstStyle/>
          <a:p>
            <a:fld id="{AF54DFB7-9FF6-49B0-AAA1-026B0B8F1AD4}" type="datetimeFigureOut">
              <a:rPr lang="sv-SE" smtClean="0"/>
              <a:t>2023-05-26</a:t>
            </a:fld>
            <a:endParaRPr lang="sv-SE"/>
          </a:p>
        </p:txBody>
      </p:sp>
      <p:sp>
        <p:nvSpPr>
          <p:cNvPr id="5" name="Platshållare för sidfot 4">
            <a:extLst>
              <a:ext uri="{FF2B5EF4-FFF2-40B4-BE49-F238E27FC236}">
                <a16:creationId xmlns:a16="http://schemas.microsoft.com/office/drawing/2014/main" id="{45857325-7580-4D04-AAB4-C177ADB06F02}"/>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9F4BD808-0FF7-468C-9120-5F238A915D43}"/>
              </a:ext>
            </a:extLst>
          </p:cNvPr>
          <p:cNvSpPr>
            <a:spLocks noGrp="1"/>
          </p:cNvSpPr>
          <p:nvPr>
            <p:ph type="sldNum" sz="quarter" idx="12"/>
          </p:nvPr>
        </p:nvSpPr>
        <p:spPr/>
        <p:txBody>
          <a:bodyPr/>
          <a:lstStyle/>
          <a:p>
            <a:fld id="{20080D95-6BAE-4DA0-A47A-48652055432D}" type="slidenum">
              <a:rPr lang="sv-SE" smtClean="0"/>
              <a:t>‹#›</a:t>
            </a:fld>
            <a:endParaRPr lang="sv-SE"/>
          </a:p>
        </p:txBody>
      </p:sp>
    </p:spTree>
    <p:extLst>
      <p:ext uri="{BB962C8B-B14F-4D97-AF65-F5344CB8AC3E}">
        <p14:creationId xmlns:p14="http://schemas.microsoft.com/office/powerpoint/2010/main" val="1219842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Innehå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vl1pPr>
          </a:lstStyle>
          <a:p>
            <a:fld id="{AFB2F062-198B-E64C-B408-AB1E48124610}" type="slidenum">
              <a:rPr lang="en-US" smtClean="0"/>
              <a:pPr/>
              <a:t>‹#›</a:t>
            </a:fld>
            <a:endParaRPr lang="en-US" dirty="0"/>
          </a:p>
        </p:txBody>
      </p:sp>
      <p:sp>
        <p:nvSpPr>
          <p:cNvPr id="7" name="Content Placeholder 2"/>
          <p:cNvSpPr>
            <a:spLocks noGrp="1"/>
          </p:cNvSpPr>
          <p:nvPr>
            <p:ph idx="1"/>
          </p:nvPr>
        </p:nvSpPr>
        <p:spPr>
          <a:xfrm>
            <a:off x="838200" y="1206878"/>
            <a:ext cx="10515600" cy="435133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8" name="Title 1"/>
          <p:cNvSpPr>
            <a:spLocks noGrp="1"/>
          </p:cNvSpPr>
          <p:nvPr>
            <p:ph type="title"/>
          </p:nvPr>
        </p:nvSpPr>
        <p:spPr>
          <a:xfrm>
            <a:off x="269634" y="176015"/>
            <a:ext cx="10515600" cy="547200"/>
          </a:xfrm>
        </p:spPr>
        <p:txBody>
          <a:bodyPr/>
          <a:lstStyle/>
          <a:p>
            <a:r>
              <a:rPr lang="sv-SE"/>
              <a:t>Klicka här för att ändra format</a:t>
            </a:r>
            <a:endParaRPr lang="en-US"/>
          </a:p>
        </p:txBody>
      </p:sp>
    </p:spTree>
    <p:extLst>
      <p:ext uri="{BB962C8B-B14F-4D97-AF65-F5344CB8AC3E}">
        <p14:creationId xmlns:p14="http://schemas.microsoft.com/office/powerpoint/2010/main" val="4127724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Jämförande med underrubrik">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135717"/>
            <a:ext cx="5157787"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4" name="Content Placeholder 3"/>
          <p:cNvSpPr>
            <a:spLocks noGrp="1"/>
          </p:cNvSpPr>
          <p:nvPr>
            <p:ph sz="half" idx="2"/>
          </p:nvPr>
        </p:nvSpPr>
        <p:spPr>
          <a:xfrm>
            <a:off x="839788" y="1959629"/>
            <a:ext cx="5157787"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dirty="0"/>
          </a:p>
        </p:txBody>
      </p:sp>
      <p:sp>
        <p:nvSpPr>
          <p:cNvPr id="5" name="Text Placeholder 4"/>
          <p:cNvSpPr>
            <a:spLocks noGrp="1"/>
          </p:cNvSpPr>
          <p:nvPr>
            <p:ph type="body" sz="quarter" idx="3"/>
          </p:nvPr>
        </p:nvSpPr>
        <p:spPr>
          <a:xfrm>
            <a:off x="6172200" y="1135717"/>
            <a:ext cx="5183188"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6" name="Content Placeholder 5"/>
          <p:cNvSpPr>
            <a:spLocks noGrp="1"/>
          </p:cNvSpPr>
          <p:nvPr>
            <p:ph sz="quarter" idx="4"/>
          </p:nvPr>
        </p:nvSpPr>
        <p:spPr>
          <a:xfrm>
            <a:off x="6172200" y="1959629"/>
            <a:ext cx="5183188"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9" name="Slide Number Placeholder 8"/>
          <p:cNvSpPr>
            <a:spLocks noGrp="1"/>
          </p:cNvSpPr>
          <p:nvPr>
            <p:ph type="sldNum" sz="quarter" idx="12"/>
          </p:nvPr>
        </p:nvSpPr>
        <p:spPr/>
        <p:txBody>
          <a:bodyPr/>
          <a:lstStyle/>
          <a:p>
            <a:fld id="{4464F786-6D21-7E46-AB12-1886CCC34198}" type="slidenum">
              <a:rPr lang="en-US" smtClean="0"/>
              <a:t>‹#›</a:t>
            </a:fld>
            <a:endParaRPr lang="en-US"/>
          </a:p>
        </p:txBody>
      </p:sp>
      <p:sp>
        <p:nvSpPr>
          <p:cNvPr id="10" name="Title 1"/>
          <p:cNvSpPr>
            <a:spLocks noGrp="1"/>
          </p:cNvSpPr>
          <p:nvPr>
            <p:ph type="title"/>
          </p:nvPr>
        </p:nvSpPr>
        <p:spPr>
          <a:xfrm>
            <a:off x="269634" y="176015"/>
            <a:ext cx="10515600" cy="547200"/>
          </a:xfrm>
        </p:spPr>
        <p:txBody>
          <a:bodyPr/>
          <a:lstStyle/>
          <a:p>
            <a:r>
              <a:rPr lang="sv-SE"/>
              <a:t>Klicka här för att ändra format</a:t>
            </a:r>
            <a:endParaRPr lang="en-US"/>
          </a:p>
        </p:txBody>
      </p:sp>
    </p:spTree>
    <p:extLst>
      <p:ext uri="{BB962C8B-B14F-4D97-AF65-F5344CB8AC3E}">
        <p14:creationId xmlns:p14="http://schemas.microsoft.com/office/powerpoint/2010/main" val="7359042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Jämförande utan underrubrik">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839788" y="1135717"/>
            <a:ext cx="5157787" cy="4508500"/>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dirty="0"/>
          </a:p>
        </p:txBody>
      </p:sp>
      <p:sp>
        <p:nvSpPr>
          <p:cNvPr id="6" name="Content Placeholder 5"/>
          <p:cNvSpPr>
            <a:spLocks noGrp="1"/>
          </p:cNvSpPr>
          <p:nvPr>
            <p:ph sz="quarter" idx="4"/>
          </p:nvPr>
        </p:nvSpPr>
        <p:spPr>
          <a:xfrm>
            <a:off x="6172200" y="1135717"/>
            <a:ext cx="5183188" cy="4508500"/>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dirty="0"/>
          </a:p>
        </p:txBody>
      </p:sp>
      <p:sp>
        <p:nvSpPr>
          <p:cNvPr id="9" name="Slide Number Placeholder 8"/>
          <p:cNvSpPr>
            <a:spLocks noGrp="1"/>
          </p:cNvSpPr>
          <p:nvPr>
            <p:ph type="sldNum" sz="quarter" idx="12"/>
          </p:nvPr>
        </p:nvSpPr>
        <p:spPr/>
        <p:txBody>
          <a:bodyPr/>
          <a:lstStyle/>
          <a:p>
            <a:fld id="{4464F786-6D21-7E46-AB12-1886CCC34198}" type="slidenum">
              <a:rPr lang="en-US" smtClean="0"/>
              <a:t>‹#›</a:t>
            </a:fld>
            <a:endParaRPr lang="en-US"/>
          </a:p>
        </p:txBody>
      </p:sp>
      <p:sp>
        <p:nvSpPr>
          <p:cNvPr id="10" name="Title 1"/>
          <p:cNvSpPr>
            <a:spLocks noGrp="1"/>
          </p:cNvSpPr>
          <p:nvPr>
            <p:ph type="title"/>
          </p:nvPr>
        </p:nvSpPr>
        <p:spPr>
          <a:xfrm>
            <a:off x="269634" y="176015"/>
            <a:ext cx="10515600" cy="547200"/>
          </a:xfrm>
        </p:spPr>
        <p:txBody>
          <a:bodyPr/>
          <a:lstStyle/>
          <a:p>
            <a:r>
              <a:rPr lang="sv-SE"/>
              <a:t>Klicka här för att ändra format</a:t>
            </a:r>
            <a:endParaRPr lang="en-US"/>
          </a:p>
        </p:txBody>
      </p:sp>
    </p:spTree>
    <p:extLst>
      <p:ext uri="{BB962C8B-B14F-4D97-AF65-F5344CB8AC3E}">
        <p14:creationId xmlns:p14="http://schemas.microsoft.com/office/powerpoint/2010/main" val="40519201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format</a:t>
            </a:r>
            <a:endParaRPr lang="en-US"/>
          </a:p>
        </p:txBody>
      </p:sp>
      <p:sp>
        <p:nvSpPr>
          <p:cNvPr id="5" name="Slide Number Placeholder 4"/>
          <p:cNvSpPr>
            <a:spLocks noGrp="1"/>
          </p:cNvSpPr>
          <p:nvPr>
            <p:ph type="sldNum" sz="quarter" idx="12"/>
          </p:nvPr>
        </p:nvSpPr>
        <p:spPr/>
        <p:txBody>
          <a:bodyPr/>
          <a:lstStyle/>
          <a:p>
            <a:fld id="{4464F786-6D21-7E46-AB12-1886CCC34198}" type="slidenum">
              <a:rPr lang="en-US" smtClean="0"/>
              <a:t>‹#›</a:t>
            </a:fld>
            <a:endParaRPr lang="en-US"/>
          </a:p>
        </p:txBody>
      </p:sp>
    </p:spTree>
    <p:extLst>
      <p:ext uri="{BB962C8B-B14F-4D97-AF65-F5344CB8AC3E}">
        <p14:creationId xmlns:p14="http://schemas.microsoft.com/office/powerpoint/2010/main" val="27806868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Innehåll höger">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1243323"/>
            <a:ext cx="6172200" cy="436183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8" name="Text Placeholder 3"/>
          <p:cNvSpPr>
            <a:spLocks noGrp="1"/>
          </p:cNvSpPr>
          <p:nvPr>
            <p:ph type="body" sz="half" idx="2"/>
          </p:nvPr>
        </p:nvSpPr>
        <p:spPr>
          <a:xfrm>
            <a:off x="839788"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9" name="Title 1"/>
          <p:cNvSpPr>
            <a:spLocks noGrp="1"/>
          </p:cNvSpPr>
          <p:nvPr>
            <p:ph type="title"/>
          </p:nvPr>
        </p:nvSpPr>
        <p:spPr>
          <a:xfrm>
            <a:off x="269634" y="176015"/>
            <a:ext cx="10515600" cy="547200"/>
          </a:xfrm>
        </p:spPr>
        <p:txBody>
          <a:bodyPr/>
          <a:lstStyle/>
          <a:p>
            <a:r>
              <a:rPr lang="sv-SE"/>
              <a:t>Klicka här för att ändra format</a:t>
            </a:r>
            <a:endParaRPr lang="en-US"/>
          </a:p>
        </p:txBody>
      </p:sp>
    </p:spTree>
    <p:extLst>
      <p:ext uri="{BB962C8B-B14F-4D97-AF65-F5344CB8AC3E}">
        <p14:creationId xmlns:p14="http://schemas.microsoft.com/office/powerpoint/2010/main" val="13801010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ild höger med cita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868672"/>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endParaRPr lang="en-US" dirty="0"/>
          </a:p>
        </p:txBody>
      </p:sp>
      <p:sp>
        <p:nvSpPr>
          <p:cNvPr id="4" name="Text Placeholder 3"/>
          <p:cNvSpPr>
            <a:spLocks noGrp="1"/>
          </p:cNvSpPr>
          <p:nvPr>
            <p:ph type="body" sz="half" idx="2"/>
          </p:nvPr>
        </p:nvSpPr>
        <p:spPr>
          <a:xfrm>
            <a:off x="839788"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8" name="Title 1"/>
          <p:cNvSpPr>
            <a:spLocks noGrp="1"/>
          </p:cNvSpPr>
          <p:nvPr>
            <p:ph type="title"/>
          </p:nvPr>
        </p:nvSpPr>
        <p:spPr>
          <a:xfrm>
            <a:off x="269634" y="176015"/>
            <a:ext cx="10515600" cy="547200"/>
          </a:xfrm>
        </p:spPr>
        <p:txBody>
          <a:bodyPr/>
          <a:lstStyle/>
          <a:p>
            <a:r>
              <a:rPr lang="sv-SE"/>
              <a:t>Klicka här för att ändra format</a:t>
            </a:r>
            <a:endParaRPr lang="en-US"/>
          </a:p>
        </p:txBody>
      </p:sp>
    </p:spTree>
    <p:extLst>
      <p:ext uri="{BB962C8B-B14F-4D97-AF65-F5344CB8AC3E}">
        <p14:creationId xmlns:p14="http://schemas.microsoft.com/office/powerpoint/2010/main" val="6204893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ild vänster med cita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839788" y="1128157"/>
            <a:ext cx="6172200" cy="435465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endParaRPr lang="en-US"/>
          </a:p>
        </p:txBody>
      </p:sp>
      <p:sp>
        <p:nvSpPr>
          <p:cNvPr id="4" name="Text Placeholder 3"/>
          <p:cNvSpPr>
            <a:spLocks noGrp="1"/>
          </p:cNvSpPr>
          <p:nvPr>
            <p:ph type="body" sz="half" idx="2"/>
          </p:nvPr>
        </p:nvSpPr>
        <p:spPr>
          <a:xfrm>
            <a:off x="7423151"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8" name="Title 1"/>
          <p:cNvSpPr>
            <a:spLocks noGrp="1"/>
          </p:cNvSpPr>
          <p:nvPr>
            <p:ph type="title"/>
          </p:nvPr>
        </p:nvSpPr>
        <p:spPr>
          <a:xfrm>
            <a:off x="269634" y="176015"/>
            <a:ext cx="10515600" cy="547200"/>
          </a:xfrm>
        </p:spPr>
        <p:txBody>
          <a:bodyPr/>
          <a:lstStyle/>
          <a:p>
            <a:r>
              <a:rPr lang="sv-SE"/>
              <a:t>Klicka här för att ändra format</a:t>
            </a:r>
            <a:endParaRPr lang="en-US"/>
          </a:p>
        </p:txBody>
      </p:sp>
    </p:spTree>
    <p:extLst>
      <p:ext uri="{BB962C8B-B14F-4D97-AF65-F5344CB8AC3E}">
        <p14:creationId xmlns:p14="http://schemas.microsoft.com/office/powerpoint/2010/main" val="3485930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Date Placeholder 3"/>
          <p:cNvSpPr>
            <a:spLocks noGrp="1"/>
          </p:cNvSpPr>
          <p:nvPr>
            <p:ph type="dt" sz="half" idx="10"/>
          </p:nvPr>
        </p:nvSpPr>
        <p:spPr/>
        <p:txBody>
          <a:bodyPr/>
          <a:lstStyle/>
          <a:p>
            <a:fld id="{BF4502DF-7B4E-4373-A99E-72D28C68646B}" type="datetimeFigureOut">
              <a:rPr lang="sv-SE" smtClean="0"/>
              <a:t>2023-05-26</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05CAE04F-F893-4FAB-8135-EF6A11A380DD}" type="slidenum">
              <a:rPr lang="sv-SE" smtClean="0"/>
              <a:t>‹#›</a:t>
            </a:fld>
            <a:endParaRPr lang="sv-SE"/>
          </a:p>
        </p:txBody>
      </p:sp>
    </p:spTree>
    <p:extLst>
      <p:ext uri="{BB962C8B-B14F-4D97-AF65-F5344CB8AC3E}">
        <p14:creationId xmlns:p14="http://schemas.microsoft.com/office/powerpoint/2010/main" val="36110336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tor siffra med rub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format</a:t>
            </a:r>
            <a:endParaRPr lang="en-US"/>
          </a:p>
        </p:txBody>
      </p:sp>
      <p:sp>
        <p:nvSpPr>
          <p:cNvPr id="3" name="Slide Number Placeholder 2"/>
          <p:cNvSpPr>
            <a:spLocks noGrp="1"/>
          </p:cNvSpPr>
          <p:nvPr>
            <p:ph type="sldNum" sz="quarter" idx="10"/>
          </p:nvPr>
        </p:nvSpPr>
        <p:spPr/>
        <p:txBody>
          <a:bodyPr/>
          <a:lstStyle/>
          <a:p>
            <a:fld id="{B0EBF7B1-A0A2-784E-99A7-64A0C6FE52DD}" type="slidenum">
              <a:rPr lang="en-US" smtClean="0"/>
              <a:pPr/>
              <a:t>‹#›</a:t>
            </a:fld>
            <a:endParaRPr lang="en-US" dirty="0"/>
          </a:p>
        </p:txBody>
      </p:sp>
      <p:sp>
        <p:nvSpPr>
          <p:cNvPr id="5" name="Rectangle 4"/>
          <p:cNvSpPr/>
          <p:nvPr/>
        </p:nvSpPr>
        <p:spPr>
          <a:xfrm>
            <a:off x="3478247" y="4587153"/>
            <a:ext cx="540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1" hasCustomPrompt="1"/>
          </p:nvPr>
        </p:nvSpPr>
        <p:spPr>
          <a:xfrm>
            <a:off x="0" y="2018121"/>
            <a:ext cx="12192000" cy="2770188"/>
          </a:xfrm>
        </p:spPr>
        <p:txBody>
          <a:bodyPr>
            <a:noAutofit/>
          </a:bodyPr>
          <a:lstStyle>
            <a:lvl1pPr marL="0" indent="0" algn="ctr">
              <a:buNone/>
              <a:defRPr sz="20000" b="1"/>
            </a:lvl1pPr>
            <a:lvl2pPr marL="457200" indent="0">
              <a:buNone/>
              <a:defRPr/>
            </a:lvl2pPr>
            <a:lvl3pPr marL="914400" indent="0">
              <a:buNone/>
              <a:defRPr/>
            </a:lvl3pPr>
            <a:lvl4pPr marL="1371600" indent="0">
              <a:buNone/>
              <a:defRPr/>
            </a:lvl4pPr>
            <a:lvl5pPr marL="1828800" indent="0">
              <a:buNone/>
              <a:defRPr/>
            </a:lvl5pPr>
          </a:lstStyle>
          <a:p>
            <a:pPr lvl="0"/>
            <a:r>
              <a:rPr lang="en-US" dirty="0"/>
              <a:t>####</a:t>
            </a:r>
          </a:p>
        </p:txBody>
      </p:sp>
      <p:sp>
        <p:nvSpPr>
          <p:cNvPr id="6" name="Rectangle 5"/>
          <p:cNvSpPr/>
          <p:nvPr userDrawn="1"/>
        </p:nvSpPr>
        <p:spPr>
          <a:xfrm>
            <a:off x="3478247" y="4587153"/>
            <a:ext cx="540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73560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Stor siffra utan rubrik">
    <p:spTree>
      <p:nvGrpSpPr>
        <p:cNvPr id="1" name=""/>
        <p:cNvGrpSpPr/>
        <p:nvPr/>
      </p:nvGrpSpPr>
      <p:grpSpPr>
        <a:xfrm>
          <a:off x="0" y="0"/>
          <a:ext cx="0" cy="0"/>
          <a:chOff x="0" y="0"/>
          <a:chExt cx="0" cy="0"/>
        </a:xfrm>
      </p:grpSpPr>
      <p:sp>
        <p:nvSpPr>
          <p:cNvPr id="5" name="Rectangle 4"/>
          <p:cNvSpPr/>
          <p:nvPr/>
        </p:nvSpPr>
        <p:spPr>
          <a:xfrm>
            <a:off x="3478247" y="4587153"/>
            <a:ext cx="540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7"/>
          <p:cNvSpPr>
            <a:spLocks noGrp="1"/>
          </p:cNvSpPr>
          <p:nvPr>
            <p:ph type="body" sz="quarter" idx="11" hasCustomPrompt="1"/>
          </p:nvPr>
        </p:nvSpPr>
        <p:spPr>
          <a:xfrm>
            <a:off x="0" y="2018121"/>
            <a:ext cx="12192000" cy="2770188"/>
          </a:xfrm>
        </p:spPr>
        <p:txBody>
          <a:bodyPr>
            <a:noAutofit/>
          </a:bodyPr>
          <a:lstStyle>
            <a:lvl1pPr marL="0" indent="0" algn="ctr">
              <a:buNone/>
              <a:defRPr sz="20000" b="1"/>
            </a:lvl1pPr>
            <a:lvl2pPr marL="457200" indent="0">
              <a:buNone/>
              <a:defRPr/>
            </a:lvl2pPr>
            <a:lvl3pPr marL="914400" indent="0">
              <a:buNone/>
              <a:defRPr/>
            </a:lvl3pPr>
            <a:lvl4pPr marL="1371600" indent="0">
              <a:buNone/>
              <a:defRPr/>
            </a:lvl4pPr>
            <a:lvl5pPr marL="1828800" indent="0">
              <a:buNone/>
              <a:defRPr/>
            </a:lvl5pPr>
          </a:lstStyle>
          <a:p>
            <a:pPr lvl="0"/>
            <a:r>
              <a:rPr lang="en-US" dirty="0"/>
              <a:t>####</a:t>
            </a:r>
          </a:p>
        </p:txBody>
      </p:sp>
      <p:sp>
        <p:nvSpPr>
          <p:cNvPr id="4" name="Rectangle 3"/>
          <p:cNvSpPr/>
          <p:nvPr userDrawn="1"/>
        </p:nvSpPr>
        <p:spPr>
          <a:xfrm>
            <a:off x="3478247" y="4587153"/>
            <a:ext cx="540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14562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format</a:t>
            </a:r>
            <a:endParaRPr lang="en-US"/>
          </a:p>
        </p:txBody>
      </p:sp>
      <p:sp>
        <p:nvSpPr>
          <p:cNvPr id="3" name="Slide Number Placeholder 2"/>
          <p:cNvSpPr>
            <a:spLocks noGrp="1"/>
          </p:cNvSpPr>
          <p:nvPr>
            <p:ph type="sldNum" sz="quarter" idx="10"/>
          </p:nvPr>
        </p:nvSpPr>
        <p:spPr/>
        <p:txBody>
          <a:bodyPr/>
          <a:lstStyle/>
          <a:p>
            <a:fld id="{B0EBF7B1-A0A2-784E-99A7-64A0C6FE52DD}" type="slidenum">
              <a:rPr lang="en-US" smtClean="0"/>
              <a:pPr/>
              <a:t>‹#›</a:t>
            </a:fld>
            <a:endParaRPr lang="en-US" dirty="0"/>
          </a:p>
        </p:txBody>
      </p:sp>
      <p:sp>
        <p:nvSpPr>
          <p:cNvPr id="16" name="Text Placeholder 15"/>
          <p:cNvSpPr>
            <a:spLocks noGrp="1"/>
          </p:cNvSpPr>
          <p:nvPr>
            <p:ph type="body" sz="quarter" idx="11"/>
          </p:nvPr>
        </p:nvSpPr>
        <p:spPr>
          <a:xfrm>
            <a:off x="647370"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Redigera format för bakgrundstext</a:t>
            </a:r>
          </a:p>
        </p:txBody>
      </p:sp>
      <p:sp>
        <p:nvSpPr>
          <p:cNvPr id="17" name="Text Placeholder 15"/>
          <p:cNvSpPr>
            <a:spLocks noGrp="1"/>
          </p:cNvSpPr>
          <p:nvPr>
            <p:ph type="body" sz="quarter" idx="12"/>
          </p:nvPr>
        </p:nvSpPr>
        <p:spPr>
          <a:xfrm>
            <a:off x="3498552"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Redigera format för bakgrundstext</a:t>
            </a:r>
          </a:p>
        </p:txBody>
      </p:sp>
      <p:sp>
        <p:nvSpPr>
          <p:cNvPr id="18" name="Text Placeholder 15"/>
          <p:cNvSpPr>
            <a:spLocks noGrp="1"/>
          </p:cNvSpPr>
          <p:nvPr>
            <p:ph type="body" sz="quarter" idx="13"/>
          </p:nvPr>
        </p:nvSpPr>
        <p:spPr>
          <a:xfrm>
            <a:off x="6350663"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Redigera format för bakgrundstext</a:t>
            </a:r>
          </a:p>
        </p:txBody>
      </p:sp>
      <p:sp>
        <p:nvSpPr>
          <p:cNvPr id="19" name="Text Placeholder 15"/>
          <p:cNvSpPr>
            <a:spLocks noGrp="1"/>
          </p:cNvSpPr>
          <p:nvPr>
            <p:ph type="body" sz="quarter" idx="14"/>
          </p:nvPr>
        </p:nvSpPr>
        <p:spPr>
          <a:xfrm>
            <a:off x="9200915"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Redigera format för bakgrundstext</a:t>
            </a:r>
          </a:p>
        </p:txBody>
      </p:sp>
    </p:spTree>
    <p:extLst>
      <p:ext uri="{BB962C8B-B14F-4D97-AF65-F5344CB8AC3E}">
        <p14:creationId xmlns:p14="http://schemas.microsoft.com/office/powerpoint/2010/main" val="3788086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Utfallande bild">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p:spPr>
        <p:txBody>
          <a:bodyPr anchor="t"/>
          <a:lstStyle>
            <a:lvl1pPr marL="0" indent="0" algn="ctr">
              <a:buNone/>
              <a:defRPr/>
            </a:lvl1pPr>
          </a:lstStyle>
          <a:p>
            <a:r>
              <a:rPr lang="en-US" dirty="0" err="1"/>
              <a:t>Utfallande</a:t>
            </a:r>
            <a:r>
              <a:rPr lang="en-US" dirty="0"/>
              <a:t> </a:t>
            </a:r>
            <a:r>
              <a:rPr lang="en-US" dirty="0" err="1"/>
              <a:t>bild</a:t>
            </a:r>
            <a:endParaRPr lang="en-US" dirty="0"/>
          </a:p>
        </p:txBody>
      </p:sp>
    </p:spTree>
    <p:extLst>
      <p:ext uri="{BB962C8B-B14F-4D97-AF65-F5344CB8AC3E}">
        <p14:creationId xmlns:p14="http://schemas.microsoft.com/office/powerpoint/2010/main" val="32347630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Avslut">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284676" y="1828549"/>
            <a:ext cx="3622650" cy="3200902"/>
          </a:xfrm>
          <a:prstGeom prst="rect">
            <a:avLst/>
          </a:prstGeom>
        </p:spPr>
      </p:pic>
    </p:spTree>
    <p:extLst>
      <p:ext uri="{BB962C8B-B14F-4D97-AF65-F5344CB8AC3E}">
        <p14:creationId xmlns:p14="http://schemas.microsoft.com/office/powerpoint/2010/main" val="19678668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8966C56-7C6A-4E62-BAB1-CBC32498F374}"/>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7D5768E2-4114-422E-BA58-0066F585CE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488977B9-38C2-44CF-8BF8-9A0050EEB41E}"/>
              </a:ext>
            </a:extLst>
          </p:cNvPr>
          <p:cNvSpPr>
            <a:spLocks noGrp="1"/>
          </p:cNvSpPr>
          <p:nvPr>
            <p:ph type="dt" sz="half" idx="10"/>
          </p:nvPr>
        </p:nvSpPr>
        <p:spPr/>
        <p:txBody>
          <a:bodyPr/>
          <a:lstStyle/>
          <a:p>
            <a:fld id="{597F44F1-1FD6-4000-863E-53B78F6EB0A3}" type="datetimeFigureOut">
              <a:rPr lang="sv-SE" smtClean="0"/>
              <a:t>2023-05-26</a:t>
            </a:fld>
            <a:endParaRPr lang="sv-SE"/>
          </a:p>
        </p:txBody>
      </p:sp>
      <p:sp>
        <p:nvSpPr>
          <p:cNvPr id="5" name="Platshållare för sidfot 4">
            <a:extLst>
              <a:ext uri="{FF2B5EF4-FFF2-40B4-BE49-F238E27FC236}">
                <a16:creationId xmlns:a16="http://schemas.microsoft.com/office/drawing/2014/main" id="{4AF95572-467A-4B6A-B2B5-EAE2BE73CF61}"/>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DE8A4EBC-4B23-4471-B023-11A4DBAE1666}"/>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26240521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6E9EF97-148A-4D8B-A7A8-CD8BB3BA2D3F}"/>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8738E0AC-BDDB-4414-A8E6-EDFAF69BB627}"/>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26C46FC7-B81D-4384-9607-1ECAB449344C}"/>
              </a:ext>
            </a:extLst>
          </p:cNvPr>
          <p:cNvSpPr>
            <a:spLocks noGrp="1"/>
          </p:cNvSpPr>
          <p:nvPr>
            <p:ph type="dt" sz="half" idx="10"/>
          </p:nvPr>
        </p:nvSpPr>
        <p:spPr/>
        <p:txBody>
          <a:bodyPr/>
          <a:lstStyle/>
          <a:p>
            <a:fld id="{597F44F1-1FD6-4000-863E-53B78F6EB0A3}" type="datetimeFigureOut">
              <a:rPr lang="sv-SE" smtClean="0"/>
              <a:t>2023-05-26</a:t>
            </a:fld>
            <a:endParaRPr lang="sv-SE"/>
          </a:p>
        </p:txBody>
      </p:sp>
      <p:sp>
        <p:nvSpPr>
          <p:cNvPr id="5" name="Platshållare för sidfot 4">
            <a:extLst>
              <a:ext uri="{FF2B5EF4-FFF2-40B4-BE49-F238E27FC236}">
                <a16:creationId xmlns:a16="http://schemas.microsoft.com/office/drawing/2014/main" id="{E6FB9316-F049-4AAC-A06C-3E81A1483EF2}"/>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3F9DB54A-38C5-47D3-832C-D68CE2FD90AF}"/>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34893423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C3B5B13-755C-415F-8317-D4F87DAF538E}"/>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B90FD3C8-B38E-4AE8-9D0B-80FB4214C5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Redigera format för bakgrundstext</a:t>
            </a:r>
          </a:p>
        </p:txBody>
      </p:sp>
      <p:sp>
        <p:nvSpPr>
          <p:cNvPr id="4" name="Platshållare för datum 3">
            <a:extLst>
              <a:ext uri="{FF2B5EF4-FFF2-40B4-BE49-F238E27FC236}">
                <a16:creationId xmlns:a16="http://schemas.microsoft.com/office/drawing/2014/main" id="{1DC8C4C3-AE7E-420B-8B0A-FAF5D52D7F65}"/>
              </a:ext>
            </a:extLst>
          </p:cNvPr>
          <p:cNvSpPr>
            <a:spLocks noGrp="1"/>
          </p:cNvSpPr>
          <p:nvPr>
            <p:ph type="dt" sz="half" idx="10"/>
          </p:nvPr>
        </p:nvSpPr>
        <p:spPr/>
        <p:txBody>
          <a:bodyPr/>
          <a:lstStyle/>
          <a:p>
            <a:fld id="{597F44F1-1FD6-4000-863E-53B78F6EB0A3}" type="datetimeFigureOut">
              <a:rPr lang="sv-SE" smtClean="0"/>
              <a:t>2023-05-26</a:t>
            </a:fld>
            <a:endParaRPr lang="sv-SE"/>
          </a:p>
        </p:txBody>
      </p:sp>
      <p:sp>
        <p:nvSpPr>
          <p:cNvPr id="5" name="Platshållare för sidfot 4">
            <a:extLst>
              <a:ext uri="{FF2B5EF4-FFF2-40B4-BE49-F238E27FC236}">
                <a16:creationId xmlns:a16="http://schemas.microsoft.com/office/drawing/2014/main" id="{054CE2C6-C21A-4B01-93AA-94A19C356657}"/>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4830D160-A415-4D7F-8203-05E710AA15CC}"/>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23030847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3B55EFF-8456-495A-9F67-351F2577A60F}"/>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9B73A522-AEC9-4C94-B3D8-60D1B8DF9600}"/>
              </a:ext>
            </a:extLst>
          </p:cNvPr>
          <p:cNvSpPr>
            <a:spLocks noGrp="1"/>
          </p:cNvSpPr>
          <p:nvPr>
            <p:ph sz="half" idx="1"/>
          </p:nvPr>
        </p:nvSpPr>
        <p:spPr>
          <a:xfrm>
            <a:off x="838200" y="1825625"/>
            <a:ext cx="5181600" cy="435133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A4C8E976-D09E-4C64-B356-C406BBEB58D6}"/>
              </a:ext>
            </a:extLst>
          </p:cNvPr>
          <p:cNvSpPr>
            <a:spLocks noGrp="1"/>
          </p:cNvSpPr>
          <p:nvPr>
            <p:ph sz="half" idx="2"/>
          </p:nvPr>
        </p:nvSpPr>
        <p:spPr>
          <a:xfrm>
            <a:off x="6172200" y="1825625"/>
            <a:ext cx="5181600" cy="435133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38A055F7-4EC1-4589-ACEC-0431E0393FCA}"/>
              </a:ext>
            </a:extLst>
          </p:cNvPr>
          <p:cNvSpPr>
            <a:spLocks noGrp="1"/>
          </p:cNvSpPr>
          <p:nvPr>
            <p:ph type="dt" sz="half" idx="10"/>
          </p:nvPr>
        </p:nvSpPr>
        <p:spPr/>
        <p:txBody>
          <a:bodyPr/>
          <a:lstStyle/>
          <a:p>
            <a:fld id="{597F44F1-1FD6-4000-863E-53B78F6EB0A3}" type="datetimeFigureOut">
              <a:rPr lang="sv-SE" smtClean="0"/>
              <a:t>2023-05-26</a:t>
            </a:fld>
            <a:endParaRPr lang="sv-SE"/>
          </a:p>
        </p:txBody>
      </p:sp>
      <p:sp>
        <p:nvSpPr>
          <p:cNvPr id="6" name="Platshållare för sidfot 5">
            <a:extLst>
              <a:ext uri="{FF2B5EF4-FFF2-40B4-BE49-F238E27FC236}">
                <a16:creationId xmlns:a16="http://schemas.microsoft.com/office/drawing/2014/main" id="{A9A9F9A3-49FF-4F72-859B-B08BFD36B94E}"/>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0D993DD9-F526-4483-8387-C65DE2EBDAB9}"/>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31370647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B39EF7B-F483-4B01-8DBB-CBEB4C595705}"/>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E7367747-8568-4626-B587-F9005BEEDC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4" name="Platshållare för innehåll 3">
            <a:extLst>
              <a:ext uri="{FF2B5EF4-FFF2-40B4-BE49-F238E27FC236}">
                <a16:creationId xmlns:a16="http://schemas.microsoft.com/office/drawing/2014/main" id="{EED13679-DC33-413A-89D7-D10F0C7F60B8}"/>
              </a:ext>
            </a:extLst>
          </p:cNvPr>
          <p:cNvSpPr>
            <a:spLocks noGrp="1"/>
          </p:cNvSpPr>
          <p:nvPr>
            <p:ph sz="half" idx="2"/>
          </p:nvPr>
        </p:nvSpPr>
        <p:spPr>
          <a:xfrm>
            <a:off x="839788" y="2505075"/>
            <a:ext cx="5157787"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C4498836-23F3-481B-BD02-503B7FD4BC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6" name="Platshållare för innehåll 5">
            <a:extLst>
              <a:ext uri="{FF2B5EF4-FFF2-40B4-BE49-F238E27FC236}">
                <a16:creationId xmlns:a16="http://schemas.microsoft.com/office/drawing/2014/main" id="{7D209650-212A-4F2B-BE45-FB02A67C0538}"/>
              </a:ext>
            </a:extLst>
          </p:cNvPr>
          <p:cNvSpPr>
            <a:spLocks noGrp="1"/>
          </p:cNvSpPr>
          <p:nvPr>
            <p:ph sz="quarter" idx="4"/>
          </p:nvPr>
        </p:nvSpPr>
        <p:spPr>
          <a:xfrm>
            <a:off x="6172200" y="2505075"/>
            <a:ext cx="5183188"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031888C4-EAB4-4093-B1C9-54002633981C}"/>
              </a:ext>
            </a:extLst>
          </p:cNvPr>
          <p:cNvSpPr>
            <a:spLocks noGrp="1"/>
          </p:cNvSpPr>
          <p:nvPr>
            <p:ph type="dt" sz="half" idx="10"/>
          </p:nvPr>
        </p:nvSpPr>
        <p:spPr/>
        <p:txBody>
          <a:bodyPr/>
          <a:lstStyle/>
          <a:p>
            <a:fld id="{597F44F1-1FD6-4000-863E-53B78F6EB0A3}" type="datetimeFigureOut">
              <a:rPr lang="sv-SE" smtClean="0"/>
              <a:t>2023-05-26</a:t>
            </a:fld>
            <a:endParaRPr lang="sv-SE"/>
          </a:p>
        </p:txBody>
      </p:sp>
      <p:sp>
        <p:nvSpPr>
          <p:cNvPr id="8" name="Platshållare för sidfot 7">
            <a:extLst>
              <a:ext uri="{FF2B5EF4-FFF2-40B4-BE49-F238E27FC236}">
                <a16:creationId xmlns:a16="http://schemas.microsoft.com/office/drawing/2014/main" id="{66CD4631-6896-4FCB-898C-A539306BC8AE}"/>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5B719215-0DD5-4A86-83D8-147F7F63009D}"/>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726350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mall för rubrikformat</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dirty="0"/>
          </a:p>
        </p:txBody>
      </p:sp>
      <p:sp>
        <p:nvSpPr>
          <p:cNvPr id="5" name="Date Placeholder 4"/>
          <p:cNvSpPr>
            <a:spLocks noGrp="1"/>
          </p:cNvSpPr>
          <p:nvPr>
            <p:ph type="dt" sz="half" idx="10"/>
          </p:nvPr>
        </p:nvSpPr>
        <p:spPr/>
        <p:txBody>
          <a:bodyPr/>
          <a:lstStyle/>
          <a:p>
            <a:fld id="{BF4502DF-7B4E-4373-A99E-72D28C68646B}" type="datetimeFigureOut">
              <a:rPr lang="sv-SE" smtClean="0"/>
              <a:t>2023-05-26</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5CAE04F-F893-4FAB-8135-EF6A11A380DD}" type="slidenum">
              <a:rPr lang="sv-SE" smtClean="0"/>
              <a:t>‹#›</a:t>
            </a:fld>
            <a:endParaRPr lang="sv-SE"/>
          </a:p>
        </p:txBody>
      </p:sp>
    </p:spTree>
    <p:extLst>
      <p:ext uri="{BB962C8B-B14F-4D97-AF65-F5344CB8AC3E}">
        <p14:creationId xmlns:p14="http://schemas.microsoft.com/office/powerpoint/2010/main" val="4946825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5D8EC01-8289-45E0-84E2-C0A1F5A7285D}"/>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2151DD93-C30C-4B4B-99BA-B40A44C64A98}"/>
              </a:ext>
            </a:extLst>
          </p:cNvPr>
          <p:cNvSpPr>
            <a:spLocks noGrp="1"/>
          </p:cNvSpPr>
          <p:nvPr>
            <p:ph type="dt" sz="half" idx="10"/>
          </p:nvPr>
        </p:nvSpPr>
        <p:spPr/>
        <p:txBody>
          <a:bodyPr/>
          <a:lstStyle/>
          <a:p>
            <a:fld id="{597F44F1-1FD6-4000-863E-53B78F6EB0A3}" type="datetimeFigureOut">
              <a:rPr lang="sv-SE" smtClean="0"/>
              <a:t>2023-05-26</a:t>
            </a:fld>
            <a:endParaRPr lang="sv-SE"/>
          </a:p>
        </p:txBody>
      </p:sp>
      <p:sp>
        <p:nvSpPr>
          <p:cNvPr id="4" name="Platshållare för sidfot 3">
            <a:extLst>
              <a:ext uri="{FF2B5EF4-FFF2-40B4-BE49-F238E27FC236}">
                <a16:creationId xmlns:a16="http://schemas.microsoft.com/office/drawing/2014/main" id="{B3585F61-AA46-4289-8747-1716AA7ACDDB}"/>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7115A5BE-DCE1-42E0-A4CF-A929FCD41D1C}"/>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244414289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997CD228-BCE7-47F4-9146-A3984DFB864D}"/>
              </a:ext>
            </a:extLst>
          </p:cNvPr>
          <p:cNvSpPr>
            <a:spLocks noGrp="1"/>
          </p:cNvSpPr>
          <p:nvPr>
            <p:ph type="dt" sz="half" idx="10"/>
          </p:nvPr>
        </p:nvSpPr>
        <p:spPr/>
        <p:txBody>
          <a:bodyPr/>
          <a:lstStyle/>
          <a:p>
            <a:fld id="{597F44F1-1FD6-4000-863E-53B78F6EB0A3}" type="datetimeFigureOut">
              <a:rPr lang="sv-SE" smtClean="0"/>
              <a:t>2023-05-26</a:t>
            </a:fld>
            <a:endParaRPr lang="sv-SE"/>
          </a:p>
        </p:txBody>
      </p:sp>
      <p:sp>
        <p:nvSpPr>
          <p:cNvPr id="3" name="Platshållare för sidfot 2">
            <a:extLst>
              <a:ext uri="{FF2B5EF4-FFF2-40B4-BE49-F238E27FC236}">
                <a16:creationId xmlns:a16="http://schemas.microsoft.com/office/drawing/2014/main" id="{18422734-2D05-41C9-BD83-B70217E00710}"/>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B19FDE08-E6AD-4256-8622-FE7C8D16D8B8}"/>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32130889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0883153-A592-4DBC-9B6F-EC7894E6196D}"/>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B29DAE1A-0B06-473C-B80B-C31E12EB1F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BEA1A72F-243A-4682-B1A4-D7773C9C0C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5" name="Platshållare för datum 4">
            <a:extLst>
              <a:ext uri="{FF2B5EF4-FFF2-40B4-BE49-F238E27FC236}">
                <a16:creationId xmlns:a16="http://schemas.microsoft.com/office/drawing/2014/main" id="{88EF18D9-828C-4F2A-973D-0068283DD53D}"/>
              </a:ext>
            </a:extLst>
          </p:cNvPr>
          <p:cNvSpPr>
            <a:spLocks noGrp="1"/>
          </p:cNvSpPr>
          <p:nvPr>
            <p:ph type="dt" sz="half" idx="10"/>
          </p:nvPr>
        </p:nvSpPr>
        <p:spPr/>
        <p:txBody>
          <a:bodyPr/>
          <a:lstStyle/>
          <a:p>
            <a:fld id="{597F44F1-1FD6-4000-863E-53B78F6EB0A3}" type="datetimeFigureOut">
              <a:rPr lang="sv-SE" smtClean="0"/>
              <a:t>2023-05-26</a:t>
            </a:fld>
            <a:endParaRPr lang="sv-SE"/>
          </a:p>
        </p:txBody>
      </p:sp>
      <p:sp>
        <p:nvSpPr>
          <p:cNvPr id="6" name="Platshållare för sidfot 5">
            <a:extLst>
              <a:ext uri="{FF2B5EF4-FFF2-40B4-BE49-F238E27FC236}">
                <a16:creationId xmlns:a16="http://schemas.microsoft.com/office/drawing/2014/main" id="{CDDD0229-F16B-451B-9847-1909AE0BBB41}"/>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AE68E1E1-E3BB-4448-8854-9A2959C20F48}"/>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7858273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25214BE-2C9D-4174-A878-27A972485232}"/>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933E5EE2-1912-4A6E-A6AA-C748C7055F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E249EB20-8C6B-48D5-A2F4-36F37837A1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5" name="Platshållare för datum 4">
            <a:extLst>
              <a:ext uri="{FF2B5EF4-FFF2-40B4-BE49-F238E27FC236}">
                <a16:creationId xmlns:a16="http://schemas.microsoft.com/office/drawing/2014/main" id="{14222264-6D95-4549-ACC5-7C3067316F71}"/>
              </a:ext>
            </a:extLst>
          </p:cNvPr>
          <p:cNvSpPr>
            <a:spLocks noGrp="1"/>
          </p:cNvSpPr>
          <p:nvPr>
            <p:ph type="dt" sz="half" idx="10"/>
          </p:nvPr>
        </p:nvSpPr>
        <p:spPr/>
        <p:txBody>
          <a:bodyPr/>
          <a:lstStyle/>
          <a:p>
            <a:fld id="{597F44F1-1FD6-4000-863E-53B78F6EB0A3}" type="datetimeFigureOut">
              <a:rPr lang="sv-SE" smtClean="0"/>
              <a:t>2023-05-26</a:t>
            </a:fld>
            <a:endParaRPr lang="sv-SE"/>
          </a:p>
        </p:txBody>
      </p:sp>
      <p:sp>
        <p:nvSpPr>
          <p:cNvPr id="6" name="Platshållare för sidfot 5">
            <a:extLst>
              <a:ext uri="{FF2B5EF4-FFF2-40B4-BE49-F238E27FC236}">
                <a16:creationId xmlns:a16="http://schemas.microsoft.com/office/drawing/2014/main" id="{AA72EBE6-3AF3-45E1-A68F-9C837C6BE626}"/>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4272B40D-7E8E-49A9-8C48-BF7A405D5D2A}"/>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31488851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5FFC743-5B26-4FAA-9CC1-5124F256A15B}"/>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A38F8F10-F4CA-41F5-A431-8DAF15F1E4EB}"/>
              </a:ext>
            </a:extLst>
          </p:cNvPr>
          <p:cNvSpPr>
            <a:spLocks noGrp="1"/>
          </p:cNvSpPr>
          <p:nvPr>
            <p:ph type="body" orient="vert" idx="1"/>
          </p:nvPr>
        </p:nvSpPr>
        <p:spPr/>
        <p:txBody>
          <a:bodyPr vert="eaVert"/>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DC925810-7F7F-47B5-B41E-9CAB04D54202}"/>
              </a:ext>
            </a:extLst>
          </p:cNvPr>
          <p:cNvSpPr>
            <a:spLocks noGrp="1"/>
          </p:cNvSpPr>
          <p:nvPr>
            <p:ph type="dt" sz="half" idx="10"/>
          </p:nvPr>
        </p:nvSpPr>
        <p:spPr/>
        <p:txBody>
          <a:bodyPr/>
          <a:lstStyle/>
          <a:p>
            <a:fld id="{597F44F1-1FD6-4000-863E-53B78F6EB0A3}" type="datetimeFigureOut">
              <a:rPr lang="sv-SE" smtClean="0"/>
              <a:t>2023-05-26</a:t>
            </a:fld>
            <a:endParaRPr lang="sv-SE"/>
          </a:p>
        </p:txBody>
      </p:sp>
      <p:sp>
        <p:nvSpPr>
          <p:cNvPr id="5" name="Platshållare för sidfot 4">
            <a:extLst>
              <a:ext uri="{FF2B5EF4-FFF2-40B4-BE49-F238E27FC236}">
                <a16:creationId xmlns:a16="http://schemas.microsoft.com/office/drawing/2014/main" id="{50F569AB-BBE1-4E17-8F53-9774A025CEDF}"/>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925353AC-95DF-4FC6-A79D-114DD6018E94}"/>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38040381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B0CFF5C7-E981-40F8-8552-F92FB0D35C6C}"/>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A27D47DA-7BFD-4D75-BAF7-EA77AE3CD29C}"/>
              </a:ext>
            </a:extLst>
          </p:cNvPr>
          <p:cNvSpPr>
            <a:spLocks noGrp="1"/>
          </p:cNvSpPr>
          <p:nvPr>
            <p:ph type="body" orient="vert" idx="1"/>
          </p:nvPr>
        </p:nvSpPr>
        <p:spPr>
          <a:xfrm>
            <a:off x="838200" y="365125"/>
            <a:ext cx="7734300" cy="5811838"/>
          </a:xfrm>
        </p:spPr>
        <p:txBody>
          <a:bodyPr vert="eaVert"/>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9F25D2A4-0F47-4822-88A4-AF21B2038518}"/>
              </a:ext>
            </a:extLst>
          </p:cNvPr>
          <p:cNvSpPr>
            <a:spLocks noGrp="1"/>
          </p:cNvSpPr>
          <p:nvPr>
            <p:ph type="dt" sz="half" idx="10"/>
          </p:nvPr>
        </p:nvSpPr>
        <p:spPr/>
        <p:txBody>
          <a:bodyPr/>
          <a:lstStyle/>
          <a:p>
            <a:fld id="{597F44F1-1FD6-4000-863E-53B78F6EB0A3}" type="datetimeFigureOut">
              <a:rPr lang="sv-SE" smtClean="0"/>
              <a:t>2023-05-26</a:t>
            </a:fld>
            <a:endParaRPr lang="sv-SE"/>
          </a:p>
        </p:txBody>
      </p:sp>
      <p:sp>
        <p:nvSpPr>
          <p:cNvPr id="5" name="Platshållare för sidfot 4">
            <a:extLst>
              <a:ext uri="{FF2B5EF4-FFF2-40B4-BE49-F238E27FC236}">
                <a16:creationId xmlns:a16="http://schemas.microsoft.com/office/drawing/2014/main" id="{378CC16E-0248-4E65-9FDD-32330A872C8F}"/>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72D4A5FF-0FD7-4DFB-AAE6-329E78218B21}"/>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255201207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1524000" y="1122363"/>
            <a:ext cx="9144000" cy="2387600"/>
          </a:xfrm>
        </p:spPr>
        <p:txBody>
          <a:bodyPr anchor="b"/>
          <a:lstStyle>
            <a:lvl1pPr algn="ctr">
              <a:defRPr sz="6000"/>
            </a:lvl1pPr>
          </a:lstStyle>
          <a:p>
            <a:r>
              <a:rPr lang="sv-SE"/>
              <a:t>Klicka här för att ändra format</a:t>
            </a:r>
          </a:p>
        </p:txBody>
      </p:sp>
      <p:sp>
        <p:nvSpPr>
          <p:cNvPr id="3" name="Underrubri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format på underrubrik i bakgrunden</a:t>
            </a:r>
          </a:p>
        </p:txBody>
      </p:sp>
    </p:spTree>
    <p:extLst>
      <p:ext uri="{BB962C8B-B14F-4D97-AF65-F5344CB8AC3E}">
        <p14:creationId xmlns:p14="http://schemas.microsoft.com/office/powerpoint/2010/main" val="24987737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CBA15800-B20C-7841-B263-D3DF6C3C747A}" type="datetimeFigureOut">
              <a:rPr lang="sv-SE" smtClean="0"/>
              <a:t>2023-05-26</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8CBA5DF3-2873-014E-ABD8-D2296A98158C}" type="slidenum">
              <a:rPr lang="sv-SE" smtClean="0"/>
              <a:t>‹#›</a:t>
            </a:fld>
            <a:endParaRPr lang="sv-SE"/>
          </a:p>
        </p:txBody>
      </p:sp>
    </p:spTree>
    <p:extLst>
      <p:ext uri="{BB962C8B-B14F-4D97-AF65-F5344CB8AC3E}">
        <p14:creationId xmlns:p14="http://schemas.microsoft.com/office/powerpoint/2010/main" val="37377961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831850" y="1709738"/>
            <a:ext cx="10515600" cy="2852737"/>
          </a:xfrm>
        </p:spPr>
        <p:txBody>
          <a:bodyPr anchor="b"/>
          <a:lstStyle>
            <a:lvl1pPr>
              <a:defRPr sz="6000"/>
            </a:lvl1pPr>
          </a:lstStyle>
          <a:p>
            <a:r>
              <a:rPr lang="sv-SE"/>
              <a:t>Klicka här för att ändra format</a:t>
            </a:r>
          </a:p>
        </p:txBody>
      </p:sp>
      <p:sp>
        <p:nvSpPr>
          <p:cNvPr id="3" name="Platshållare för tex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Platshållare för datum 3"/>
          <p:cNvSpPr>
            <a:spLocks noGrp="1"/>
          </p:cNvSpPr>
          <p:nvPr>
            <p:ph type="dt" sz="half" idx="10"/>
          </p:nvPr>
        </p:nvSpPr>
        <p:spPr/>
        <p:txBody>
          <a:bodyPr/>
          <a:lstStyle/>
          <a:p>
            <a:fld id="{CBA15800-B20C-7841-B263-D3DF6C3C747A}" type="datetimeFigureOut">
              <a:rPr lang="sv-SE" smtClean="0"/>
              <a:t>2023-05-26</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8CBA5DF3-2873-014E-ABD8-D2296A98158C}" type="slidenum">
              <a:rPr lang="sv-SE" smtClean="0"/>
              <a:t>‹#›</a:t>
            </a:fld>
            <a:endParaRPr lang="sv-SE"/>
          </a:p>
        </p:txBody>
      </p:sp>
    </p:spTree>
    <p:extLst>
      <p:ext uri="{BB962C8B-B14F-4D97-AF65-F5344CB8AC3E}">
        <p14:creationId xmlns:p14="http://schemas.microsoft.com/office/powerpoint/2010/main" val="30346530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p:cNvSpPr>
            <a:spLocks noGrp="1"/>
          </p:cNvSpPr>
          <p:nvPr>
            <p:ph type="dt" sz="half" idx="10"/>
          </p:nvPr>
        </p:nvSpPr>
        <p:spPr/>
        <p:txBody>
          <a:bodyPr/>
          <a:lstStyle/>
          <a:p>
            <a:fld id="{CBA15800-B20C-7841-B263-D3DF6C3C747A}" type="datetimeFigureOut">
              <a:rPr lang="sv-SE" smtClean="0"/>
              <a:t>2023-05-26</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8CBA5DF3-2873-014E-ABD8-D2296A98158C}" type="slidenum">
              <a:rPr lang="sv-SE" smtClean="0"/>
              <a:t>‹#›</a:t>
            </a:fld>
            <a:endParaRPr lang="sv-SE"/>
          </a:p>
        </p:txBody>
      </p:sp>
    </p:spTree>
    <p:extLst>
      <p:ext uri="{BB962C8B-B14F-4D97-AF65-F5344CB8AC3E}">
        <p14:creationId xmlns:p14="http://schemas.microsoft.com/office/powerpoint/2010/main" val="2677641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sv-SE"/>
              <a:t>Klicka här för att ändra mall för rubrikformat</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Content Placeholder 3"/>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Content Placeholder 5"/>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dirty="0"/>
          </a:p>
        </p:txBody>
      </p:sp>
      <p:sp>
        <p:nvSpPr>
          <p:cNvPr id="7" name="Date Placeholder 6"/>
          <p:cNvSpPr>
            <a:spLocks noGrp="1"/>
          </p:cNvSpPr>
          <p:nvPr>
            <p:ph type="dt" sz="half" idx="10"/>
          </p:nvPr>
        </p:nvSpPr>
        <p:spPr/>
        <p:txBody>
          <a:bodyPr/>
          <a:lstStyle/>
          <a:p>
            <a:fld id="{BF4502DF-7B4E-4373-A99E-72D28C68646B}" type="datetimeFigureOut">
              <a:rPr lang="sv-SE" smtClean="0"/>
              <a:t>2023-05-26</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05CAE04F-F893-4FAB-8135-EF6A11A380DD}" type="slidenum">
              <a:rPr lang="sv-SE" smtClean="0"/>
              <a:t>‹#›</a:t>
            </a:fld>
            <a:endParaRPr lang="sv-SE"/>
          </a:p>
        </p:txBody>
      </p:sp>
    </p:spTree>
    <p:extLst>
      <p:ext uri="{BB962C8B-B14F-4D97-AF65-F5344CB8AC3E}">
        <p14:creationId xmlns:p14="http://schemas.microsoft.com/office/powerpoint/2010/main" val="162496193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a:xfrm>
            <a:off x="839788" y="365125"/>
            <a:ext cx="10515600" cy="1325563"/>
          </a:xfrm>
        </p:spPr>
        <p:txBody>
          <a:bodyPr/>
          <a:lstStyle/>
          <a:p>
            <a:r>
              <a:rPr lang="sv-SE"/>
              <a:t>Klicka här för att ändra format</a:t>
            </a:r>
          </a:p>
        </p:txBody>
      </p:sp>
      <p:sp>
        <p:nvSpPr>
          <p:cNvPr id="3" name="Platshållare för tex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p:cNvSpPr>
            <a:spLocks noGrp="1"/>
          </p:cNvSpPr>
          <p:nvPr>
            <p:ph type="dt" sz="half" idx="10"/>
          </p:nvPr>
        </p:nvSpPr>
        <p:spPr/>
        <p:txBody>
          <a:bodyPr/>
          <a:lstStyle/>
          <a:p>
            <a:fld id="{CBA15800-B20C-7841-B263-D3DF6C3C747A}" type="datetimeFigureOut">
              <a:rPr lang="sv-SE" smtClean="0"/>
              <a:t>2023-05-26</a:t>
            </a:fld>
            <a:endParaRPr lang="sv-SE"/>
          </a:p>
        </p:txBody>
      </p:sp>
      <p:sp>
        <p:nvSpPr>
          <p:cNvPr id="8" name="Platshållare för sidfot 7"/>
          <p:cNvSpPr>
            <a:spLocks noGrp="1"/>
          </p:cNvSpPr>
          <p:nvPr>
            <p:ph type="ftr" sz="quarter" idx="11"/>
          </p:nvPr>
        </p:nvSpPr>
        <p:spPr/>
        <p:txBody>
          <a:bodyPr/>
          <a:lstStyle/>
          <a:p>
            <a:endParaRPr lang="sv-SE"/>
          </a:p>
        </p:txBody>
      </p:sp>
      <p:sp>
        <p:nvSpPr>
          <p:cNvPr id="9" name="Platshållare för bildnummer 8"/>
          <p:cNvSpPr>
            <a:spLocks noGrp="1"/>
          </p:cNvSpPr>
          <p:nvPr>
            <p:ph type="sldNum" sz="quarter" idx="12"/>
          </p:nvPr>
        </p:nvSpPr>
        <p:spPr/>
        <p:txBody>
          <a:bodyPr/>
          <a:lstStyle/>
          <a:p>
            <a:fld id="{8CBA5DF3-2873-014E-ABD8-D2296A98158C}" type="slidenum">
              <a:rPr lang="sv-SE" smtClean="0"/>
              <a:t>‹#›</a:t>
            </a:fld>
            <a:endParaRPr lang="sv-SE"/>
          </a:p>
        </p:txBody>
      </p:sp>
    </p:spTree>
    <p:extLst>
      <p:ext uri="{BB962C8B-B14F-4D97-AF65-F5344CB8AC3E}">
        <p14:creationId xmlns:p14="http://schemas.microsoft.com/office/powerpoint/2010/main" val="163171725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datum 2"/>
          <p:cNvSpPr>
            <a:spLocks noGrp="1"/>
          </p:cNvSpPr>
          <p:nvPr>
            <p:ph type="dt" sz="half" idx="10"/>
          </p:nvPr>
        </p:nvSpPr>
        <p:spPr/>
        <p:txBody>
          <a:bodyPr/>
          <a:lstStyle/>
          <a:p>
            <a:fld id="{CBA15800-B20C-7841-B263-D3DF6C3C747A}" type="datetimeFigureOut">
              <a:rPr lang="sv-SE" smtClean="0"/>
              <a:t>2023-05-26</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8CBA5DF3-2873-014E-ABD8-D2296A98158C}" type="slidenum">
              <a:rPr lang="sv-SE" smtClean="0"/>
              <a:t>‹#›</a:t>
            </a:fld>
            <a:endParaRPr lang="sv-SE"/>
          </a:p>
        </p:txBody>
      </p:sp>
    </p:spTree>
    <p:extLst>
      <p:ext uri="{BB962C8B-B14F-4D97-AF65-F5344CB8AC3E}">
        <p14:creationId xmlns:p14="http://schemas.microsoft.com/office/powerpoint/2010/main" val="23829089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CBA15800-B20C-7841-B263-D3DF6C3C747A}" type="datetimeFigureOut">
              <a:rPr lang="sv-SE" smtClean="0"/>
              <a:t>2023-05-26</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8CBA5DF3-2873-014E-ABD8-D2296A98158C}" type="slidenum">
              <a:rPr lang="sv-SE" smtClean="0"/>
              <a:t>‹#›</a:t>
            </a:fld>
            <a:endParaRPr lang="sv-SE"/>
          </a:p>
        </p:txBody>
      </p:sp>
    </p:spTree>
    <p:extLst>
      <p:ext uri="{BB962C8B-B14F-4D97-AF65-F5344CB8AC3E}">
        <p14:creationId xmlns:p14="http://schemas.microsoft.com/office/powerpoint/2010/main" val="22713086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839788" y="457200"/>
            <a:ext cx="3932237" cy="1600200"/>
          </a:xfrm>
        </p:spPr>
        <p:txBody>
          <a:bodyPr anchor="b"/>
          <a:lstStyle>
            <a:lvl1pPr>
              <a:defRPr sz="3200"/>
            </a:lvl1pPr>
          </a:lstStyle>
          <a:p>
            <a:r>
              <a:rPr lang="sv-SE"/>
              <a:t>Klicka här för att ändra format</a:t>
            </a:r>
          </a:p>
        </p:txBody>
      </p:sp>
      <p:sp>
        <p:nvSpPr>
          <p:cNvPr id="3" name="Platshållare för innehåll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CBA15800-B20C-7841-B263-D3DF6C3C747A}" type="datetimeFigureOut">
              <a:rPr lang="sv-SE" smtClean="0"/>
              <a:t>2023-05-26</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8CBA5DF3-2873-014E-ABD8-D2296A98158C}" type="slidenum">
              <a:rPr lang="sv-SE" smtClean="0"/>
              <a:t>‹#›</a:t>
            </a:fld>
            <a:endParaRPr lang="sv-SE"/>
          </a:p>
        </p:txBody>
      </p:sp>
    </p:spTree>
    <p:extLst>
      <p:ext uri="{BB962C8B-B14F-4D97-AF65-F5344CB8AC3E}">
        <p14:creationId xmlns:p14="http://schemas.microsoft.com/office/powerpoint/2010/main" val="117707233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839788" y="457200"/>
            <a:ext cx="3932237" cy="1600200"/>
          </a:xfrm>
        </p:spPr>
        <p:txBody>
          <a:bodyPr anchor="b"/>
          <a:lstStyle>
            <a:lvl1pPr>
              <a:defRPr sz="3200"/>
            </a:lvl1pPr>
          </a:lstStyle>
          <a:p>
            <a:r>
              <a:rPr lang="sv-SE"/>
              <a:t>Klicka här för att ändra format</a:t>
            </a:r>
          </a:p>
        </p:txBody>
      </p:sp>
      <p:sp>
        <p:nvSpPr>
          <p:cNvPr id="3" name="Platshållare för bild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CBA15800-B20C-7841-B263-D3DF6C3C747A}" type="datetimeFigureOut">
              <a:rPr lang="sv-SE" smtClean="0"/>
              <a:t>2023-05-26</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8CBA5DF3-2873-014E-ABD8-D2296A98158C}" type="slidenum">
              <a:rPr lang="sv-SE" smtClean="0"/>
              <a:t>‹#›</a:t>
            </a:fld>
            <a:endParaRPr lang="sv-SE"/>
          </a:p>
        </p:txBody>
      </p:sp>
    </p:spTree>
    <p:extLst>
      <p:ext uri="{BB962C8B-B14F-4D97-AF65-F5344CB8AC3E}">
        <p14:creationId xmlns:p14="http://schemas.microsoft.com/office/powerpoint/2010/main" val="51085074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lodrät text 2"/>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CBA15800-B20C-7841-B263-D3DF6C3C747A}" type="datetimeFigureOut">
              <a:rPr lang="sv-SE" smtClean="0"/>
              <a:t>2023-05-26</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8CBA5DF3-2873-014E-ABD8-D2296A98158C}" type="slidenum">
              <a:rPr lang="sv-SE" smtClean="0"/>
              <a:t>‹#›</a:t>
            </a:fld>
            <a:endParaRPr lang="sv-SE"/>
          </a:p>
        </p:txBody>
      </p:sp>
    </p:spTree>
    <p:extLst>
      <p:ext uri="{BB962C8B-B14F-4D97-AF65-F5344CB8AC3E}">
        <p14:creationId xmlns:p14="http://schemas.microsoft.com/office/powerpoint/2010/main" val="16483190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8724900" y="365125"/>
            <a:ext cx="2628900" cy="5811838"/>
          </a:xfrm>
        </p:spPr>
        <p:txBody>
          <a:bodyPr vert="eaVert"/>
          <a:lstStyle/>
          <a:p>
            <a:r>
              <a:rPr lang="sv-SE"/>
              <a:t>Klicka här för att ändra format</a:t>
            </a:r>
          </a:p>
        </p:txBody>
      </p:sp>
      <p:sp>
        <p:nvSpPr>
          <p:cNvPr id="3" name="Platshållare för lodrät text 2"/>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CBA15800-B20C-7841-B263-D3DF6C3C747A}" type="datetimeFigureOut">
              <a:rPr lang="sv-SE" smtClean="0"/>
              <a:t>2023-05-26</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8CBA5DF3-2873-014E-ABD8-D2296A98158C}" type="slidenum">
              <a:rPr lang="sv-SE" smtClean="0"/>
              <a:t>‹#›</a:t>
            </a:fld>
            <a:endParaRPr lang="sv-SE"/>
          </a:p>
        </p:txBody>
      </p:sp>
    </p:spTree>
    <p:extLst>
      <p:ext uri="{BB962C8B-B14F-4D97-AF65-F5344CB8AC3E}">
        <p14:creationId xmlns:p14="http://schemas.microsoft.com/office/powerpoint/2010/main" val="65577571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Innehå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vl1pPr>
          </a:lstStyle>
          <a:p>
            <a:fld id="{AFB2F062-198B-E64C-B408-AB1E48124610}" type="slidenum">
              <a:rPr lang="en-US" smtClean="0"/>
              <a:pPr/>
              <a:t>‹#›</a:t>
            </a:fld>
            <a:endParaRPr lang="en-US" dirty="0"/>
          </a:p>
        </p:txBody>
      </p:sp>
      <p:sp>
        <p:nvSpPr>
          <p:cNvPr id="7" name="Content Placeholder 2"/>
          <p:cNvSpPr>
            <a:spLocks noGrp="1"/>
          </p:cNvSpPr>
          <p:nvPr>
            <p:ph idx="1"/>
          </p:nvPr>
        </p:nvSpPr>
        <p:spPr>
          <a:xfrm>
            <a:off x="838200" y="1206878"/>
            <a:ext cx="10515600" cy="435133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8" name="Title 1"/>
          <p:cNvSpPr>
            <a:spLocks noGrp="1"/>
          </p:cNvSpPr>
          <p:nvPr>
            <p:ph type="title"/>
          </p:nvPr>
        </p:nvSpPr>
        <p:spPr>
          <a:xfrm>
            <a:off x="269634" y="176015"/>
            <a:ext cx="10515600" cy="547200"/>
          </a:xfrm>
        </p:spPr>
        <p:txBody>
          <a:bodyPr/>
          <a:lstStyle/>
          <a:p>
            <a:r>
              <a:rPr lang="sv-SE"/>
              <a:t>Klicka här för att ändra format</a:t>
            </a:r>
            <a:endParaRPr lang="en-US"/>
          </a:p>
        </p:txBody>
      </p:sp>
    </p:spTree>
    <p:extLst>
      <p:ext uri="{BB962C8B-B14F-4D97-AF65-F5344CB8AC3E}">
        <p14:creationId xmlns:p14="http://schemas.microsoft.com/office/powerpoint/2010/main" val="341855687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Jämförande med underrubrik">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135717"/>
            <a:ext cx="5157787"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4" name="Content Placeholder 3"/>
          <p:cNvSpPr>
            <a:spLocks noGrp="1"/>
          </p:cNvSpPr>
          <p:nvPr>
            <p:ph sz="half" idx="2"/>
          </p:nvPr>
        </p:nvSpPr>
        <p:spPr>
          <a:xfrm>
            <a:off x="839788" y="1959629"/>
            <a:ext cx="5157787"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dirty="0"/>
          </a:p>
        </p:txBody>
      </p:sp>
      <p:sp>
        <p:nvSpPr>
          <p:cNvPr id="5" name="Text Placeholder 4"/>
          <p:cNvSpPr>
            <a:spLocks noGrp="1"/>
          </p:cNvSpPr>
          <p:nvPr>
            <p:ph type="body" sz="quarter" idx="3"/>
          </p:nvPr>
        </p:nvSpPr>
        <p:spPr>
          <a:xfrm>
            <a:off x="6172200" y="1135717"/>
            <a:ext cx="5183188"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6" name="Content Placeholder 5"/>
          <p:cNvSpPr>
            <a:spLocks noGrp="1"/>
          </p:cNvSpPr>
          <p:nvPr>
            <p:ph sz="quarter" idx="4"/>
          </p:nvPr>
        </p:nvSpPr>
        <p:spPr>
          <a:xfrm>
            <a:off x="6172200" y="1959629"/>
            <a:ext cx="5183188"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9" name="Slide Number Placeholder 8"/>
          <p:cNvSpPr>
            <a:spLocks noGrp="1"/>
          </p:cNvSpPr>
          <p:nvPr>
            <p:ph type="sldNum" sz="quarter" idx="12"/>
          </p:nvPr>
        </p:nvSpPr>
        <p:spPr/>
        <p:txBody>
          <a:bodyPr/>
          <a:lstStyle/>
          <a:p>
            <a:fld id="{4464F786-6D21-7E46-AB12-1886CCC34198}" type="slidenum">
              <a:rPr lang="en-US" smtClean="0"/>
              <a:t>‹#›</a:t>
            </a:fld>
            <a:endParaRPr lang="en-US"/>
          </a:p>
        </p:txBody>
      </p:sp>
      <p:sp>
        <p:nvSpPr>
          <p:cNvPr id="10" name="Title 1"/>
          <p:cNvSpPr>
            <a:spLocks noGrp="1"/>
          </p:cNvSpPr>
          <p:nvPr>
            <p:ph type="title"/>
          </p:nvPr>
        </p:nvSpPr>
        <p:spPr>
          <a:xfrm>
            <a:off x="269634" y="176015"/>
            <a:ext cx="10515600" cy="547200"/>
          </a:xfrm>
        </p:spPr>
        <p:txBody>
          <a:bodyPr/>
          <a:lstStyle/>
          <a:p>
            <a:r>
              <a:rPr lang="sv-SE"/>
              <a:t>Klicka här för att ändra format</a:t>
            </a:r>
            <a:endParaRPr lang="en-US"/>
          </a:p>
        </p:txBody>
      </p:sp>
    </p:spTree>
    <p:extLst>
      <p:ext uri="{BB962C8B-B14F-4D97-AF65-F5344CB8AC3E}">
        <p14:creationId xmlns:p14="http://schemas.microsoft.com/office/powerpoint/2010/main" val="7555427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Jämförande utan underrubrik">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839788" y="1135717"/>
            <a:ext cx="5157787" cy="4508500"/>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dirty="0"/>
          </a:p>
        </p:txBody>
      </p:sp>
      <p:sp>
        <p:nvSpPr>
          <p:cNvPr id="6" name="Content Placeholder 5"/>
          <p:cNvSpPr>
            <a:spLocks noGrp="1"/>
          </p:cNvSpPr>
          <p:nvPr>
            <p:ph sz="quarter" idx="4"/>
          </p:nvPr>
        </p:nvSpPr>
        <p:spPr>
          <a:xfrm>
            <a:off x="6172200" y="1135717"/>
            <a:ext cx="5183188" cy="4508500"/>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dirty="0"/>
          </a:p>
        </p:txBody>
      </p:sp>
      <p:sp>
        <p:nvSpPr>
          <p:cNvPr id="9" name="Slide Number Placeholder 8"/>
          <p:cNvSpPr>
            <a:spLocks noGrp="1"/>
          </p:cNvSpPr>
          <p:nvPr>
            <p:ph type="sldNum" sz="quarter" idx="12"/>
          </p:nvPr>
        </p:nvSpPr>
        <p:spPr/>
        <p:txBody>
          <a:bodyPr/>
          <a:lstStyle/>
          <a:p>
            <a:fld id="{4464F786-6D21-7E46-AB12-1886CCC34198}" type="slidenum">
              <a:rPr lang="en-US" smtClean="0"/>
              <a:t>‹#›</a:t>
            </a:fld>
            <a:endParaRPr lang="en-US"/>
          </a:p>
        </p:txBody>
      </p:sp>
      <p:sp>
        <p:nvSpPr>
          <p:cNvPr id="10" name="Title 1"/>
          <p:cNvSpPr>
            <a:spLocks noGrp="1"/>
          </p:cNvSpPr>
          <p:nvPr>
            <p:ph type="title"/>
          </p:nvPr>
        </p:nvSpPr>
        <p:spPr>
          <a:xfrm>
            <a:off x="269634" y="176015"/>
            <a:ext cx="10515600" cy="547200"/>
          </a:xfrm>
        </p:spPr>
        <p:txBody>
          <a:bodyPr/>
          <a:lstStyle/>
          <a:p>
            <a:r>
              <a:rPr lang="sv-SE"/>
              <a:t>Klicka här för att ändra format</a:t>
            </a:r>
            <a:endParaRPr lang="en-US"/>
          </a:p>
        </p:txBody>
      </p:sp>
    </p:spTree>
    <p:extLst>
      <p:ext uri="{BB962C8B-B14F-4D97-AF65-F5344CB8AC3E}">
        <p14:creationId xmlns:p14="http://schemas.microsoft.com/office/powerpoint/2010/main" val="39451595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mall för rubrikformat</a:t>
            </a:r>
            <a:endParaRPr lang="en-US" dirty="0"/>
          </a:p>
        </p:txBody>
      </p:sp>
      <p:sp>
        <p:nvSpPr>
          <p:cNvPr id="3" name="Date Placeholder 2"/>
          <p:cNvSpPr>
            <a:spLocks noGrp="1"/>
          </p:cNvSpPr>
          <p:nvPr>
            <p:ph type="dt" sz="half" idx="10"/>
          </p:nvPr>
        </p:nvSpPr>
        <p:spPr/>
        <p:txBody>
          <a:bodyPr/>
          <a:lstStyle/>
          <a:p>
            <a:fld id="{BF4502DF-7B4E-4373-A99E-72D28C68646B}" type="datetimeFigureOut">
              <a:rPr lang="sv-SE" smtClean="0"/>
              <a:t>2023-05-26</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05CAE04F-F893-4FAB-8135-EF6A11A380DD}" type="slidenum">
              <a:rPr lang="sv-SE" smtClean="0"/>
              <a:t>‹#›</a:t>
            </a:fld>
            <a:endParaRPr lang="sv-SE"/>
          </a:p>
        </p:txBody>
      </p:sp>
    </p:spTree>
    <p:extLst>
      <p:ext uri="{BB962C8B-B14F-4D97-AF65-F5344CB8AC3E}">
        <p14:creationId xmlns:p14="http://schemas.microsoft.com/office/powerpoint/2010/main" val="21697674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format</a:t>
            </a:r>
            <a:endParaRPr lang="en-US"/>
          </a:p>
        </p:txBody>
      </p:sp>
      <p:sp>
        <p:nvSpPr>
          <p:cNvPr id="5" name="Slide Number Placeholder 4"/>
          <p:cNvSpPr>
            <a:spLocks noGrp="1"/>
          </p:cNvSpPr>
          <p:nvPr>
            <p:ph type="sldNum" sz="quarter" idx="12"/>
          </p:nvPr>
        </p:nvSpPr>
        <p:spPr/>
        <p:txBody>
          <a:bodyPr/>
          <a:lstStyle/>
          <a:p>
            <a:fld id="{4464F786-6D21-7E46-AB12-1886CCC34198}" type="slidenum">
              <a:rPr lang="en-US" smtClean="0"/>
              <a:t>‹#›</a:t>
            </a:fld>
            <a:endParaRPr lang="en-US"/>
          </a:p>
        </p:txBody>
      </p:sp>
    </p:spTree>
    <p:extLst>
      <p:ext uri="{BB962C8B-B14F-4D97-AF65-F5344CB8AC3E}">
        <p14:creationId xmlns:p14="http://schemas.microsoft.com/office/powerpoint/2010/main" val="111824155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Innehåll höger">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1243323"/>
            <a:ext cx="6172200" cy="436183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8" name="Text Placeholder 3"/>
          <p:cNvSpPr>
            <a:spLocks noGrp="1"/>
          </p:cNvSpPr>
          <p:nvPr>
            <p:ph type="body" sz="half" idx="2"/>
          </p:nvPr>
        </p:nvSpPr>
        <p:spPr>
          <a:xfrm>
            <a:off x="839788"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9" name="Title 1"/>
          <p:cNvSpPr>
            <a:spLocks noGrp="1"/>
          </p:cNvSpPr>
          <p:nvPr>
            <p:ph type="title"/>
          </p:nvPr>
        </p:nvSpPr>
        <p:spPr>
          <a:xfrm>
            <a:off x="269634" y="176015"/>
            <a:ext cx="10515600" cy="547200"/>
          </a:xfrm>
        </p:spPr>
        <p:txBody>
          <a:bodyPr/>
          <a:lstStyle/>
          <a:p>
            <a:r>
              <a:rPr lang="sv-SE"/>
              <a:t>Klicka här för att ändra format</a:t>
            </a:r>
            <a:endParaRPr lang="en-US"/>
          </a:p>
        </p:txBody>
      </p:sp>
    </p:spTree>
    <p:extLst>
      <p:ext uri="{BB962C8B-B14F-4D97-AF65-F5344CB8AC3E}">
        <p14:creationId xmlns:p14="http://schemas.microsoft.com/office/powerpoint/2010/main" val="382236388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Bild höger med cita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868672"/>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endParaRPr lang="en-US" dirty="0"/>
          </a:p>
        </p:txBody>
      </p:sp>
      <p:sp>
        <p:nvSpPr>
          <p:cNvPr id="4" name="Text Placeholder 3"/>
          <p:cNvSpPr>
            <a:spLocks noGrp="1"/>
          </p:cNvSpPr>
          <p:nvPr>
            <p:ph type="body" sz="half" idx="2"/>
          </p:nvPr>
        </p:nvSpPr>
        <p:spPr>
          <a:xfrm>
            <a:off x="839788"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8" name="Title 1"/>
          <p:cNvSpPr>
            <a:spLocks noGrp="1"/>
          </p:cNvSpPr>
          <p:nvPr>
            <p:ph type="title"/>
          </p:nvPr>
        </p:nvSpPr>
        <p:spPr>
          <a:xfrm>
            <a:off x="269634" y="176015"/>
            <a:ext cx="10515600" cy="547200"/>
          </a:xfrm>
        </p:spPr>
        <p:txBody>
          <a:bodyPr/>
          <a:lstStyle/>
          <a:p>
            <a:r>
              <a:rPr lang="sv-SE"/>
              <a:t>Klicka här för att ändra format</a:t>
            </a:r>
            <a:endParaRPr lang="en-US"/>
          </a:p>
        </p:txBody>
      </p:sp>
    </p:spTree>
    <p:extLst>
      <p:ext uri="{BB962C8B-B14F-4D97-AF65-F5344CB8AC3E}">
        <p14:creationId xmlns:p14="http://schemas.microsoft.com/office/powerpoint/2010/main" val="37855374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ild vänster med cita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839788" y="1128157"/>
            <a:ext cx="6172200" cy="435465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endParaRPr lang="en-US"/>
          </a:p>
        </p:txBody>
      </p:sp>
      <p:sp>
        <p:nvSpPr>
          <p:cNvPr id="4" name="Text Placeholder 3"/>
          <p:cNvSpPr>
            <a:spLocks noGrp="1"/>
          </p:cNvSpPr>
          <p:nvPr>
            <p:ph type="body" sz="half" idx="2"/>
          </p:nvPr>
        </p:nvSpPr>
        <p:spPr>
          <a:xfrm>
            <a:off x="7423151"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8" name="Title 1"/>
          <p:cNvSpPr>
            <a:spLocks noGrp="1"/>
          </p:cNvSpPr>
          <p:nvPr>
            <p:ph type="title"/>
          </p:nvPr>
        </p:nvSpPr>
        <p:spPr>
          <a:xfrm>
            <a:off x="269634" y="176015"/>
            <a:ext cx="10515600" cy="547200"/>
          </a:xfrm>
        </p:spPr>
        <p:txBody>
          <a:bodyPr/>
          <a:lstStyle/>
          <a:p>
            <a:r>
              <a:rPr lang="sv-SE"/>
              <a:t>Klicka här för att ändra format</a:t>
            </a:r>
            <a:endParaRPr lang="en-US"/>
          </a:p>
        </p:txBody>
      </p:sp>
    </p:spTree>
    <p:extLst>
      <p:ext uri="{BB962C8B-B14F-4D97-AF65-F5344CB8AC3E}">
        <p14:creationId xmlns:p14="http://schemas.microsoft.com/office/powerpoint/2010/main" val="9481479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Stor siffra med rub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format</a:t>
            </a:r>
            <a:endParaRPr lang="en-US"/>
          </a:p>
        </p:txBody>
      </p:sp>
      <p:sp>
        <p:nvSpPr>
          <p:cNvPr id="3" name="Slide Number Placeholder 2"/>
          <p:cNvSpPr>
            <a:spLocks noGrp="1"/>
          </p:cNvSpPr>
          <p:nvPr>
            <p:ph type="sldNum" sz="quarter" idx="10"/>
          </p:nvPr>
        </p:nvSpPr>
        <p:spPr/>
        <p:txBody>
          <a:bodyPr/>
          <a:lstStyle/>
          <a:p>
            <a:fld id="{B0EBF7B1-A0A2-784E-99A7-64A0C6FE52DD}" type="slidenum">
              <a:rPr lang="en-US" smtClean="0"/>
              <a:pPr/>
              <a:t>‹#›</a:t>
            </a:fld>
            <a:endParaRPr lang="en-US" dirty="0"/>
          </a:p>
        </p:txBody>
      </p:sp>
      <p:sp>
        <p:nvSpPr>
          <p:cNvPr id="5" name="Rectangle 4"/>
          <p:cNvSpPr/>
          <p:nvPr/>
        </p:nvSpPr>
        <p:spPr>
          <a:xfrm>
            <a:off x="3478247" y="4587153"/>
            <a:ext cx="540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1" hasCustomPrompt="1"/>
          </p:nvPr>
        </p:nvSpPr>
        <p:spPr>
          <a:xfrm>
            <a:off x="0" y="2018121"/>
            <a:ext cx="12192000" cy="2770188"/>
          </a:xfrm>
        </p:spPr>
        <p:txBody>
          <a:bodyPr>
            <a:noAutofit/>
          </a:bodyPr>
          <a:lstStyle>
            <a:lvl1pPr marL="0" indent="0" algn="ctr">
              <a:buNone/>
              <a:defRPr sz="20000" b="1"/>
            </a:lvl1pPr>
            <a:lvl2pPr marL="457200" indent="0">
              <a:buNone/>
              <a:defRPr/>
            </a:lvl2pPr>
            <a:lvl3pPr marL="914400" indent="0">
              <a:buNone/>
              <a:defRPr/>
            </a:lvl3pPr>
            <a:lvl4pPr marL="1371600" indent="0">
              <a:buNone/>
              <a:defRPr/>
            </a:lvl4pPr>
            <a:lvl5pPr marL="1828800" indent="0">
              <a:buNone/>
              <a:defRPr/>
            </a:lvl5pPr>
          </a:lstStyle>
          <a:p>
            <a:pPr lvl="0"/>
            <a:r>
              <a:rPr lang="en-US" dirty="0"/>
              <a:t>####</a:t>
            </a:r>
          </a:p>
        </p:txBody>
      </p:sp>
      <p:sp>
        <p:nvSpPr>
          <p:cNvPr id="6" name="Rectangle 5"/>
          <p:cNvSpPr/>
          <p:nvPr userDrawn="1"/>
        </p:nvSpPr>
        <p:spPr>
          <a:xfrm>
            <a:off x="3478247" y="4587153"/>
            <a:ext cx="540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95602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tor siffra utan rubrik">
    <p:spTree>
      <p:nvGrpSpPr>
        <p:cNvPr id="1" name=""/>
        <p:cNvGrpSpPr/>
        <p:nvPr/>
      </p:nvGrpSpPr>
      <p:grpSpPr>
        <a:xfrm>
          <a:off x="0" y="0"/>
          <a:ext cx="0" cy="0"/>
          <a:chOff x="0" y="0"/>
          <a:chExt cx="0" cy="0"/>
        </a:xfrm>
      </p:grpSpPr>
      <p:sp>
        <p:nvSpPr>
          <p:cNvPr id="5" name="Rectangle 4"/>
          <p:cNvSpPr/>
          <p:nvPr/>
        </p:nvSpPr>
        <p:spPr>
          <a:xfrm>
            <a:off x="3478247" y="4587153"/>
            <a:ext cx="540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7"/>
          <p:cNvSpPr>
            <a:spLocks noGrp="1"/>
          </p:cNvSpPr>
          <p:nvPr>
            <p:ph type="body" sz="quarter" idx="11" hasCustomPrompt="1"/>
          </p:nvPr>
        </p:nvSpPr>
        <p:spPr>
          <a:xfrm>
            <a:off x="0" y="2018121"/>
            <a:ext cx="12192000" cy="2770188"/>
          </a:xfrm>
        </p:spPr>
        <p:txBody>
          <a:bodyPr>
            <a:noAutofit/>
          </a:bodyPr>
          <a:lstStyle>
            <a:lvl1pPr marL="0" indent="0" algn="ctr">
              <a:buNone/>
              <a:defRPr sz="20000" b="1"/>
            </a:lvl1pPr>
            <a:lvl2pPr marL="457200" indent="0">
              <a:buNone/>
              <a:defRPr/>
            </a:lvl2pPr>
            <a:lvl3pPr marL="914400" indent="0">
              <a:buNone/>
              <a:defRPr/>
            </a:lvl3pPr>
            <a:lvl4pPr marL="1371600" indent="0">
              <a:buNone/>
              <a:defRPr/>
            </a:lvl4pPr>
            <a:lvl5pPr marL="1828800" indent="0">
              <a:buNone/>
              <a:defRPr/>
            </a:lvl5pPr>
          </a:lstStyle>
          <a:p>
            <a:pPr lvl="0"/>
            <a:r>
              <a:rPr lang="en-US" dirty="0"/>
              <a:t>####</a:t>
            </a:r>
          </a:p>
        </p:txBody>
      </p:sp>
      <p:sp>
        <p:nvSpPr>
          <p:cNvPr id="4" name="Rectangle 3"/>
          <p:cNvSpPr/>
          <p:nvPr userDrawn="1"/>
        </p:nvSpPr>
        <p:spPr>
          <a:xfrm>
            <a:off x="3478247" y="4587153"/>
            <a:ext cx="540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68848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format</a:t>
            </a:r>
            <a:endParaRPr lang="en-US"/>
          </a:p>
        </p:txBody>
      </p:sp>
      <p:sp>
        <p:nvSpPr>
          <p:cNvPr id="3" name="Slide Number Placeholder 2"/>
          <p:cNvSpPr>
            <a:spLocks noGrp="1"/>
          </p:cNvSpPr>
          <p:nvPr>
            <p:ph type="sldNum" sz="quarter" idx="10"/>
          </p:nvPr>
        </p:nvSpPr>
        <p:spPr/>
        <p:txBody>
          <a:bodyPr/>
          <a:lstStyle/>
          <a:p>
            <a:fld id="{B0EBF7B1-A0A2-784E-99A7-64A0C6FE52DD}" type="slidenum">
              <a:rPr lang="en-US" smtClean="0"/>
              <a:pPr/>
              <a:t>‹#›</a:t>
            </a:fld>
            <a:endParaRPr lang="en-US" dirty="0"/>
          </a:p>
        </p:txBody>
      </p:sp>
      <p:sp>
        <p:nvSpPr>
          <p:cNvPr id="16" name="Text Placeholder 15"/>
          <p:cNvSpPr>
            <a:spLocks noGrp="1"/>
          </p:cNvSpPr>
          <p:nvPr>
            <p:ph type="body" sz="quarter" idx="11"/>
          </p:nvPr>
        </p:nvSpPr>
        <p:spPr>
          <a:xfrm>
            <a:off x="647370"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Redigera format för bakgrundstext</a:t>
            </a:r>
          </a:p>
        </p:txBody>
      </p:sp>
      <p:sp>
        <p:nvSpPr>
          <p:cNvPr id="17" name="Text Placeholder 15"/>
          <p:cNvSpPr>
            <a:spLocks noGrp="1"/>
          </p:cNvSpPr>
          <p:nvPr>
            <p:ph type="body" sz="quarter" idx="12"/>
          </p:nvPr>
        </p:nvSpPr>
        <p:spPr>
          <a:xfrm>
            <a:off x="3498552"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Redigera format för bakgrundstext</a:t>
            </a:r>
          </a:p>
        </p:txBody>
      </p:sp>
      <p:sp>
        <p:nvSpPr>
          <p:cNvPr id="18" name="Text Placeholder 15"/>
          <p:cNvSpPr>
            <a:spLocks noGrp="1"/>
          </p:cNvSpPr>
          <p:nvPr>
            <p:ph type="body" sz="quarter" idx="13"/>
          </p:nvPr>
        </p:nvSpPr>
        <p:spPr>
          <a:xfrm>
            <a:off x="6350663"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Redigera format för bakgrundstext</a:t>
            </a:r>
          </a:p>
        </p:txBody>
      </p:sp>
      <p:sp>
        <p:nvSpPr>
          <p:cNvPr id="19" name="Text Placeholder 15"/>
          <p:cNvSpPr>
            <a:spLocks noGrp="1"/>
          </p:cNvSpPr>
          <p:nvPr>
            <p:ph type="body" sz="quarter" idx="14"/>
          </p:nvPr>
        </p:nvSpPr>
        <p:spPr>
          <a:xfrm>
            <a:off x="9200915"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Redigera format för bakgrundstext</a:t>
            </a:r>
          </a:p>
        </p:txBody>
      </p:sp>
    </p:spTree>
    <p:extLst>
      <p:ext uri="{BB962C8B-B14F-4D97-AF65-F5344CB8AC3E}">
        <p14:creationId xmlns:p14="http://schemas.microsoft.com/office/powerpoint/2010/main" val="190913456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Utfallande bild">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p:spPr>
        <p:txBody>
          <a:bodyPr anchor="t"/>
          <a:lstStyle>
            <a:lvl1pPr marL="0" indent="0" algn="ctr">
              <a:buNone/>
              <a:defRPr/>
            </a:lvl1pPr>
          </a:lstStyle>
          <a:p>
            <a:r>
              <a:rPr lang="en-US" dirty="0" err="1"/>
              <a:t>Utfallande</a:t>
            </a:r>
            <a:r>
              <a:rPr lang="en-US" dirty="0"/>
              <a:t> </a:t>
            </a:r>
            <a:r>
              <a:rPr lang="en-US" dirty="0" err="1"/>
              <a:t>bild</a:t>
            </a:r>
            <a:endParaRPr lang="en-US" dirty="0"/>
          </a:p>
        </p:txBody>
      </p:sp>
    </p:spTree>
    <p:extLst>
      <p:ext uri="{BB962C8B-B14F-4D97-AF65-F5344CB8AC3E}">
        <p14:creationId xmlns:p14="http://schemas.microsoft.com/office/powerpoint/2010/main" val="22228067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Avslut">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284676" y="1828549"/>
            <a:ext cx="3622650" cy="3200902"/>
          </a:xfrm>
          <a:prstGeom prst="rect">
            <a:avLst/>
          </a:prstGeom>
        </p:spPr>
      </p:pic>
    </p:spTree>
    <p:extLst>
      <p:ext uri="{BB962C8B-B14F-4D97-AF65-F5344CB8AC3E}">
        <p14:creationId xmlns:p14="http://schemas.microsoft.com/office/powerpoint/2010/main" val="3567694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4502DF-7B4E-4373-A99E-72D28C68646B}" type="datetimeFigureOut">
              <a:rPr lang="sv-SE" smtClean="0"/>
              <a:t>2023-05-26</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05CAE04F-F893-4FAB-8135-EF6A11A380DD}" type="slidenum">
              <a:rPr lang="sv-SE" smtClean="0"/>
              <a:t>‹#›</a:t>
            </a:fld>
            <a:endParaRPr lang="sv-SE"/>
          </a:p>
        </p:txBody>
      </p:sp>
    </p:spTree>
    <p:extLst>
      <p:ext uri="{BB962C8B-B14F-4D97-AF65-F5344CB8AC3E}">
        <p14:creationId xmlns:p14="http://schemas.microsoft.com/office/powerpoint/2010/main" val="28025381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Date Placeholder 4"/>
          <p:cNvSpPr>
            <a:spLocks noGrp="1"/>
          </p:cNvSpPr>
          <p:nvPr>
            <p:ph type="dt" sz="half" idx="10"/>
          </p:nvPr>
        </p:nvSpPr>
        <p:spPr/>
        <p:txBody>
          <a:bodyPr/>
          <a:lstStyle/>
          <a:p>
            <a:fld id="{BF4502DF-7B4E-4373-A99E-72D28C68646B}" type="datetimeFigureOut">
              <a:rPr lang="sv-SE" smtClean="0"/>
              <a:t>2023-05-26</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5CAE04F-F893-4FAB-8135-EF6A11A380DD}" type="slidenum">
              <a:rPr lang="sv-SE" smtClean="0"/>
              <a:t>‹#›</a:t>
            </a:fld>
            <a:endParaRPr lang="sv-SE"/>
          </a:p>
        </p:txBody>
      </p:sp>
    </p:spTree>
    <p:extLst>
      <p:ext uri="{BB962C8B-B14F-4D97-AF65-F5344CB8AC3E}">
        <p14:creationId xmlns:p14="http://schemas.microsoft.com/office/powerpoint/2010/main" val="466286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Date Placeholder 4"/>
          <p:cNvSpPr>
            <a:spLocks noGrp="1"/>
          </p:cNvSpPr>
          <p:nvPr>
            <p:ph type="dt" sz="half" idx="10"/>
          </p:nvPr>
        </p:nvSpPr>
        <p:spPr/>
        <p:txBody>
          <a:bodyPr/>
          <a:lstStyle/>
          <a:p>
            <a:fld id="{BF4502DF-7B4E-4373-A99E-72D28C68646B}" type="datetimeFigureOut">
              <a:rPr lang="sv-SE" smtClean="0"/>
              <a:t>2023-05-26</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05CAE04F-F893-4FAB-8135-EF6A11A380DD}" type="slidenum">
              <a:rPr lang="sv-SE" smtClean="0"/>
              <a:t>‹#›</a:t>
            </a:fld>
            <a:endParaRPr lang="sv-SE"/>
          </a:p>
        </p:txBody>
      </p:sp>
    </p:spTree>
    <p:extLst>
      <p:ext uri="{BB962C8B-B14F-4D97-AF65-F5344CB8AC3E}">
        <p14:creationId xmlns:p14="http://schemas.microsoft.com/office/powerpoint/2010/main" val="3943370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e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theme" Target="../theme/theme6.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4502DF-7B4E-4373-A99E-72D28C68646B}" type="datetimeFigureOut">
              <a:rPr lang="sv-SE" smtClean="0"/>
              <a:t>2023-05-26</a:t>
            </a:fld>
            <a:endParaRPr lang="sv-S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E04F-F893-4FAB-8135-EF6A11A380DD}" type="slidenum">
              <a:rPr lang="sv-SE" smtClean="0"/>
              <a:t>‹#›</a:t>
            </a:fld>
            <a:endParaRPr lang="sv-SE"/>
          </a:p>
        </p:txBody>
      </p:sp>
    </p:spTree>
    <p:extLst>
      <p:ext uri="{BB962C8B-B14F-4D97-AF65-F5344CB8AC3E}">
        <p14:creationId xmlns:p14="http://schemas.microsoft.com/office/powerpoint/2010/main" val="10597852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E3733F37-1F8E-49FF-960C-B90FB9CC97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7F0F3938-601F-4465-A103-DCE5AE21AF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7E1CAF86-4D18-4893-B5F3-30C13CB525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54DFB7-9FF6-49B0-AAA1-026B0B8F1AD4}" type="datetimeFigureOut">
              <a:rPr lang="sv-SE" smtClean="0"/>
              <a:t>2023-05-26</a:t>
            </a:fld>
            <a:endParaRPr lang="sv-SE"/>
          </a:p>
        </p:txBody>
      </p:sp>
      <p:sp>
        <p:nvSpPr>
          <p:cNvPr id="5" name="Platshållare för sidfot 4">
            <a:extLst>
              <a:ext uri="{FF2B5EF4-FFF2-40B4-BE49-F238E27FC236}">
                <a16:creationId xmlns:a16="http://schemas.microsoft.com/office/drawing/2014/main" id="{497A76F9-7361-4A6E-9830-CA7173F86F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a:extLst>
              <a:ext uri="{FF2B5EF4-FFF2-40B4-BE49-F238E27FC236}">
                <a16:creationId xmlns:a16="http://schemas.microsoft.com/office/drawing/2014/main" id="{01F25AB6-3D5E-4EDA-B0BF-3012A7FE7B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080D95-6BAE-4DA0-A47A-48652055432D}" type="slidenum">
              <a:rPr lang="sv-SE" smtClean="0"/>
              <a:t>‹#›</a:t>
            </a:fld>
            <a:endParaRPr lang="sv-SE"/>
          </a:p>
        </p:txBody>
      </p:sp>
    </p:spTree>
    <p:extLst>
      <p:ext uri="{BB962C8B-B14F-4D97-AF65-F5344CB8AC3E}">
        <p14:creationId xmlns:p14="http://schemas.microsoft.com/office/powerpoint/2010/main" val="256338343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634" y="176015"/>
            <a:ext cx="10515600" cy="547200"/>
          </a:xfrm>
          <a:prstGeom prst="rect">
            <a:avLst/>
          </a:prstGeom>
        </p:spPr>
        <p:txBody>
          <a:bodyPr vert="horz" lIns="0" tIns="45720" rIns="91440" bIns="45720" rtlCol="0" anchor="ctr">
            <a:normAutofit/>
          </a:bodyPr>
          <a:lstStyle/>
          <a:p>
            <a:r>
              <a:rPr lang="sv-SE"/>
              <a:t>Klicka här för att ändra format</a:t>
            </a:r>
            <a:endParaRPr lang="en-US" dirty="0"/>
          </a:p>
        </p:txBody>
      </p:sp>
      <p:sp>
        <p:nvSpPr>
          <p:cNvPr id="3" name="Text Placeholder 2"/>
          <p:cNvSpPr>
            <a:spLocks noGrp="1"/>
          </p:cNvSpPr>
          <p:nvPr>
            <p:ph type="body" idx="1"/>
          </p:nvPr>
        </p:nvSpPr>
        <p:spPr>
          <a:xfrm>
            <a:off x="838200" y="1206878"/>
            <a:ext cx="10515600" cy="4351338"/>
          </a:xfrm>
          <a:prstGeom prst="rect">
            <a:avLst/>
          </a:prstGeom>
        </p:spPr>
        <p:txBody>
          <a:bodyPr vert="horz" lIns="91440" tIns="45720" rIns="91440" bIns="45720" rtlCol="0">
            <a:normAutofit/>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dirty="0"/>
          </a:p>
        </p:txBody>
      </p:sp>
      <p:sp>
        <p:nvSpPr>
          <p:cNvPr id="6" name="Slide Number Placeholder 5"/>
          <p:cNvSpPr>
            <a:spLocks noGrp="1"/>
          </p:cNvSpPr>
          <p:nvPr>
            <p:ph type="sldNum" sz="quarter" idx="4"/>
          </p:nvPr>
        </p:nvSpPr>
        <p:spPr>
          <a:xfrm>
            <a:off x="9061862" y="6056720"/>
            <a:ext cx="2743200" cy="365125"/>
          </a:xfrm>
          <a:prstGeom prst="rect">
            <a:avLst/>
          </a:prstGeom>
        </p:spPr>
        <p:txBody>
          <a:bodyPr vert="horz" lIns="91440" tIns="45720" rIns="91440" bIns="45720" rtlCol="0" anchor="ctr"/>
          <a:lstStyle>
            <a:lvl1pPr algn="r">
              <a:defRPr sz="1500" b="1">
                <a:solidFill>
                  <a:srgbClr val="01B0F0"/>
                </a:solidFill>
              </a:defRPr>
            </a:lvl1pPr>
          </a:lstStyle>
          <a:p>
            <a:fld id="{B0EBF7B1-A0A2-784E-99A7-64A0C6FE52DD}" type="slidenum">
              <a:rPr lang="en-US" smtClean="0"/>
              <a:pPr/>
              <a:t>‹#›</a:t>
            </a:fld>
            <a:endParaRPr lang="en-US" dirty="0"/>
          </a:p>
        </p:txBody>
      </p:sp>
      <p:sp>
        <p:nvSpPr>
          <p:cNvPr id="8" name="textruta 2"/>
          <p:cNvSpPr txBox="1"/>
          <p:nvPr/>
        </p:nvSpPr>
        <p:spPr>
          <a:xfrm>
            <a:off x="2359864" y="6056720"/>
            <a:ext cx="3220867" cy="579646"/>
          </a:xfrm>
          <a:prstGeom prst="rect">
            <a:avLst/>
          </a:prstGeom>
          <a:noFill/>
        </p:spPr>
        <p:txBody>
          <a:bodyPr wrap="square" rtlCol="0">
            <a:spAutoFit/>
          </a:bodyPr>
          <a:lstStyle/>
          <a:p>
            <a:pPr>
              <a:lnSpc>
                <a:spcPts val="1900"/>
              </a:lnSpc>
            </a:pPr>
            <a:r>
              <a:rPr lang="sv-SE" sz="1500" b="1" dirty="0">
                <a:solidFill>
                  <a:srgbClr val="01B0F0"/>
                </a:solidFill>
                <a:latin typeface="Arial" charset="0"/>
                <a:ea typeface="Arial" charset="0"/>
                <a:cs typeface="Arial" charset="0"/>
              </a:rPr>
              <a:t>Samverkan för noll</a:t>
            </a:r>
          </a:p>
          <a:p>
            <a:pPr>
              <a:lnSpc>
                <a:spcPts val="1900"/>
              </a:lnSpc>
            </a:pPr>
            <a:r>
              <a:rPr lang="sv-SE" sz="1500" b="1" dirty="0">
                <a:solidFill>
                  <a:srgbClr val="01B0F0"/>
                </a:solidFill>
                <a:latin typeface="Arial" charset="0"/>
                <a:ea typeface="Arial" charset="0"/>
                <a:cs typeface="Arial" charset="0"/>
              </a:rPr>
              <a:t>olyckor i byggbranschen</a:t>
            </a:r>
          </a:p>
        </p:txBody>
      </p:sp>
      <p:sp>
        <p:nvSpPr>
          <p:cNvPr id="9" name="textruta 2"/>
          <p:cNvSpPr txBox="1"/>
          <p:nvPr/>
        </p:nvSpPr>
        <p:spPr>
          <a:xfrm>
            <a:off x="291402" y="6056720"/>
            <a:ext cx="3220867" cy="318870"/>
          </a:xfrm>
          <a:prstGeom prst="rect">
            <a:avLst/>
          </a:prstGeom>
          <a:noFill/>
        </p:spPr>
        <p:txBody>
          <a:bodyPr wrap="square" rtlCol="0">
            <a:spAutoFit/>
          </a:bodyPr>
          <a:lstStyle/>
          <a:p>
            <a:pPr>
              <a:lnSpc>
                <a:spcPts val="1900"/>
              </a:lnSpc>
            </a:pPr>
            <a:r>
              <a:rPr lang="sv-SE" sz="1500" b="1" dirty="0" err="1">
                <a:solidFill>
                  <a:srgbClr val="01B0F0"/>
                </a:solidFill>
                <a:latin typeface="Arial" charset="0"/>
                <a:ea typeface="Arial" charset="0"/>
                <a:cs typeface="Arial" charset="0"/>
              </a:rPr>
              <a:t>Hallnollan.se</a:t>
            </a:r>
            <a:endParaRPr lang="sv-SE" sz="1500" b="1" dirty="0">
              <a:solidFill>
                <a:srgbClr val="01B0F0"/>
              </a:solidFill>
              <a:latin typeface="Arial" charset="0"/>
              <a:ea typeface="Arial" charset="0"/>
              <a:cs typeface="Arial" charset="0"/>
            </a:endParaRPr>
          </a:p>
        </p:txBody>
      </p:sp>
      <p:sp>
        <p:nvSpPr>
          <p:cNvPr id="10" name="Rectangle 9"/>
          <p:cNvSpPr/>
          <p:nvPr/>
        </p:nvSpPr>
        <p:spPr>
          <a:xfrm>
            <a:off x="386938" y="5818992"/>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14"/>
          <a:stretch>
            <a:fillRect/>
          </a:stretch>
        </p:blipFill>
        <p:spPr>
          <a:xfrm>
            <a:off x="11372755" y="176014"/>
            <a:ext cx="625371" cy="547200"/>
          </a:xfrm>
          <a:prstGeom prst="rect">
            <a:avLst/>
          </a:prstGeom>
        </p:spPr>
      </p:pic>
      <p:sp>
        <p:nvSpPr>
          <p:cNvPr id="13" name="textruta 2"/>
          <p:cNvSpPr txBox="1"/>
          <p:nvPr userDrawn="1"/>
        </p:nvSpPr>
        <p:spPr>
          <a:xfrm>
            <a:off x="2359864" y="6056720"/>
            <a:ext cx="3220867" cy="579646"/>
          </a:xfrm>
          <a:prstGeom prst="rect">
            <a:avLst/>
          </a:prstGeom>
          <a:noFill/>
        </p:spPr>
        <p:txBody>
          <a:bodyPr wrap="square" rtlCol="0">
            <a:spAutoFit/>
          </a:bodyPr>
          <a:lstStyle/>
          <a:p>
            <a:pPr>
              <a:lnSpc>
                <a:spcPts val="1900"/>
              </a:lnSpc>
            </a:pPr>
            <a:r>
              <a:rPr lang="sv-SE" sz="1500" b="1" dirty="0">
                <a:solidFill>
                  <a:schemeClr val="tx1"/>
                </a:solidFill>
                <a:latin typeface="Arial" charset="0"/>
                <a:ea typeface="Arial" charset="0"/>
                <a:cs typeface="Arial" charset="0"/>
              </a:rPr>
              <a:t>Samverkan för noll</a:t>
            </a:r>
          </a:p>
          <a:p>
            <a:pPr>
              <a:lnSpc>
                <a:spcPts val="1900"/>
              </a:lnSpc>
            </a:pPr>
            <a:r>
              <a:rPr lang="sv-SE" sz="1500" b="1" dirty="0">
                <a:solidFill>
                  <a:schemeClr val="tx1"/>
                </a:solidFill>
                <a:latin typeface="Arial" charset="0"/>
                <a:ea typeface="Arial" charset="0"/>
                <a:cs typeface="Arial" charset="0"/>
              </a:rPr>
              <a:t>olyckor i byggbranschen</a:t>
            </a:r>
          </a:p>
        </p:txBody>
      </p:sp>
      <p:sp>
        <p:nvSpPr>
          <p:cNvPr id="14" name="textruta 2"/>
          <p:cNvSpPr txBox="1"/>
          <p:nvPr userDrawn="1"/>
        </p:nvSpPr>
        <p:spPr>
          <a:xfrm>
            <a:off x="291402" y="6056720"/>
            <a:ext cx="3220867" cy="318870"/>
          </a:xfrm>
          <a:prstGeom prst="rect">
            <a:avLst/>
          </a:prstGeom>
          <a:noFill/>
        </p:spPr>
        <p:txBody>
          <a:bodyPr wrap="square" rtlCol="0">
            <a:spAutoFit/>
          </a:bodyPr>
          <a:lstStyle/>
          <a:p>
            <a:pPr>
              <a:lnSpc>
                <a:spcPts val="1900"/>
              </a:lnSpc>
            </a:pPr>
            <a:r>
              <a:rPr lang="sv-SE" sz="1500" b="1" dirty="0" err="1">
                <a:solidFill>
                  <a:schemeClr val="tx1"/>
                </a:solidFill>
                <a:latin typeface="Arial" charset="0"/>
                <a:ea typeface="Arial" charset="0"/>
                <a:cs typeface="Arial" charset="0"/>
              </a:rPr>
              <a:t>Hallnollan.se</a:t>
            </a:r>
            <a:endParaRPr lang="sv-SE" sz="1500" b="1" dirty="0">
              <a:solidFill>
                <a:schemeClr val="tx1"/>
              </a:solidFill>
              <a:latin typeface="Arial" charset="0"/>
              <a:ea typeface="Arial" charset="0"/>
              <a:cs typeface="Arial" charset="0"/>
            </a:endParaRPr>
          </a:p>
        </p:txBody>
      </p:sp>
      <p:sp>
        <p:nvSpPr>
          <p:cNvPr id="15" name="Rectangle 14"/>
          <p:cNvSpPr/>
          <p:nvPr userDrawn="1"/>
        </p:nvSpPr>
        <p:spPr>
          <a:xfrm>
            <a:off x="386938" y="5818992"/>
            <a:ext cx="54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272960" y="842844"/>
            <a:ext cx="54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560833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hf hdr="0" ftr="0" dt="0"/>
  <p:txStyles>
    <p:titleStyle>
      <a:lvl1pPr algn="l" defTabSz="914400" rtl="0" eaLnBrk="1" latinLnBrk="0" hangingPunct="1">
        <a:lnSpc>
          <a:spcPct val="90000"/>
        </a:lnSpc>
        <a:spcBef>
          <a:spcPct val="0"/>
        </a:spcBef>
        <a:buNone/>
        <a:defRPr sz="2500" b="1" kern="1200">
          <a:solidFill>
            <a:srgbClr val="01B0F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rgbClr val="01B0F0"/>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rgbClr val="01B0F0"/>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rgbClr val="01B0F0"/>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rgbClr val="01B0F0"/>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rgbClr val="01B0F0"/>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9323EB89-D8C3-4218-B6D7-CD03B392E1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BDD5679E-6FE4-4333-A5CC-54E05A8051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4FFFD245-1B3F-4DE3-8ECC-D7D7B7C909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7F44F1-1FD6-4000-863E-53B78F6EB0A3}" type="datetimeFigureOut">
              <a:rPr lang="sv-SE" smtClean="0"/>
              <a:t>2023-05-26</a:t>
            </a:fld>
            <a:endParaRPr lang="sv-SE"/>
          </a:p>
        </p:txBody>
      </p:sp>
      <p:sp>
        <p:nvSpPr>
          <p:cNvPr id="5" name="Platshållare för sidfot 4">
            <a:extLst>
              <a:ext uri="{FF2B5EF4-FFF2-40B4-BE49-F238E27FC236}">
                <a16:creationId xmlns:a16="http://schemas.microsoft.com/office/drawing/2014/main" id="{A410A600-7439-407E-801F-C11C6415F1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a:extLst>
              <a:ext uri="{FF2B5EF4-FFF2-40B4-BE49-F238E27FC236}">
                <a16:creationId xmlns:a16="http://schemas.microsoft.com/office/drawing/2014/main" id="{9B2C5E89-4F98-4D37-BA98-9D6AFDE3B4F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745B8D-3640-4D3E-9EB8-6ACBB1897ABD}" type="slidenum">
              <a:rPr lang="sv-SE" smtClean="0"/>
              <a:t>‹#›</a:t>
            </a:fld>
            <a:endParaRPr lang="sv-SE"/>
          </a:p>
        </p:txBody>
      </p:sp>
    </p:spTree>
    <p:extLst>
      <p:ext uri="{BB962C8B-B14F-4D97-AF65-F5344CB8AC3E}">
        <p14:creationId xmlns:p14="http://schemas.microsoft.com/office/powerpoint/2010/main" val="2972061310"/>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format</a:t>
            </a:r>
          </a:p>
        </p:txBody>
      </p:sp>
      <p:sp>
        <p:nvSpPr>
          <p:cNvPr id="3" name="Platshållare för tex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A15800-B20C-7841-B263-D3DF6C3C747A}" type="datetimeFigureOut">
              <a:rPr lang="sv-SE" smtClean="0"/>
              <a:t>2023-05-26</a:t>
            </a:fld>
            <a:endParaRPr lang="sv-SE"/>
          </a:p>
        </p:txBody>
      </p:sp>
      <p:sp>
        <p:nvSpPr>
          <p:cNvPr id="5" name="Platshållare för sidfo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BA5DF3-2873-014E-ABD8-D2296A98158C}" type="slidenum">
              <a:rPr lang="sv-SE" smtClean="0"/>
              <a:t>‹#›</a:t>
            </a:fld>
            <a:endParaRPr lang="sv-SE"/>
          </a:p>
        </p:txBody>
      </p:sp>
    </p:spTree>
    <p:extLst>
      <p:ext uri="{BB962C8B-B14F-4D97-AF65-F5344CB8AC3E}">
        <p14:creationId xmlns:p14="http://schemas.microsoft.com/office/powerpoint/2010/main" val="1669244428"/>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634" y="176015"/>
            <a:ext cx="10515600" cy="547200"/>
          </a:xfrm>
          <a:prstGeom prst="rect">
            <a:avLst/>
          </a:prstGeom>
        </p:spPr>
        <p:txBody>
          <a:bodyPr vert="horz" lIns="0" tIns="45720" rIns="91440" bIns="45720" rtlCol="0" anchor="ctr">
            <a:normAutofit/>
          </a:bodyPr>
          <a:lstStyle/>
          <a:p>
            <a:r>
              <a:rPr lang="sv-SE"/>
              <a:t>Klicka här för att ändra format</a:t>
            </a:r>
            <a:endParaRPr lang="en-US" dirty="0"/>
          </a:p>
        </p:txBody>
      </p:sp>
      <p:sp>
        <p:nvSpPr>
          <p:cNvPr id="3" name="Text Placeholder 2"/>
          <p:cNvSpPr>
            <a:spLocks noGrp="1"/>
          </p:cNvSpPr>
          <p:nvPr>
            <p:ph type="body" idx="1"/>
          </p:nvPr>
        </p:nvSpPr>
        <p:spPr>
          <a:xfrm>
            <a:off x="838200" y="1206878"/>
            <a:ext cx="10515600" cy="4351338"/>
          </a:xfrm>
          <a:prstGeom prst="rect">
            <a:avLst/>
          </a:prstGeom>
        </p:spPr>
        <p:txBody>
          <a:bodyPr vert="horz" lIns="91440" tIns="45720" rIns="91440" bIns="45720" rtlCol="0">
            <a:normAutofit/>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dirty="0"/>
          </a:p>
        </p:txBody>
      </p:sp>
      <p:sp>
        <p:nvSpPr>
          <p:cNvPr id="6" name="Slide Number Placeholder 5"/>
          <p:cNvSpPr>
            <a:spLocks noGrp="1"/>
          </p:cNvSpPr>
          <p:nvPr>
            <p:ph type="sldNum" sz="quarter" idx="4"/>
          </p:nvPr>
        </p:nvSpPr>
        <p:spPr>
          <a:xfrm>
            <a:off x="9061862" y="6056720"/>
            <a:ext cx="2743200" cy="365125"/>
          </a:xfrm>
          <a:prstGeom prst="rect">
            <a:avLst/>
          </a:prstGeom>
        </p:spPr>
        <p:txBody>
          <a:bodyPr vert="horz" lIns="91440" tIns="45720" rIns="91440" bIns="45720" rtlCol="0" anchor="ctr"/>
          <a:lstStyle>
            <a:lvl1pPr algn="r">
              <a:defRPr sz="1500" b="1">
                <a:solidFill>
                  <a:srgbClr val="01B0F0"/>
                </a:solidFill>
              </a:defRPr>
            </a:lvl1pPr>
          </a:lstStyle>
          <a:p>
            <a:fld id="{B0EBF7B1-A0A2-784E-99A7-64A0C6FE52DD}" type="slidenum">
              <a:rPr lang="en-US" smtClean="0"/>
              <a:pPr/>
              <a:t>‹#›</a:t>
            </a:fld>
            <a:endParaRPr lang="en-US" dirty="0"/>
          </a:p>
        </p:txBody>
      </p:sp>
      <p:sp>
        <p:nvSpPr>
          <p:cNvPr id="8" name="textruta 2"/>
          <p:cNvSpPr txBox="1"/>
          <p:nvPr/>
        </p:nvSpPr>
        <p:spPr>
          <a:xfrm>
            <a:off x="2359864" y="6056720"/>
            <a:ext cx="3220867" cy="579646"/>
          </a:xfrm>
          <a:prstGeom prst="rect">
            <a:avLst/>
          </a:prstGeom>
          <a:noFill/>
        </p:spPr>
        <p:txBody>
          <a:bodyPr wrap="square" rtlCol="0">
            <a:spAutoFit/>
          </a:bodyPr>
          <a:lstStyle/>
          <a:p>
            <a:pPr>
              <a:lnSpc>
                <a:spcPts val="1900"/>
              </a:lnSpc>
            </a:pPr>
            <a:r>
              <a:rPr lang="sv-SE" sz="1500" b="1" dirty="0">
                <a:solidFill>
                  <a:srgbClr val="01B0F0"/>
                </a:solidFill>
                <a:latin typeface="Arial" charset="0"/>
                <a:ea typeface="Arial" charset="0"/>
                <a:cs typeface="Arial" charset="0"/>
              </a:rPr>
              <a:t>Samverkan för noll</a:t>
            </a:r>
          </a:p>
          <a:p>
            <a:pPr>
              <a:lnSpc>
                <a:spcPts val="1900"/>
              </a:lnSpc>
            </a:pPr>
            <a:r>
              <a:rPr lang="sv-SE" sz="1500" b="1" dirty="0">
                <a:solidFill>
                  <a:srgbClr val="01B0F0"/>
                </a:solidFill>
                <a:latin typeface="Arial" charset="0"/>
                <a:ea typeface="Arial" charset="0"/>
                <a:cs typeface="Arial" charset="0"/>
              </a:rPr>
              <a:t>olyckor i byggbranschen</a:t>
            </a:r>
          </a:p>
        </p:txBody>
      </p:sp>
      <p:sp>
        <p:nvSpPr>
          <p:cNvPr id="9" name="textruta 2"/>
          <p:cNvSpPr txBox="1"/>
          <p:nvPr/>
        </p:nvSpPr>
        <p:spPr>
          <a:xfrm>
            <a:off x="291402" y="6056720"/>
            <a:ext cx="3220867" cy="318870"/>
          </a:xfrm>
          <a:prstGeom prst="rect">
            <a:avLst/>
          </a:prstGeom>
          <a:noFill/>
        </p:spPr>
        <p:txBody>
          <a:bodyPr wrap="square" rtlCol="0">
            <a:spAutoFit/>
          </a:bodyPr>
          <a:lstStyle/>
          <a:p>
            <a:pPr>
              <a:lnSpc>
                <a:spcPts val="1900"/>
              </a:lnSpc>
            </a:pPr>
            <a:r>
              <a:rPr lang="sv-SE" sz="1500" b="1" dirty="0" err="1">
                <a:solidFill>
                  <a:srgbClr val="01B0F0"/>
                </a:solidFill>
                <a:latin typeface="Arial" charset="0"/>
                <a:ea typeface="Arial" charset="0"/>
                <a:cs typeface="Arial" charset="0"/>
              </a:rPr>
              <a:t>Hallnollan.se</a:t>
            </a:r>
            <a:endParaRPr lang="sv-SE" sz="1500" b="1" dirty="0">
              <a:solidFill>
                <a:srgbClr val="01B0F0"/>
              </a:solidFill>
              <a:latin typeface="Arial" charset="0"/>
              <a:ea typeface="Arial" charset="0"/>
              <a:cs typeface="Arial" charset="0"/>
            </a:endParaRPr>
          </a:p>
        </p:txBody>
      </p:sp>
      <p:sp>
        <p:nvSpPr>
          <p:cNvPr id="10" name="Rectangle 9"/>
          <p:cNvSpPr/>
          <p:nvPr/>
        </p:nvSpPr>
        <p:spPr>
          <a:xfrm>
            <a:off x="386938" y="5818992"/>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14"/>
          <a:stretch>
            <a:fillRect/>
          </a:stretch>
        </p:blipFill>
        <p:spPr>
          <a:xfrm>
            <a:off x="11372755" y="176014"/>
            <a:ext cx="625371" cy="547200"/>
          </a:xfrm>
          <a:prstGeom prst="rect">
            <a:avLst/>
          </a:prstGeom>
        </p:spPr>
      </p:pic>
      <p:sp>
        <p:nvSpPr>
          <p:cNvPr id="13" name="textruta 2"/>
          <p:cNvSpPr txBox="1"/>
          <p:nvPr userDrawn="1"/>
        </p:nvSpPr>
        <p:spPr>
          <a:xfrm>
            <a:off x="2359864" y="6056720"/>
            <a:ext cx="3220867" cy="579646"/>
          </a:xfrm>
          <a:prstGeom prst="rect">
            <a:avLst/>
          </a:prstGeom>
          <a:noFill/>
        </p:spPr>
        <p:txBody>
          <a:bodyPr wrap="square" rtlCol="0">
            <a:spAutoFit/>
          </a:bodyPr>
          <a:lstStyle/>
          <a:p>
            <a:pPr>
              <a:lnSpc>
                <a:spcPts val="1900"/>
              </a:lnSpc>
            </a:pPr>
            <a:r>
              <a:rPr lang="sv-SE" sz="1500" b="1" dirty="0">
                <a:solidFill>
                  <a:schemeClr val="tx1"/>
                </a:solidFill>
                <a:latin typeface="Arial" charset="0"/>
                <a:ea typeface="Arial" charset="0"/>
                <a:cs typeface="Arial" charset="0"/>
              </a:rPr>
              <a:t>Samverkan för noll</a:t>
            </a:r>
          </a:p>
          <a:p>
            <a:pPr>
              <a:lnSpc>
                <a:spcPts val="1900"/>
              </a:lnSpc>
            </a:pPr>
            <a:r>
              <a:rPr lang="sv-SE" sz="1500" b="1" dirty="0">
                <a:solidFill>
                  <a:schemeClr val="tx1"/>
                </a:solidFill>
                <a:latin typeface="Arial" charset="0"/>
                <a:ea typeface="Arial" charset="0"/>
                <a:cs typeface="Arial" charset="0"/>
              </a:rPr>
              <a:t>olyckor i byggbranschen</a:t>
            </a:r>
          </a:p>
        </p:txBody>
      </p:sp>
      <p:sp>
        <p:nvSpPr>
          <p:cNvPr id="14" name="textruta 2"/>
          <p:cNvSpPr txBox="1"/>
          <p:nvPr userDrawn="1"/>
        </p:nvSpPr>
        <p:spPr>
          <a:xfrm>
            <a:off x="291402" y="6056720"/>
            <a:ext cx="3220867" cy="318870"/>
          </a:xfrm>
          <a:prstGeom prst="rect">
            <a:avLst/>
          </a:prstGeom>
          <a:noFill/>
        </p:spPr>
        <p:txBody>
          <a:bodyPr wrap="square" rtlCol="0">
            <a:spAutoFit/>
          </a:bodyPr>
          <a:lstStyle/>
          <a:p>
            <a:pPr>
              <a:lnSpc>
                <a:spcPts val="1900"/>
              </a:lnSpc>
            </a:pPr>
            <a:r>
              <a:rPr lang="sv-SE" sz="1500" b="1" dirty="0" err="1">
                <a:solidFill>
                  <a:schemeClr val="tx1"/>
                </a:solidFill>
                <a:latin typeface="Arial" charset="0"/>
                <a:ea typeface="Arial" charset="0"/>
                <a:cs typeface="Arial" charset="0"/>
              </a:rPr>
              <a:t>Hallnollan.se</a:t>
            </a:r>
            <a:endParaRPr lang="sv-SE" sz="1500" b="1" dirty="0">
              <a:solidFill>
                <a:schemeClr val="tx1"/>
              </a:solidFill>
              <a:latin typeface="Arial" charset="0"/>
              <a:ea typeface="Arial" charset="0"/>
              <a:cs typeface="Arial" charset="0"/>
            </a:endParaRPr>
          </a:p>
        </p:txBody>
      </p:sp>
      <p:sp>
        <p:nvSpPr>
          <p:cNvPr id="15" name="Rectangle 14"/>
          <p:cNvSpPr/>
          <p:nvPr userDrawn="1"/>
        </p:nvSpPr>
        <p:spPr>
          <a:xfrm>
            <a:off x="386938" y="5818992"/>
            <a:ext cx="54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272960" y="842844"/>
            <a:ext cx="54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1313956"/>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Lst>
  <p:hf hdr="0" ftr="0" dt="0"/>
  <p:txStyles>
    <p:titleStyle>
      <a:lvl1pPr algn="l" defTabSz="914400" rtl="0" eaLnBrk="1" latinLnBrk="0" hangingPunct="1">
        <a:lnSpc>
          <a:spcPct val="90000"/>
        </a:lnSpc>
        <a:spcBef>
          <a:spcPct val="0"/>
        </a:spcBef>
        <a:buNone/>
        <a:defRPr sz="2500" b="1" kern="1200">
          <a:solidFill>
            <a:srgbClr val="01B0F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rgbClr val="01B0F0"/>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rgbClr val="01B0F0"/>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rgbClr val="01B0F0"/>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rgbClr val="01B0F0"/>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rgbClr val="01B0F0"/>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MadMz2m8mPU"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6.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emf"/><Relationship Id="rId5" Type="http://schemas.openxmlformats.org/officeDocument/2006/relationships/image" Target="../media/image8.tmp"/><Relationship Id="rId4" Type="http://schemas.openxmlformats.org/officeDocument/2006/relationships/image" Target="../media/image7.tmp"/></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0.sv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0" y="0"/>
            <a:ext cx="12192000"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textruta 2"/>
          <p:cNvSpPr txBox="1"/>
          <p:nvPr/>
        </p:nvSpPr>
        <p:spPr>
          <a:xfrm>
            <a:off x="177424" y="206394"/>
            <a:ext cx="5691112" cy="477054"/>
          </a:xfrm>
          <a:prstGeom prst="rect">
            <a:avLst/>
          </a:prstGeom>
          <a:noFill/>
        </p:spPr>
        <p:txBody>
          <a:bodyPr wrap="square" rtlCol="0">
            <a:spAutoFit/>
          </a:bodyPr>
          <a:lstStyle/>
          <a:p>
            <a:r>
              <a:rPr lang="sv-SE" sz="2500" b="1" dirty="0">
                <a:solidFill>
                  <a:schemeClr val="bg1"/>
                </a:solidFill>
                <a:latin typeface="Arial" charset="0"/>
                <a:ea typeface="Arial" charset="0"/>
                <a:cs typeface="Arial" charset="0"/>
              </a:rPr>
              <a:t> </a:t>
            </a:r>
          </a:p>
        </p:txBody>
      </p:sp>
      <p:grpSp>
        <p:nvGrpSpPr>
          <p:cNvPr id="4" name="Grupp 3">
            <a:extLst>
              <a:ext uri="{FF2B5EF4-FFF2-40B4-BE49-F238E27FC236}">
                <a16:creationId xmlns:a16="http://schemas.microsoft.com/office/drawing/2014/main" id="{CFCA028A-101D-5545-AF09-0E1A3821BA5D}"/>
              </a:ext>
            </a:extLst>
          </p:cNvPr>
          <p:cNvGrpSpPr/>
          <p:nvPr/>
        </p:nvGrpSpPr>
        <p:grpSpPr>
          <a:xfrm>
            <a:off x="2140260" y="1005830"/>
            <a:ext cx="7911481" cy="4594355"/>
            <a:chOff x="2116540" y="1005830"/>
            <a:chExt cx="7911481" cy="4594355"/>
          </a:xfrm>
        </p:grpSpPr>
        <p:pic>
          <p:nvPicPr>
            <p:cNvPr id="13" name="Picture 12"/>
            <p:cNvPicPr>
              <a:picLocks noChangeAspect="1"/>
            </p:cNvPicPr>
            <p:nvPr/>
          </p:nvPicPr>
          <p:blipFill>
            <a:blip r:embed="rId3"/>
            <a:stretch>
              <a:fillRect/>
            </a:stretch>
          </p:blipFill>
          <p:spPr>
            <a:xfrm>
              <a:off x="4260955" y="1005830"/>
              <a:ext cx="3622650" cy="3200902"/>
            </a:xfrm>
            <a:prstGeom prst="rect">
              <a:avLst/>
            </a:prstGeom>
          </p:spPr>
        </p:pic>
        <p:sp>
          <p:nvSpPr>
            <p:cNvPr id="3" name="textruta 2"/>
            <p:cNvSpPr txBox="1"/>
            <p:nvPr/>
          </p:nvSpPr>
          <p:spPr>
            <a:xfrm>
              <a:off x="2116540" y="4830744"/>
              <a:ext cx="7911481" cy="769441"/>
            </a:xfrm>
            <a:prstGeom prst="rect">
              <a:avLst/>
            </a:prstGeom>
            <a:noFill/>
          </p:spPr>
          <p:txBody>
            <a:bodyPr wrap="square" rtlCol="0">
              <a:spAutoFit/>
            </a:bodyPr>
            <a:lstStyle/>
            <a:p>
              <a:pPr algn="ctr"/>
              <a:r>
                <a:rPr lang="sv-SE" sz="4400" dirty="0">
                  <a:solidFill>
                    <a:srgbClr val="FFFFFF"/>
                  </a:solidFill>
                  <a:latin typeface="Dosis" pitchFamily="2" charset="0"/>
                </a:rPr>
                <a:t>Håll Nollans </a:t>
              </a:r>
              <a:r>
                <a:rPr lang="sv-SE" sz="4400" dirty="0" err="1">
                  <a:solidFill>
                    <a:srgbClr val="FFFFFF"/>
                  </a:solidFill>
                  <a:latin typeface="Dosis" pitchFamily="2" charset="0"/>
                </a:rPr>
                <a:t>säkerhetspush</a:t>
              </a:r>
              <a:r>
                <a:rPr lang="sv-SE" sz="4400" dirty="0">
                  <a:solidFill>
                    <a:srgbClr val="FFFFFF"/>
                  </a:solidFill>
                  <a:latin typeface="Dosis" pitchFamily="2" charset="0"/>
                </a:rPr>
                <a:t> 2023 </a:t>
              </a:r>
            </a:p>
          </p:txBody>
        </p:sp>
      </p:grpSp>
    </p:spTree>
    <p:extLst>
      <p:ext uri="{BB962C8B-B14F-4D97-AF65-F5344CB8AC3E}">
        <p14:creationId xmlns:p14="http://schemas.microsoft.com/office/powerpoint/2010/main" val="484673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0" y="0"/>
            <a:ext cx="12192000"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7" name="Bildobjekt 6" descr="HallNollan_payoff.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1354" y="84672"/>
            <a:ext cx="2614698" cy="1039264"/>
          </a:xfrm>
          <a:prstGeom prst="rect">
            <a:avLst/>
          </a:prstGeom>
        </p:spPr>
      </p:pic>
      <p:sp>
        <p:nvSpPr>
          <p:cNvPr id="6" name="Rubrik 2">
            <a:extLst>
              <a:ext uri="{FF2B5EF4-FFF2-40B4-BE49-F238E27FC236}">
                <a16:creationId xmlns:a16="http://schemas.microsoft.com/office/drawing/2014/main" id="{96E86AC3-6703-4D85-B6B6-643FCDAEE00B}"/>
              </a:ext>
            </a:extLst>
          </p:cNvPr>
          <p:cNvSpPr txBox="1">
            <a:spLocks/>
          </p:cNvSpPr>
          <p:nvPr/>
        </p:nvSpPr>
        <p:spPr>
          <a:xfrm>
            <a:off x="202276" y="3031331"/>
            <a:ext cx="5893724" cy="285273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br>
              <a:rPr lang="sv-SE" sz="5400" dirty="0">
                <a:solidFill>
                  <a:schemeClr val="bg1"/>
                </a:solidFill>
                <a:latin typeface="Dosis" pitchFamily="2" charset="0"/>
                <a:ea typeface="Arial" charset="0"/>
                <a:cs typeface="Arial" charset="0"/>
              </a:rPr>
            </a:br>
            <a:r>
              <a:rPr lang="sv-SE" sz="5400" b="1" dirty="0">
                <a:solidFill>
                  <a:schemeClr val="bg1"/>
                </a:solidFill>
                <a:latin typeface="Dosis"/>
                <a:ea typeface="Arial" charset="0"/>
                <a:cs typeface="Arial"/>
              </a:rPr>
              <a:t>Håll Nollans </a:t>
            </a:r>
            <a:r>
              <a:rPr lang="sv-SE" sz="5400" b="1" dirty="0" err="1">
                <a:solidFill>
                  <a:schemeClr val="bg1"/>
                </a:solidFill>
                <a:latin typeface="Dosis"/>
                <a:ea typeface="Arial" charset="0"/>
                <a:cs typeface="Arial"/>
              </a:rPr>
              <a:t>säkerhetspush</a:t>
            </a:r>
            <a:r>
              <a:rPr lang="sv-SE" sz="5400" b="1" dirty="0">
                <a:solidFill>
                  <a:schemeClr val="bg1"/>
                </a:solidFill>
                <a:latin typeface="Dosis"/>
                <a:ea typeface="Arial" charset="0"/>
                <a:cs typeface="Arial"/>
              </a:rPr>
              <a:t> </a:t>
            </a:r>
            <a:br>
              <a:rPr lang="sv-SE" sz="5400" dirty="0">
                <a:solidFill>
                  <a:schemeClr val="bg1"/>
                </a:solidFill>
                <a:latin typeface="Dosis" pitchFamily="2" charset="0"/>
                <a:ea typeface="Arial" charset="0"/>
                <a:cs typeface="Arial" charset="0"/>
              </a:rPr>
            </a:br>
            <a:r>
              <a:rPr lang="sv-SE" sz="5400" dirty="0">
                <a:solidFill>
                  <a:schemeClr val="bg1"/>
                </a:solidFill>
                <a:latin typeface="Dosis"/>
                <a:ea typeface="Arial" charset="0"/>
                <a:cs typeface="Arial"/>
              </a:rPr>
              <a:t> </a:t>
            </a:r>
          </a:p>
          <a:p>
            <a:r>
              <a:rPr lang="sv-SE" sz="5400" dirty="0">
                <a:solidFill>
                  <a:schemeClr val="bg1"/>
                </a:solidFill>
                <a:latin typeface="Dosis"/>
                <a:ea typeface="Arial" charset="0"/>
                <a:cs typeface="Arial"/>
              </a:rPr>
              <a:t>19 september 2023</a:t>
            </a:r>
          </a:p>
          <a:p>
            <a:r>
              <a:rPr lang="sv-SE" sz="5400" dirty="0">
                <a:solidFill>
                  <a:schemeClr val="bg1"/>
                </a:solidFill>
                <a:latin typeface="Dosis"/>
                <a:ea typeface="Arial" charset="0"/>
                <a:cs typeface="Arial"/>
              </a:rPr>
              <a:t>Klockan 13:00</a:t>
            </a:r>
            <a:br>
              <a:rPr lang="sv-SE" sz="5400" dirty="0">
                <a:solidFill>
                  <a:schemeClr val="bg1"/>
                </a:solidFill>
                <a:latin typeface="Dosis" pitchFamily="2" charset="0"/>
                <a:ea typeface="Arial" charset="0"/>
                <a:cs typeface="Arial" charset="0"/>
              </a:rPr>
            </a:br>
            <a:endParaRPr lang="sv-SE" sz="5400" dirty="0">
              <a:solidFill>
                <a:schemeClr val="bg1"/>
              </a:solidFill>
            </a:endParaRPr>
          </a:p>
        </p:txBody>
      </p:sp>
      <p:pic>
        <p:nvPicPr>
          <p:cNvPr id="3" name="Bildobjekt 2" descr="En bild som visar tecknad serie, skärmbild&#10;&#10;Automatiskt genererad beskrivning">
            <a:extLst>
              <a:ext uri="{FF2B5EF4-FFF2-40B4-BE49-F238E27FC236}">
                <a16:creationId xmlns:a16="http://schemas.microsoft.com/office/drawing/2014/main" id="{F0B3C075-EF1E-B9D3-A8EF-F2D0789D868C}"/>
              </a:ext>
            </a:extLst>
          </p:cNvPr>
          <p:cNvPicPr>
            <a:picLocks noChangeAspect="1"/>
          </p:cNvPicPr>
          <p:nvPr/>
        </p:nvPicPr>
        <p:blipFill rotWithShape="1">
          <a:blip r:embed="rId5">
            <a:extLst>
              <a:ext uri="{28A0092B-C50C-407E-A947-70E740481C1C}">
                <a14:useLocalDpi xmlns:a14="http://schemas.microsoft.com/office/drawing/2010/main" val="0"/>
              </a:ext>
            </a:extLst>
          </a:blip>
          <a:srcRect l="40432"/>
          <a:stretch/>
        </p:blipFill>
        <p:spPr>
          <a:xfrm>
            <a:off x="6671900" y="781608"/>
            <a:ext cx="5183549" cy="5830232"/>
          </a:xfrm>
          <a:prstGeom prst="rect">
            <a:avLst/>
          </a:prstGeom>
        </p:spPr>
      </p:pic>
    </p:spTree>
    <p:extLst>
      <p:ext uri="{BB962C8B-B14F-4D97-AF65-F5344CB8AC3E}">
        <p14:creationId xmlns:p14="http://schemas.microsoft.com/office/powerpoint/2010/main" val="2977924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5" t="7661" r="322" b="8208"/>
          <a:stretch/>
        </p:blipFill>
        <p:spPr>
          <a:xfrm>
            <a:off x="0" y="0"/>
            <a:ext cx="12192000" cy="6858000"/>
          </a:xfrm>
          <a:prstGeom prst="rect">
            <a:avLst/>
          </a:prstGeom>
        </p:spPr>
      </p:pic>
      <p:pic>
        <p:nvPicPr>
          <p:cNvPr id="4" name="Picture 12">
            <a:extLst>
              <a:ext uri="{FF2B5EF4-FFF2-40B4-BE49-F238E27FC236}">
                <a16:creationId xmlns:a16="http://schemas.microsoft.com/office/drawing/2014/main" id="{C432B2BD-AC07-7E47-B70B-7E0D25C113A7}"/>
              </a:ext>
            </a:extLst>
          </p:cNvPr>
          <p:cNvPicPr>
            <a:picLocks noChangeAspect="1"/>
          </p:cNvPicPr>
          <p:nvPr/>
        </p:nvPicPr>
        <p:blipFill>
          <a:blip r:embed="rId4"/>
          <a:stretch>
            <a:fillRect/>
          </a:stretch>
        </p:blipFill>
        <p:spPr>
          <a:xfrm>
            <a:off x="9886776" y="285249"/>
            <a:ext cx="1928033" cy="1703572"/>
          </a:xfrm>
          <a:prstGeom prst="rect">
            <a:avLst/>
          </a:prstGeom>
          <a:effectLst>
            <a:outerShdw blurRad="50800" dist="38100" dir="2700000" algn="tl" rotWithShape="0">
              <a:prstClr val="black">
                <a:alpha val="40000"/>
              </a:prstClr>
            </a:outerShdw>
          </a:effectLst>
        </p:spPr>
      </p:pic>
      <p:sp>
        <p:nvSpPr>
          <p:cNvPr id="2" name="textruta 1">
            <a:extLst>
              <a:ext uri="{FF2B5EF4-FFF2-40B4-BE49-F238E27FC236}">
                <a16:creationId xmlns:a16="http://schemas.microsoft.com/office/drawing/2014/main" id="{E8A0EAD5-D3B5-A44E-8F5F-2F86B0A2F3E5}"/>
              </a:ext>
            </a:extLst>
          </p:cNvPr>
          <p:cNvSpPr txBox="1"/>
          <p:nvPr/>
        </p:nvSpPr>
        <p:spPr>
          <a:xfrm>
            <a:off x="8229600" y="2438400"/>
            <a:ext cx="3585209" cy="3754874"/>
          </a:xfrm>
          <a:prstGeom prst="rect">
            <a:avLst/>
          </a:prstGeom>
          <a:solidFill>
            <a:schemeClr val="bg1">
              <a:alpha val="67769"/>
            </a:schemeClr>
          </a:solidFill>
        </p:spPr>
        <p:txBody>
          <a:bodyPr wrap="square" rtlCol="0">
            <a:spAutoFit/>
          </a:bodyPr>
          <a:lstStyle/>
          <a:p>
            <a:r>
              <a:rPr lang="sv-SE" sz="1400" dirty="0">
                <a:latin typeface="Dosis" panose="02010503020202060003" pitchFamily="2" charset="77"/>
              </a:rPr>
              <a:t>Håll Nollan tillsammans med sina medlems-organisationer kämpar för att alla som arbetar i bygg- och anläggningsbranschen ska komma hem oskadda och friska från jobbet, varje dag.  Vi vet att vi behöver ha en nära samverkan för att lyckas. Genom att jobba tillsammans kommer vi långt och ibland är det bra att känna av att vi är många med samma mål. Tanken med Håll Nollans </a:t>
            </a:r>
            <a:r>
              <a:rPr lang="sv-SE" sz="1400" dirty="0" err="1">
                <a:latin typeface="Dosis" panose="02010503020202060003" pitchFamily="2" charset="77"/>
              </a:rPr>
              <a:t>säkerhetspush</a:t>
            </a:r>
            <a:r>
              <a:rPr lang="sv-SE" sz="1400" dirty="0">
                <a:latin typeface="Dosis" panose="02010503020202060003" pitchFamily="2" charset="77"/>
              </a:rPr>
              <a:t> är att vi ska fyllas med energi. </a:t>
            </a:r>
          </a:p>
          <a:p>
            <a:endParaRPr lang="sv-SE" sz="1400" dirty="0">
              <a:latin typeface="Dosis" panose="02010503020202060003" pitchFamily="2" charset="77"/>
            </a:endParaRPr>
          </a:p>
          <a:p>
            <a:r>
              <a:rPr lang="sv-SE" sz="1400" dirty="0" err="1">
                <a:latin typeface="Dosis" panose="02010503020202060003" pitchFamily="2" charset="77"/>
              </a:rPr>
              <a:t>Säkerhetspushen</a:t>
            </a:r>
            <a:r>
              <a:rPr lang="sv-SE" sz="1400" dirty="0">
                <a:latin typeface="Dosis" panose="02010503020202060003" pitchFamily="2" charset="77"/>
              </a:rPr>
              <a:t> är en manifestation som genomförs av Håll Nollans medlemmar en gång om året. Under ca 15 minuter stoppas arbetet och vi fyller på med energi till fortsatt arbete med arbetsmiljö- och säkerhetsfrågan i bygg- och anläggningsbranschen. Samtidigt visar vi omgivningen att det här är viktigt för oss.</a:t>
            </a:r>
          </a:p>
        </p:txBody>
      </p:sp>
    </p:spTree>
    <p:extLst>
      <p:ext uri="{BB962C8B-B14F-4D97-AF65-F5344CB8AC3E}">
        <p14:creationId xmlns:p14="http://schemas.microsoft.com/office/powerpoint/2010/main" val="1102551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FF93924A-10DF-4647-8C7A-115C017577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ruta 2">
            <a:extLst>
              <a:ext uri="{FF2B5EF4-FFF2-40B4-BE49-F238E27FC236}">
                <a16:creationId xmlns:a16="http://schemas.microsoft.com/office/drawing/2014/main" id="{FAB58CDF-4D77-40C9-AC2C-EEDD23EFC837}"/>
              </a:ext>
            </a:extLst>
          </p:cNvPr>
          <p:cNvSpPr txBox="1"/>
          <p:nvPr/>
        </p:nvSpPr>
        <p:spPr>
          <a:xfrm>
            <a:off x="6551549" y="228924"/>
            <a:ext cx="4802249" cy="619847"/>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200" b="1" i="0" u="none" strike="noStrike" kern="1200" cap="none" spc="0" normalizeH="0" baseline="0" noProof="0" dirty="0" err="1">
                <a:ln>
                  <a:noFill/>
                </a:ln>
                <a:solidFill>
                  <a:srgbClr val="00B0F0"/>
                </a:solidFill>
                <a:effectLst/>
                <a:uLnTx/>
                <a:uFillTx/>
                <a:latin typeface="Dosis" pitchFamily="2" charset="0"/>
                <a:ea typeface="+mn-ea"/>
                <a:cs typeface="+mn-cs"/>
              </a:rPr>
              <a:t>Håll</a:t>
            </a:r>
            <a:r>
              <a:rPr kumimoji="0" lang="en-US" sz="3200" b="1" i="0" u="none" strike="noStrike" kern="1200" cap="none" spc="0" normalizeH="0" baseline="0" noProof="0" dirty="0">
                <a:ln>
                  <a:noFill/>
                </a:ln>
                <a:solidFill>
                  <a:srgbClr val="00B0F0"/>
                </a:solidFill>
                <a:effectLst/>
                <a:uLnTx/>
                <a:uFillTx/>
                <a:latin typeface="Dosis" pitchFamily="2" charset="0"/>
                <a:ea typeface="+mn-ea"/>
                <a:cs typeface="+mn-cs"/>
              </a:rPr>
              <a:t> </a:t>
            </a:r>
            <a:r>
              <a:rPr kumimoji="0" lang="en-US" sz="3200" b="1" i="0" u="none" strike="noStrike" kern="1200" cap="none" spc="0" normalizeH="0" baseline="0" noProof="0" dirty="0" err="1">
                <a:ln>
                  <a:noFill/>
                </a:ln>
                <a:solidFill>
                  <a:srgbClr val="00B0F0"/>
                </a:solidFill>
                <a:effectLst/>
                <a:uLnTx/>
                <a:uFillTx/>
                <a:latin typeface="Dosis" pitchFamily="2" charset="0"/>
                <a:ea typeface="+mn-ea"/>
                <a:cs typeface="+mn-cs"/>
              </a:rPr>
              <a:t>Nollans</a:t>
            </a:r>
            <a:r>
              <a:rPr kumimoji="0" lang="en-US" sz="3200" b="1" i="0" u="none" strike="noStrike" kern="1200" cap="none" spc="0" normalizeH="0" baseline="0" noProof="0" dirty="0">
                <a:ln>
                  <a:noFill/>
                </a:ln>
                <a:solidFill>
                  <a:srgbClr val="00B0F0"/>
                </a:solidFill>
                <a:effectLst/>
                <a:uLnTx/>
                <a:uFillTx/>
                <a:latin typeface="Dosis" pitchFamily="2" charset="0"/>
                <a:ea typeface="+mn-ea"/>
                <a:cs typeface="+mn-cs"/>
              </a:rPr>
              <a:t> </a:t>
            </a:r>
            <a:r>
              <a:rPr kumimoji="0" lang="en-US" sz="3200" b="1" i="0" u="none" strike="noStrike" kern="1200" cap="none" spc="0" normalizeH="0" baseline="0" noProof="0" dirty="0" err="1">
                <a:ln>
                  <a:noFill/>
                </a:ln>
                <a:solidFill>
                  <a:srgbClr val="00B0F0"/>
                </a:solidFill>
                <a:effectLst/>
                <a:uLnTx/>
                <a:uFillTx/>
                <a:latin typeface="Dosis" pitchFamily="2" charset="0"/>
                <a:ea typeface="+mn-ea"/>
                <a:cs typeface="+mn-cs"/>
              </a:rPr>
              <a:t>säkerhetspush</a:t>
            </a:r>
            <a:r>
              <a:rPr kumimoji="0" lang="en-US" sz="3200" b="1" i="0" u="none" strike="noStrike" kern="1200" cap="none" spc="0" normalizeH="0" baseline="0" noProof="0" dirty="0">
                <a:ln>
                  <a:noFill/>
                </a:ln>
                <a:solidFill>
                  <a:srgbClr val="00B0F0"/>
                </a:solidFill>
                <a:effectLst/>
                <a:uLnTx/>
                <a:uFillTx/>
                <a:latin typeface="Dosis" pitchFamily="2" charset="0"/>
                <a:ea typeface="+mn-ea"/>
                <a:cs typeface="+mn-cs"/>
              </a:rPr>
              <a:t> </a:t>
            </a:r>
          </a:p>
        </p:txBody>
      </p:sp>
      <p:pic>
        <p:nvPicPr>
          <p:cNvPr id="12" name="Bildobjekt 11" descr="En bild som visar konstruktion, sitter, leksak, orange&#10;&#10;Automatiskt genererad beskrivning">
            <a:extLst>
              <a:ext uri="{FF2B5EF4-FFF2-40B4-BE49-F238E27FC236}">
                <a16:creationId xmlns:a16="http://schemas.microsoft.com/office/drawing/2014/main" id="{681ADEF0-63E0-42B0-AFDC-3BA8617E1C42}"/>
              </a:ext>
            </a:extLst>
          </p:cNvPr>
          <p:cNvPicPr>
            <a:picLocks noChangeAspect="1"/>
          </p:cNvPicPr>
          <p:nvPr/>
        </p:nvPicPr>
        <p:blipFill rotWithShape="1">
          <a:blip r:embed="rId3">
            <a:extLst>
              <a:ext uri="{28A0092B-C50C-407E-A947-70E740481C1C}">
                <a14:useLocalDpi xmlns:a14="http://schemas.microsoft.com/office/drawing/2010/main" val="0"/>
              </a:ext>
            </a:extLst>
          </a:blip>
          <a:srcRect l="25934" r="22951" b="-2"/>
          <a:stretch/>
        </p:blipFill>
        <p:spPr>
          <a:xfrm>
            <a:off x="-1" y="10"/>
            <a:ext cx="3003123" cy="3892380"/>
          </a:xfrm>
          <a:prstGeom prst="rect">
            <a:avLst/>
          </a:prstGeom>
        </p:spPr>
      </p:pic>
      <p:pic>
        <p:nvPicPr>
          <p:cNvPr id="10" name="Bildobjekt 9" descr="En bild som visar byggnad, person, inomhus, tak&#10;&#10;Automatiskt genererad beskrivning">
            <a:extLst>
              <a:ext uri="{FF2B5EF4-FFF2-40B4-BE49-F238E27FC236}">
                <a16:creationId xmlns:a16="http://schemas.microsoft.com/office/drawing/2014/main" id="{88F0A435-168F-48C0-A6B2-51EFFCDB24E7}"/>
              </a:ext>
            </a:extLst>
          </p:cNvPr>
          <p:cNvPicPr>
            <a:picLocks noChangeAspect="1"/>
          </p:cNvPicPr>
          <p:nvPr/>
        </p:nvPicPr>
        <p:blipFill rotWithShape="1">
          <a:blip r:embed="rId4">
            <a:extLst>
              <a:ext uri="{28A0092B-C50C-407E-A947-70E740481C1C}">
                <a14:useLocalDpi xmlns:a14="http://schemas.microsoft.com/office/drawing/2010/main" val="0"/>
              </a:ext>
            </a:extLst>
          </a:blip>
          <a:srcRect l="31002" t="14285" r="47447"/>
          <a:stretch/>
        </p:blipFill>
        <p:spPr>
          <a:xfrm>
            <a:off x="3079673" y="0"/>
            <a:ext cx="3106895" cy="6857990"/>
          </a:xfrm>
          <a:prstGeom prst="rect">
            <a:avLst/>
          </a:prstGeom>
        </p:spPr>
      </p:pic>
      <p:pic>
        <p:nvPicPr>
          <p:cNvPr id="14" name="Bildobjekt 13" descr="En bild som visar utomhus, byggnad, väg, gata&#10;&#10;Automatiskt genererad beskrivning">
            <a:extLst>
              <a:ext uri="{FF2B5EF4-FFF2-40B4-BE49-F238E27FC236}">
                <a16:creationId xmlns:a16="http://schemas.microsoft.com/office/drawing/2014/main" id="{3EEB35ED-7783-4C19-9EC8-43BC2FF16F4E}"/>
              </a:ext>
            </a:extLst>
          </p:cNvPr>
          <p:cNvPicPr>
            <a:picLocks noChangeAspect="1"/>
          </p:cNvPicPr>
          <p:nvPr/>
        </p:nvPicPr>
        <p:blipFill rotWithShape="1">
          <a:blip r:embed="rId5">
            <a:extLst>
              <a:ext uri="{28A0092B-C50C-407E-A947-70E740481C1C}">
                <a14:useLocalDpi xmlns:a14="http://schemas.microsoft.com/office/drawing/2010/main" val="0"/>
              </a:ext>
            </a:extLst>
          </a:blip>
          <a:srcRect l="27845" t="335" r="5888" b="-1974"/>
          <a:stretch/>
        </p:blipFill>
        <p:spPr>
          <a:xfrm>
            <a:off x="-1" y="3968496"/>
            <a:ext cx="3003123" cy="2970897"/>
          </a:xfrm>
          <a:prstGeom prst="rect">
            <a:avLst/>
          </a:prstGeom>
        </p:spPr>
      </p:pic>
      <p:sp>
        <p:nvSpPr>
          <p:cNvPr id="9" name="textruta 8">
            <a:extLst>
              <a:ext uri="{FF2B5EF4-FFF2-40B4-BE49-F238E27FC236}">
                <a16:creationId xmlns:a16="http://schemas.microsoft.com/office/drawing/2014/main" id="{75835509-EB9A-48F9-B1A0-559B5B71FCA0}"/>
              </a:ext>
            </a:extLst>
          </p:cNvPr>
          <p:cNvSpPr txBox="1"/>
          <p:nvPr/>
        </p:nvSpPr>
        <p:spPr>
          <a:xfrm>
            <a:off x="6422344" y="1250308"/>
            <a:ext cx="5006044" cy="4971897"/>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Dosis" pitchFamily="2" charset="0"/>
                <a:ea typeface="+mn-ea"/>
                <a:cs typeface="+mn-cs"/>
              </a:rPr>
              <a:t>SYFTE</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Visa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och</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lyfta</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goda</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exempel</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kring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samarbete</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och</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på</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så</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sätt</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fortsätta</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arbeta</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för</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en bra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säkerhetskultur</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Dosis" pitchFamily="2" charset="0"/>
                <a:ea typeface="+mn-ea"/>
                <a:cs typeface="+mn-cs"/>
              </a:rPr>
              <a:t>TEMA</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Tillsammans</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krokar</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vi arm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och</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samarbetar</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över</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gränserna</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för</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att</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nå</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säkrare</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arbetsplatser</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1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Dosis" pitchFamily="2" charset="0"/>
                <a:ea typeface="+mn-ea"/>
                <a:cs typeface="+mn-cs"/>
              </a:rPr>
              <a:t>BUDSKAP</a:t>
            </a: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Tillsammans</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skapar</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vi en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säkrare</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bygg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och</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anläggningsbransch</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Lyssna</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på</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varandra</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och</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hitta</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bra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lösningar</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tillsammans</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600" b="0" i="1" u="none" strike="noStrike" kern="1200" cap="none" spc="0" normalizeH="0" baseline="0" noProof="0" dirty="0" err="1">
                <a:ln>
                  <a:noFill/>
                </a:ln>
                <a:solidFill>
                  <a:prstClr val="black"/>
                </a:solidFill>
                <a:effectLst/>
                <a:uLnTx/>
                <a:uFillTx/>
                <a:latin typeface="Calibri" panose="020F0502020204030204"/>
                <a:ea typeface="+mn-ea"/>
                <a:cs typeface="+mn-cs"/>
              </a:rPr>
              <a:t>Mål</a:t>
            </a:r>
            <a:r>
              <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0" i="1" u="none" strike="noStrike" kern="1200" cap="none" spc="0" normalizeH="0" baseline="0" noProof="0" dirty="0" err="1">
                <a:ln>
                  <a:noFill/>
                </a:ln>
                <a:solidFill>
                  <a:prstClr val="black"/>
                </a:solidFill>
                <a:effectLst/>
                <a:uLnTx/>
                <a:uFillTx/>
                <a:latin typeface="Calibri" panose="020F0502020204030204"/>
                <a:ea typeface="+mn-ea"/>
                <a:cs typeface="+mn-cs"/>
              </a:rPr>
              <a:t>Alla</a:t>
            </a:r>
            <a:r>
              <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0" i="1" u="none" strike="noStrike" kern="1200" cap="none" spc="0" normalizeH="0" baseline="0" noProof="0" dirty="0" err="1">
                <a:ln>
                  <a:noFill/>
                </a:ln>
                <a:solidFill>
                  <a:prstClr val="black"/>
                </a:solidFill>
                <a:effectLst/>
                <a:uLnTx/>
                <a:uFillTx/>
                <a:latin typeface="Calibri" panose="020F0502020204030204"/>
                <a:ea typeface="+mn-ea"/>
                <a:cs typeface="+mn-cs"/>
              </a:rPr>
              <a:t>deltagare</a:t>
            </a:r>
            <a:r>
              <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mn-cs"/>
              </a:rPr>
              <a:t> ska </a:t>
            </a:r>
            <a:r>
              <a:rPr kumimoji="0" lang="en-US" sz="1600" b="0" i="1" u="none" strike="noStrike" kern="1200" cap="none" spc="0" normalizeH="0" baseline="0" noProof="0" dirty="0" err="1">
                <a:ln>
                  <a:noFill/>
                </a:ln>
                <a:solidFill>
                  <a:prstClr val="black"/>
                </a:solidFill>
                <a:effectLst/>
                <a:uLnTx/>
                <a:uFillTx/>
                <a:latin typeface="Calibri" panose="020F0502020204030204"/>
                <a:ea typeface="+mn-ea"/>
                <a:cs typeface="+mn-cs"/>
              </a:rPr>
              <a:t>känna</a:t>
            </a:r>
            <a:r>
              <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0" i="1" u="none" strike="noStrike" kern="1200" cap="none" spc="0" normalizeH="0" baseline="0" noProof="0" dirty="0" err="1">
                <a:ln>
                  <a:noFill/>
                </a:ln>
                <a:solidFill>
                  <a:prstClr val="black"/>
                </a:solidFill>
                <a:effectLst/>
                <a:uLnTx/>
                <a:uFillTx/>
                <a:latin typeface="Calibri" panose="020F0502020204030204"/>
                <a:ea typeface="+mn-ea"/>
                <a:cs typeface="+mn-cs"/>
              </a:rPr>
              <a:t>att</a:t>
            </a:r>
            <a:r>
              <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mn-cs"/>
              </a:rPr>
              <a:t> de </a:t>
            </a:r>
            <a:r>
              <a:rPr kumimoji="0" lang="en-US" sz="1600" b="0" i="1" u="none" strike="noStrike" kern="1200" cap="none" spc="0" normalizeH="0" baseline="0" noProof="0" dirty="0" err="1">
                <a:ln>
                  <a:noFill/>
                </a:ln>
                <a:solidFill>
                  <a:prstClr val="black"/>
                </a:solidFill>
                <a:effectLst/>
                <a:uLnTx/>
                <a:uFillTx/>
                <a:latin typeface="Calibri" panose="020F0502020204030204"/>
                <a:ea typeface="+mn-ea"/>
                <a:cs typeface="+mn-cs"/>
              </a:rPr>
              <a:t>fyllts</a:t>
            </a:r>
            <a:r>
              <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mn-cs"/>
              </a:rPr>
              <a:t> med </a:t>
            </a:r>
            <a:r>
              <a:rPr kumimoji="0" lang="en-US" sz="1600" b="0" i="1" u="none" strike="noStrike" kern="1200" cap="none" spc="0" normalizeH="0" baseline="0" noProof="0" dirty="0" err="1">
                <a:ln>
                  <a:noFill/>
                </a:ln>
                <a:solidFill>
                  <a:prstClr val="black"/>
                </a:solidFill>
                <a:effectLst/>
                <a:uLnTx/>
                <a:uFillTx/>
                <a:latin typeface="Calibri" panose="020F0502020204030204"/>
                <a:ea typeface="+mn-ea"/>
                <a:cs typeface="+mn-cs"/>
              </a:rPr>
              <a:t>energi</a:t>
            </a:r>
            <a:r>
              <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mn-cs"/>
              </a:rPr>
              <a:t> under </a:t>
            </a:r>
            <a:r>
              <a:rPr kumimoji="0" lang="en-US" sz="1600" b="0" i="1" u="none" strike="noStrike" kern="1200" cap="none" spc="0" normalizeH="0" baseline="0" noProof="0" dirty="0" err="1">
                <a:ln>
                  <a:noFill/>
                </a:ln>
                <a:solidFill>
                  <a:prstClr val="black"/>
                </a:solidFill>
                <a:effectLst/>
                <a:uLnTx/>
                <a:uFillTx/>
                <a:latin typeface="Calibri" panose="020F0502020204030204"/>
                <a:ea typeface="+mn-ea"/>
                <a:cs typeface="+mn-cs"/>
              </a:rPr>
              <a:t>säkerhetspushen</a:t>
            </a:r>
            <a:r>
              <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en-US" sz="1600" b="0" i="1"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ruta 2">
            <a:extLst>
              <a:ext uri="{FF2B5EF4-FFF2-40B4-BE49-F238E27FC236}">
                <a16:creationId xmlns:a16="http://schemas.microsoft.com/office/drawing/2014/main" id="{A15A95AF-4DA6-4666-B4B2-17982D779353}"/>
              </a:ext>
            </a:extLst>
          </p:cNvPr>
          <p:cNvSpPr txBox="1"/>
          <p:nvPr/>
        </p:nvSpPr>
        <p:spPr>
          <a:xfrm>
            <a:off x="438912" y="1524659"/>
            <a:ext cx="5019074" cy="2774088"/>
          </a:xfrm>
          <a:prstGeom prst="rect">
            <a:avLst/>
          </a:prstGeom>
        </p:spPr>
        <p:txBody>
          <a:bodyPr vert="horz" lIns="91440" tIns="45720" rIns="91440" bIns="45720" rtlCol="0" anchor="b">
            <a:normAutofit/>
          </a:bodyPr>
          <a:lstStyle/>
          <a:p>
            <a:pPr marL="0" marR="0" lvl="0" indent="0" algn="l" defTabSz="457200" rtl="0" eaLnBrk="1" fontAlgn="auto" latinLnBrk="0" hangingPunct="1">
              <a:lnSpc>
                <a:spcPct val="90000"/>
              </a:lnSpc>
              <a:spcBef>
                <a:spcPct val="0"/>
              </a:spcBef>
              <a:spcAft>
                <a:spcPts val="600"/>
              </a:spcAft>
              <a:buClrTx/>
              <a:buSzTx/>
              <a:buFontTx/>
              <a:buNone/>
              <a:tabLst/>
              <a:defRPr/>
            </a:pPr>
            <a:endParaRPr kumimoji="0" lang="en-US" sz="5400" b="1"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pic>
        <p:nvPicPr>
          <p:cNvPr id="6" name="Picture 12">
            <a:extLst>
              <a:ext uri="{FF2B5EF4-FFF2-40B4-BE49-F238E27FC236}">
                <a16:creationId xmlns:a16="http://schemas.microsoft.com/office/drawing/2014/main" id="{A87E5927-FA08-4A15-B64E-1FAD6001D8CA}"/>
              </a:ext>
            </a:extLst>
          </p:cNvPr>
          <p:cNvPicPr>
            <a:picLocks noChangeAspect="1"/>
          </p:cNvPicPr>
          <p:nvPr/>
        </p:nvPicPr>
        <p:blipFill>
          <a:blip r:embed="rId6"/>
          <a:stretch>
            <a:fillRect/>
          </a:stretch>
        </p:blipFill>
        <p:spPr>
          <a:xfrm>
            <a:off x="11428388" y="6136227"/>
            <a:ext cx="625371" cy="547200"/>
          </a:xfrm>
          <a:prstGeom prst="rect">
            <a:avLst/>
          </a:prstGeom>
        </p:spPr>
      </p:pic>
      <p:sp>
        <p:nvSpPr>
          <p:cNvPr id="20" name="Rectangle 13">
            <a:extLst>
              <a:ext uri="{FF2B5EF4-FFF2-40B4-BE49-F238E27FC236}">
                <a16:creationId xmlns:a16="http://schemas.microsoft.com/office/drawing/2014/main" id="{B870560C-715C-47B9-9168-20F364BDF362}"/>
              </a:ext>
            </a:extLst>
          </p:cNvPr>
          <p:cNvSpPr/>
          <p:nvPr/>
        </p:nvSpPr>
        <p:spPr>
          <a:xfrm>
            <a:off x="10596562" y="946296"/>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675864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2">
            <a:extLst>
              <a:ext uri="{FF2B5EF4-FFF2-40B4-BE49-F238E27FC236}">
                <a16:creationId xmlns:a16="http://schemas.microsoft.com/office/drawing/2014/main" id="{236EE033-766C-4B00-BA71-7FDC168864BF}"/>
              </a:ext>
            </a:extLst>
          </p:cNvPr>
          <p:cNvSpPr txBox="1"/>
          <p:nvPr/>
        </p:nvSpPr>
        <p:spPr>
          <a:xfrm>
            <a:off x="193874" y="129975"/>
            <a:ext cx="10870732" cy="47705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a:ln>
                  <a:noFill/>
                </a:ln>
                <a:solidFill>
                  <a:srgbClr val="01B0F0"/>
                </a:solidFill>
                <a:effectLst/>
                <a:uLnTx/>
                <a:uFillTx/>
                <a:latin typeface="Dosis"/>
                <a:ea typeface="Arial" charset="0"/>
                <a:cs typeface="Arial"/>
              </a:rPr>
              <a:t>Håll Nollans </a:t>
            </a:r>
            <a:r>
              <a:rPr kumimoji="0" lang="sv-SE" sz="2500" b="1" i="0" u="none" strike="noStrike" kern="1200" cap="none" spc="0" normalizeH="0" baseline="0" noProof="0" dirty="0" err="1">
                <a:ln>
                  <a:noFill/>
                </a:ln>
                <a:solidFill>
                  <a:srgbClr val="01B0F0"/>
                </a:solidFill>
                <a:effectLst/>
                <a:uLnTx/>
                <a:uFillTx/>
                <a:latin typeface="Dosis"/>
                <a:ea typeface="Arial" charset="0"/>
                <a:cs typeface="Arial"/>
              </a:rPr>
              <a:t>säkerhetspush</a:t>
            </a:r>
            <a:r>
              <a:rPr kumimoji="0" lang="sv-SE" sz="2500" b="1" i="0" u="none" strike="noStrike" kern="1200" cap="none" spc="0" normalizeH="0" baseline="0" noProof="0" dirty="0">
                <a:ln>
                  <a:noFill/>
                </a:ln>
                <a:solidFill>
                  <a:srgbClr val="01B0F0"/>
                </a:solidFill>
                <a:effectLst/>
                <a:uLnTx/>
                <a:uFillTx/>
                <a:latin typeface="Dosis"/>
                <a:ea typeface="Arial" charset="0"/>
                <a:cs typeface="Arial"/>
              </a:rPr>
              <a:t> - ungefärligt upplägg</a:t>
            </a:r>
            <a:endPar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endParaRPr>
          </a:p>
        </p:txBody>
      </p:sp>
      <p:sp>
        <p:nvSpPr>
          <p:cNvPr id="6" name="Rectangle 13">
            <a:extLst>
              <a:ext uri="{FF2B5EF4-FFF2-40B4-BE49-F238E27FC236}">
                <a16:creationId xmlns:a16="http://schemas.microsoft.com/office/drawing/2014/main" id="{3F6984D8-0D8A-4FDF-9C86-82D892DEE0E2}"/>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85BBB5DA-AE06-4980-AADF-CCC7AFC99B78}"/>
              </a:ext>
            </a:extLst>
          </p:cNvPr>
          <p:cNvPicPr>
            <a:picLocks noChangeAspect="1"/>
          </p:cNvPicPr>
          <p:nvPr/>
        </p:nvPicPr>
        <p:blipFill>
          <a:blip r:embed="rId3"/>
          <a:stretch>
            <a:fillRect/>
          </a:stretch>
        </p:blipFill>
        <p:spPr>
          <a:xfrm>
            <a:off x="11372755" y="176014"/>
            <a:ext cx="625371" cy="547200"/>
          </a:xfrm>
          <a:prstGeom prst="rect">
            <a:avLst/>
          </a:prstGeom>
        </p:spPr>
      </p:pic>
      <p:grpSp>
        <p:nvGrpSpPr>
          <p:cNvPr id="97" name="Grupp 96">
            <a:extLst>
              <a:ext uri="{FF2B5EF4-FFF2-40B4-BE49-F238E27FC236}">
                <a16:creationId xmlns:a16="http://schemas.microsoft.com/office/drawing/2014/main" id="{9BBFC0C0-1BDC-4046-B346-1D4AF4EB7252}"/>
              </a:ext>
            </a:extLst>
          </p:cNvPr>
          <p:cNvGrpSpPr/>
          <p:nvPr/>
        </p:nvGrpSpPr>
        <p:grpSpPr>
          <a:xfrm>
            <a:off x="509187" y="1981911"/>
            <a:ext cx="11173625" cy="3291459"/>
            <a:chOff x="596780" y="1447799"/>
            <a:chExt cx="11173625" cy="3291459"/>
          </a:xfrm>
        </p:grpSpPr>
        <p:pic>
          <p:nvPicPr>
            <p:cNvPr id="8" name="Bild 7" descr="Ändringar och skrädderi">
              <a:extLst>
                <a:ext uri="{FF2B5EF4-FFF2-40B4-BE49-F238E27FC236}">
                  <a16:creationId xmlns:a16="http://schemas.microsoft.com/office/drawing/2014/main" id="{90B99F67-D8EF-474F-9E6A-103C3EF5BCE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flipH="1">
              <a:off x="10839299" y="3824858"/>
              <a:ext cx="914400" cy="914400"/>
            </a:xfrm>
            <a:prstGeom prst="rect">
              <a:avLst/>
            </a:prstGeom>
          </p:spPr>
        </p:pic>
        <p:sp>
          <p:nvSpPr>
            <p:cNvPr id="11" name="Frihandsfigur: Form 10">
              <a:extLst>
                <a:ext uri="{FF2B5EF4-FFF2-40B4-BE49-F238E27FC236}">
                  <a16:creationId xmlns:a16="http://schemas.microsoft.com/office/drawing/2014/main" id="{FEDE5579-935E-4A7F-81E7-E53C971842A2}"/>
                </a:ext>
              </a:extLst>
            </p:cNvPr>
            <p:cNvSpPr/>
            <p:nvPr/>
          </p:nvSpPr>
          <p:spPr>
            <a:xfrm flipH="1">
              <a:off x="1046599" y="3905434"/>
              <a:ext cx="10019520" cy="587831"/>
            </a:xfrm>
            <a:custGeom>
              <a:avLst/>
              <a:gdLst>
                <a:gd name="connsiteX0" fmla="*/ 0 w 10802884"/>
                <a:gd name="connsiteY0" fmla="*/ 0 h 438280"/>
                <a:gd name="connsiteX1" fmla="*/ 2519464 w 10802884"/>
                <a:gd name="connsiteY1" fmla="*/ 340468 h 438280"/>
                <a:gd name="connsiteX2" fmla="*/ 2519464 w 10802884"/>
                <a:gd name="connsiteY2" fmla="*/ 340468 h 438280"/>
                <a:gd name="connsiteX3" fmla="*/ 6167336 w 10802884"/>
                <a:gd name="connsiteY3" fmla="*/ 38911 h 438280"/>
                <a:gd name="connsiteX4" fmla="*/ 10398868 w 10802884"/>
                <a:gd name="connsiteY4" fmla="*/ 437745 h 438280"/>
                <a:gd name="connsiteX5" fmla="*/ 10389140 w 10802884"/>
                <a:gd name="connsiteY5" fmla="*/ 107004 h 438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02884" h="438280">
                  <a:moveTo>
                    <a:pt x="0" y="0"/>
                  </a:moveTo>
                  <a:lnTo>
                    <a:pt x="2519464" y="340468"/>
                  </a:lnTo>
                  <a:lnTo>
                    <a:pt x="2519464" y="340468"/>
                  </a:lnTo>
                  <a:cubicBezTo>
                    <a:pt x="3127443" y="290209"/>
                    <a:pt x="4854102" y="22698"/>
                    <a:pt x="6167336" y="38911"/>
                  </a:cubicBezTo>
                  <a:cubicBezTo>
                    <a:pt x="7480570" y="55124"/>
                    <a:pt x="9695234" y="426396"/>
                    <a:pt x="10398868" y="437745"/>
                  </a:cubicBezTo>
                  <a:cubicBezTo>
                    <a:pt x="11102502" y="449094"/>
                    <a:pt x="10745821" y="278049"/>
                    <a:pt x="10389140" y="107004"/>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1" name="Rektangel: rundade hörn 80">
              <a:extLst>
                <a:ext uri="{FF2B5EF4-FFF2-40B4-BE49-F238E27FC236}">
                  <a16:creationId xmlns:a16="http://schemas.microsoft.com/office/drawing/2014/main" id="{99C7F296-23EF-4CFE-AC21-64C6A37EDC51}"/>
                </a:ext>
              </a:extLst>
            </p:cNvPr>
            <p:cNvSpPr/>
            <p:nvPr/>
          </p:nvSpPr>
          <p:spPr>
            <a:xfrm>
              <a:off x="596780" y="1447799"/>
              <a:ext cx="2634952" cy="1744766"/>
            </a:xfrm>
            <a:prstGeom prst="roundRect">
              <a:avLst/>
            </a:prstGeom>
            <a:solidFill>
              <a:schemeClr val="bg1"/>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2" name="Rektangel: rundade hörn 81">
              <a:extLst>
                <a:ext uri="{FF2B5EF4-FFF2-40B4-BE49-F238E27FC236}">
                  <a16:creationId xmlns:a16="http://schemas.microsoft.com/office/drawing/2014/main" id="{8AD1A62F-D482-4210-8453-3705A14970DF}"/>
                </a:ext>
              </a:extLst>
            </p:cNvPr>
            <p:cNvSpPr/>
            <p:nvPr/>
          </p:nvSpPr>
          <p:spPr>
            <a:xfrm>
              <a:off x="3443004" y="1447799"/>
              <a:ext cx="2634952" cy="1744766"/>
            </a:xfrm>
            <a:prstGeom prst="roundRect">
              <a:avLst/>
            </a:prstGeom>
            <a:solidFill>
              <a:schemeClr val="bg1"/>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3" name="Rektangel: rundade hörn 82">
              <a:extLst>
                <a:ext uri="{FF2B5EF4-FFF2-40B4-BE49-F238E27FC236}">
                  <a16:creationId xmlns:a16="http://schemas.microsoft.com/office/drawing/2014/main" id="{B70CB1A5-FA07-41B9-8F44-E3A013DA70C0}"/>
                </a:ext>
              </a:extLst>
            </p:cNvPr>
            <p:cNvSpPr/>
            <p:nvPr/>
          </p:nvSpPr>
          <p:spPr>
            <a:xfrm>
              <a:off x="6289229" y="1447799"/>
              <a:ext cx="2634952" cy="1744766"/>
            </a:xfrm>
            <a:prstGeom prst="roundRect">
              <a:avLst/>
            </a:prstGeom>
            <a:solidFill>
              <a:schemeClr val="bg1"/>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4" name="Rektangel: rundade hörn 83">
              <a:extLst>
                <a:ext uri="{FF2B5EF4-FFF2-40B4-BE49-F238E27FC236}">
                  <a16:creationId xmlns:a16="http://schemas.microsoft.com/office/drawing/2014/main" id="{9C8A9E72-448D-4FBC-84F9-4DCE08E8EA3E}"/>
                </a:ext>
              </a:extLst>
            </p:cNvPr>
            <p:cNvSpPr/>
            <p:nvPr/>
          </p:nvSpPr>
          <p:spPr>
            <a:xfrm>
              <a:off x="9135453" y="1447799"/>
              <a:ext cx="2634952" cy="1744766"/>
            </a:xfrm>
            <a:prstGeom prst="roundRect">
              <a:avLst/>
            </a:prstGeom>
            <a:solidFill>
              <a:schemeClr val="bg1"/>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5" name="textruta 84">
              <a:extLst>
                <a:ext uri="{FF2B5EF4-FFF2-40B4-BE49-F238E27FC236}">
                  <a16:creationId xmlns:a16="http://schemas.microsoft.com/office/drawing/2014/main" id="{E32C5031-1D12-4BF5-8C63-C7C047394355}"/>
                </a:ext>
              </a:extLst>
            </p:cNvPr>
            <p:cNvSpPr txBox="1"/>
            <p:nvPr/>
          </p:nvSpPr>
          <p:spPr>
            <a:xfrm rot="16200000">
              <a:off x="35352" y="2078038"/>
              <a:ext cx="149460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dirty="0">
                  <a:ln>
                    <a:noFill/>
                  </a:ln>
                  <a:solidFill>
                    <a:srgbClr val="00B0F0"/>
                  </a:solidFill>
                  <a:effectLst/>
                  <a:uLnTx/>
                  <a:uFillTx/>
                  <a:latin typeface="Calibri" panose="020F0502020204030204"/>
                  <a:ea typeface="+mn-ea"/>
                  <a:cs typeface="+mn-cs"/>
                </a:rPr>
                <a:t>Ca 7 minuter</a:t>
              </a:r>
            </a:p>
          </p:txBody>
        </p:sp>
        <p:sp>
          <p:nvSpPr>
            <p:cNvPr id="87" name="textruta 86">
              <a:extLst>
                <a:ext uri="{FF2B5EF4-FFF2-40B4-BE49-F238E27FC236}">
                  <a16:creationId xmlns:a16="http://schemas.microsoft.com/office/drawing/2014/main" id="{F7800299-7214-45FB-8E16-4E08E8185D18}"/>
                </a:ext>
              </a:extLst>
            </p:cNvPr>
            <p:cNvSpPr txBox="1"/>
            <p:nvPr/>
          </p:nvSpPr>
          <p:spPr>
            <a:xfrm rot="16200000">
              <a:off x="2932013" y="2020479"/>
              <a:ext cx="137948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dirty="0">
                  <a:ln>
                    <a:noFill/>
                  </a:ln>
                  <a:solidFill>
                    <a:srgbClr val="00B0F0"/>
                  </a:solidFill>
                  <a:effectLst/>
                  <a:uLnTx/>
                  <a:uFillTx/>
                  <a:latin typeface="Calibri" panose="020F0502020204030204"/>
                  <a:ea typeface="+mn-ea"/>
                  <a:cs typeface="+mn-cs"/>
                </a:rPr>
                <a:t>5-7 minuter</a:t>
              </a:r>
            </a:p>
          </p:txBody>
        </p:sp>
        <p:sp>
          <p:nvSpPr>
            <p:cNvPr id="89" name="textruta 88">
              <a:extLst>
                <a:ext uri="{FF2B5EF4-FFF2-40B4-BE49-F238E27FC236}">
                  <a16:creationId xmlns:a16="http://schemas.microsoft.com/office/drawing/2014/main" id="{D1AAF460-87BC-4B1E-9430-EEE968BC0268}"/>
                </a:ext>
              </a:extLst>
            </p:cNvPr>
            <p:cNvSpPr txBox="1"/>
            <p:nvPr/>
          </p:nvSpPr>
          <p:spPr>
            <a:xfrm rot="16200000">
              <a:off x="5869061" y="1936777"/>
              <a:ext cx="121208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sv-SE" dirty="0">
                  <a:solidFill>
                    <a:srgbClr val="00B0F0"/>
                  </a:solidFill>
                  <a:latin typeface="Calibri" panose="020F0502020204030204"/>
                </a:rPr>
                <a:t>3+</a:t>
              </a:r>
              <a:r>
                <a:rPr kumimoji="0" lang="sv-SE" sz="1800" b="0" i="0" u="none" strike="noStrike" kern="1200" cap="none" spc="0" normalizeH="0" baseline="0" noProof="0" dirty="0">
                  <a:ln>
                    <a:noFill/>
                  </a:ln>
                  <a:solidFill>
                    <a:srgbClr val="00B0F0"/>
                  </a:solidFill>
                  <a:effectLst/>
                  <a:uLnTx/>
                  <a:uFillTx/>
                  <a:latin typeface="Calibri" panose="020F0502020204030204"/>
                  <a:ea typeface="+mn-ea"/>
                  <a:cs typeface="+mn-cs"/>
                </a:rPr>
                <a:t> minuter</a:t>
              </a:r>
            </a:p>
          </p:txBody>
        </p:sp>
        <p:sp>
          <p:nvSpPr>
            <p:cNvPr id="91" name="textruta 90">
              <a:extLst>
                <a:ext uri="{FF2B5EF4-FFF2-40B4-BE49-F238E27FC236}">
                  <a16:creationId xmlns:a16="http://schemas.microsoft.com/office/drawing/2014/main" id="{84B05240-646C-48EE-81D1-C85069C5B231}"/>
                </a:ext>
              </a:extLst>
            </p:cNvPr>
            <p:cNvSpPr txBox="1"/>
            <p:nvPr/>
          </p:nvSpPr>
          <p:spPr>
            <a:xfrm rot="16200000">
              <a:off x="8715285" y="1936777"/>
              <a:ext cx="121208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sv-SE" sz="1800" b="0" i="0" u="none" strike="noStrike" kern="1200" cap="none" spc="0" normalizeH="0" baseline="0" noProof="0" dirty="0">
                  <a:ln>
                    <a:noFill/>
                  </a:ln>
                  <a:solidFill>
                    <a:srgbClr val="00B0F0"/>
                  </a:solidFill>
                  <a:effectLst/>
                  <a:uLnTx/>
                  <a:uFillTx/>
                  <a:latin typeface="Calibri" panose="020F0502020204030204"/>
                  <a:ea typeface="+mn-ea"/>
                  <a:cs typeface="+mn-cs"/>
                </a:rPr>
                <a:t>1 minut</a:t>
              </a:r>
              <a:endParaRPr kumimoji="0" lang="sv-SE" sz="1800" b="0" i="0" u="none" strike="noStrike" kern="1200" cap="none" spc="0" normalizeH="0" baseline="0" noProof="0" dirty="0">
                <a:ln>
                  <a:noFill/>
                </a:ln>
                <a:solidFill>
                  <a:srgbClr val="00B0F0"/>
                </a:solidFill>
                <a:effectLst/>
                <a:uLnTx/>
                <a:uFillTx/>
                <a:latin typeface="Calibri" panose="020F0502020204030204"/>
                <a:ea typeface="+mn-ea"/>
                <a:cs typeface="Calibri"/>
              </a:endParaRPr>
            </a:p>
          </p:txBody>
        </p:sp>
        <p:sp>
          <p:nvSpPr>
            <p:cNvPr id="92" name="textruta 91">
              <a:extLst>
                <a:ext uri="{FF2B5EF4-FFF2-40B4-BE49-F238E27FC236}">
                  <a16:creationId xmlns:a16="http://schemas.microsoft.com/office/drawing/2014/main" id="{E653E17C-330A-4960-A712-BE8031A50BC6}"/>
                </a:ext>
              </a:extLst>
            </p:cNvPr>
            <p:cNvSpPr txBox="1"/>
            <p:nvPr/>
          </p:nvSpPr>
          <p:spPr>
            <a:xfrm>
              <a:off x="950898" y="1556224"/>
              <a:ext cx="2095144"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400" b="1" i="0" u="none" strike="noStrike" kern="1200" cap="none" spc="0" normalizeH="0" baseline="0" noProof="0" dirty="0">
                  <a:ln>
                    <a:noFill/>
                  </a:ln>
                  <a:solidFill>
                    <a:prstClr val="black"/>
                  </a:solidFill>
                  <a:effectLst/>
                  <a:uLnTx/>
                  <a:uFillTx/>
                  <a:latin typeface="Dosis"/>
                  <a:ea typeface="+mn-ea"/>
                  <a:cs typeface="+mn-cs"/>
                </a:rPr>
                <a:t>Inledning</a:t>
              </a:r>
              <a:endParaRPr kumimoji="0" lang="sv-SE" sz="1400" b="1" i="0" u="none" strike="noStrike" kern="1200" cap="none" spc="0" normalizeH="0" baseline="0" noProof="0" dirty="0">
                <a:ln>
                  <a:noFill/>
                </a:ln>
                <a:solidFill>
                  <a:prstClr val="black"/>
                </a:solidFill>
                <a:effectLst/>
                <a:uLnTx/>
                <a:uFillTx/>
                <a:latin typeface="Dosis"/>
                <a:ea typeface="+mn-ea"/>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400" b="0" i="0" u="none" strike="noStrike" kern="1200" cap="none" spc="0" normalizeH="0" baseline="0" noProof="0" dirty="0">
                <a:ln>
                  <a:noFill/>
                </a:ln>
                <a:solidFill>
                  <a:prstClr val="black"/>
                </a:solidFill>
                <a:effectLst/>
                <a:uLnTx/>
                <a:uFillTx/>
                <a:latin typeface="Dosis"/>
                <a:ea typeface="+mn-ea"/>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black"/>
                  </a:solidFill>
                  <a:effectLst/>
                  <a:uLnTx/>
                  <a:uFillTx/>
                  <a:latin typeface="Dosis"/>
                  <a:ea typeface="+mn-ea"/>
                  <a:cs typeface="Calibri"/>
                </a:rPr>
                <a:t>Deltagarna hälsas välkomna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400" b="0" i="0" u="none" strike="noStrike" kern="1200" cap="none" spc="0" normalizeH="0" baseline="0" noProof="0" dirty="0">
                <a:ln>
                  <a:noFill/>
                </a:ln>
                <a:solidFill>
                  <a:prstClr val="black"/>
                </a:solidFill>
                <a:effectLst/>
                <a:uLnTx/>
                <a:uFillTx/>
                <a:latin typeface="Dosis"/>
                <a:ea typeface="+mn-ea"/>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black"/>
                  </a:solidFill>
                  <a:effectLst/>
                  <a:uLnTx/>
                  <a:uFillTx/>
                  <a:latin typeface="Dosis"/>
                  <a:ea typeface="+mn-ea"/>
                  <a:cs typeface="Calibri"/>
                </a:rPr>
                <a:t>Film visas</a:t>
              </a:r>
            </a:p>
          </p:txBody>
        </p:sp>
        <p:sp>
          <p:nvSpPr>
            <p:cNvPr id="94" name="textruta 93">
              <a:extLst>
                <a:ext uri="{FF2B5EF4-FFF2-40B4-BE49-F238E27FC236}">
                  <a16:creationId xmlns:a16="http://schemas.microsoft.com/office/drawing/2014/main" id="{8B89D8FC-02A1-4F2B-AFD8-3DC98AF363D3}"/>
                </a:ext>
              </a:extLst>
            </p:cNvPr>
            <p:cNvSpPr txBox="1"/>
            <p:nvPr/>
          </p:nvSpPr>
          <p:spPr>
            <a:xfrm>
              <a:off x="3806616" y="1556224"/>
              <a:ext cx="2271339" cy="16004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400" b="1" i="0" u="none" strike="noStrike" kern="1200" cap="none" spc="0" normalizeH="0" baseline="0" noProof="0" dirty="0">
                  <a:ln>
                    <a:noFill/>
                  </a:ln>
                  <a:solidFill>
                    <a:prstClr val="black"/>
                  </a:solidFill>
                  <a:effectLst/>
                  <a:uLnTx/>
                  <a:uFillTx/>
                  <a:latin typeface="Dosis"/>
                  <a:ea typeface="+mn-ea"/>
                  <a:cs typeface="+mn-cs"/>
                </a:rPr>
                <a:t>Korta tal</a:t>
              </a:r>
              <a:endParaRPr kumimoji="0" lang="sv-SE"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400" b="0" i="0" u="none" strike="noStrike" kern="1200" cap="none" spc="0" normalizeH="0" baseline="0" noProof="0" dirty="0">
                <a:ln>
                  <a:noFill/>
                </a:ln>
                <a:solidFill>
                  <a:prstClr val="black"/>
                </a:solidFill>
                <a:effectLst/>
                <a:uLnTx/>
                <a:uFillTx/>
                <a:latin typeface="Dosis"/>
                <a:ea typeface="+mn-ea"/>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black"/>
                  </a:solidFill>
                  <a:effectLst/>
                  <a:uLnTx/>
                  <a:uFillTx/>
                  <a:latin typeface="Dosis"/>
                  <a:ea typeface="+mn-ea"/>
                  <a:cs typeface="Calibri"/>
                </a:rPr>
                <a:t>Chefer från ledningen från ca 3 företag samt gärna ett skyddsombud håller tal om hur samverkan bidrar till en bättre arbetsmiljö</a:t>
              </a:r>
            </a:p>
          </p:txBody>
        </p:sp>
        <p:sp>
          <p:nvSpPr>
            <p:cNvPr id="95" name="textruta 94">
              <a:extLst>
                <a:ext uri="{FF2B5EF4-FFF2-40B4-BE49-F238E27FC236}">
                  <a16:creationId xmlns:a16="http://schemas.microsoft.com/office/drawing/2014/main" id="{1EB4D2F2-C9BC-4638-B94C-3DAFA15112ED}"/>
                </a:ext>
              </a:extLst>
            </p:cNvPr>
            <p:cNvSpPr txBox="1"/>
            <p:nvPr/>
          </p:nvSpPr>
          <p:spPr>
            <a:xfrm>
              <a:off x="6619608" y="1556224"/>
              <a:ext cx="2166358"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400" b="1" i="0" u="none" strike="noStrike" kern="1200" cap="none" spc="0" normalizeH="0" baseline="0" noProof="0" dirty="0">
                  <a:ln>
                    <a:noFill/>
                  </a:ln>
                  <a:solidFill>
                    <a:prstClr val="black"/>
                  </a:solidFill>
                  <a:effectLst/>
                  <a:uLnTx/>
                  <a:uFillTx/>
                  <a:latin typeface="Dosis"/>
                  <a:ea typeface="+mn-ea"/>
                  <a:cs typeface="+mn-cs"/>
                </a:rPr>
                <a:t>Övning</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400" b="0" i="0" u="none" strike="noStrike" kern="1200" cap="none" spc="0" normalizeH="0" baseline="0" noProof="0" dirty="0">
                <a:ln>
                  <a:noFill/>
                </a:ln>
                <a:solidFill>
                  <a:prstClr val="black"/>
                </a:solidFill>
                <a:effectLst/>
                <a:uLnTx/>
                <a:uFillTx/>
                <a:latin typeface="Dosis"/>
                <a:ea typeface="+mn-ea"/>
                <a:cs typeface="Calibri"/>
              </a:endParaRPr>
            </a:p>
            <a:p>
              <a:pPr>
                <a:defRPr/>
              </a:pPr>
              <a:r>
                <a:rPr kumimoji="0" lang="sv-SE" sz="1400" b="0" i="0" u="none" strike="noStrike" kern="1200" cap="none" spc="0" normalizeH="0" baseline="0" noProof="0" dirty="0">
                  <a:ln>
                    <a:noFill/>
                  </a:ln>
                  <a:effectLst/>
                  <a:uLnTx/>
                  <a:uFillTx/>
                  <a:latin typeface="Dosis"/>
                  <a:ea typeface="+mn-ea"/>
                  <a:cs typeface="Calibri"/>
                </a:rPr>
                <a:t>En </a:t>
              </a:r>
              <a:r>
                <a:rPr lang="sv-SE" sz="1400" dirty="0">
                  <a:latin typeface="Dosis"/>
                  <a:cs typeface="Calibri"/>
                </a:rPr>
                <a:t>aktivitet för</a:t>
              </a:r>
              <a:r>
                <a:rPr kumimoji="0" lang="sv-SE" sz="1400" b="0" i="0" u="none" strike="noStrike" kern="1200" cap="none" spc="0" normalizeH="0" baseline="0" noProof="0" dirty="0">
                  <a:ln>
                    <a:noFill/>
                  </a:ln>
                  <a:effectLst/>
                  <a:uLnTx/>
                  <a:uFillTx/>
                  <a:latin typeface="Dosis"/>
                  <a:ea typeface="+mn-ea"/>
                  <a:cs typeface="Calibri"/>
                </a:rPr>
                <a:t> att stärka säkerhetskulturen </a:t>
              </a:r>
              <a:endParaRPr lang="sv-SE" sz="1400" b="0" i="0" u="none" strike="noStrike" kern="1200" cap="none" spc="0" normalizeH="0" baseline="0" noProof="0" dirty="0">
                <a:ln>
                  <a:noFill/>
                </a:ln>
                <a:effectLst/>
                <a:uLnTx/>
                <a:uFillTx/>
                <a:latin typeface="Dosis"/>
                <a:cs typeface="Calibri"/>
              </a:endParaRPr>
            </a:p>
          </p:txBody>
        </p:sp>
        <p:sp>
          <p:nvSpPr>
            <p:cNvPr id="96" name="textruta 95">
              <a:extLst>
                <a:ext uri="{FF2B5EF4-FFF2-40B4-BE49-F238E27FC236}">
                  <a16:creationId xmlns:a16="http://schemas.microsoft.com/office/drawing/2014/main" id="{E610B0BB-843D-43F6-9B16-EDEB6F188159}"/>
                </a:ext>
              </a:extLst>
            </p:cNvPr>
            <p:cNvSpPr txBox="1"/>
            <p:nvPr/>
          </p:nvSpPr>
          <p:spPr>
            <a:xfrm>
              <a:off x="9503813" y="1556224"/>
              <a:ext cx="2095144"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400" b="1" i="0" u="none" strike="noStrike" kern="1200" cap="none" spc="0" normalizeH="0" baseline="0" noProof="0" dirty="0">
                  <a:ln>
                    <a:noFill/>
                  </a:ln>
                  <a:solidFill>
                    <a:prstClr val="black"/>
                  </a:solidFill>
                  <a:effectLst/>
                  <a:uLnTx/>
                  <a:uFillTx/>
                  <a:latin typeface="Dosis"/>
                  <a:ea typeface="+mn-ea"/>
                  <a:cs typeface="+mn-cs"/>
                </a:rPr>
                <a:t>Avslutning</a:t>
              </a:r>
              <a:endParaRPr kumimoji="0" lang="sv-SE"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sv-SE" sz="1400" b="0" i="0" u="none" strike="noStrike" kern="1200" cap="none" spc="0" normalizeH="0" baseline="0" noProof="0" dirty="0">
                <a:ln>
                  <a:noFill/>
                </a:ln>
                <a:solidFill>
                  <a:prstClr val="black"/>
                </a:solidFill>
                <a:effectLst/>
                <a:uLnTx/>
                <a:uFillTx/>
                <a:latin typeface="Dosis"/>
                <a:ea typeface="+mn-ea"/>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black"/>
                  </a:solidFill>
                  <a:effectLst/>
                  <a:uLnTx/>
                  <a:uFillTx/>
                  <a:latin typeface="Dosis"/>
                  <a:ea typeface="+mn-ea"/>
                  <a:cs typeface="Calibri"/>
                </a:rPr>
                <a:t>Tack till talare och deltagare och </a:t>
              </a:r>
              <a:r>
                <a:rPr kumimoji="0" lang="sv-SE" sz="1400" b="0" i="0" u="none" strike="noStrike" kern="1200" cap="none" spc="0" normalizeH="0" baseline="0" noProof="0" dirty="0" err="1">
                  <a:ln>
                    <a:noFill/>
                  </a:ln>
                  <a:solidFill>
                    <a:prstClr val="black"/>
                  </a:solidFill>
                  <a:effectLst/>
                  <a:uLnTx/>
                  <a:uFillTx/>
                  <a:latin typeface="Dosis"/>
                  <a:ea typeface="+mn-ea"/>
                  <a:cs typeface="Calibri"/>
                </a:rPr>
                <a:t>säkerhetspushen</a:t>
              </a:r>
              <a:r>
                <a:rPr kumimoji="0" lang="sv-SE" sz="1400" b="0" i="0" u="none" strike="noStrike" kern="1200" cap="none" spc="0" normalizeH="0" baseline="0" noProof="0" dirty="0">
                  <a:ln>
                    <a:noFill/>
                  </a:ln>
                  <a:solidFill>
                    <a:prstClr val="black"/>
                  </a:solidFill>
                  <a:effectLst/>
                  <a:uLnTx/>
                  <a:uFillTx/>
                  <a:latin typeface="Dosis"/>
                  <a:ea typeface="+mn-ea"/>
                  <a:cs typeface="Calibri"/>
                </a:rPr>
                <a:t> 2022 avslutas</a:t>
              </a:r>
              <a:endParaRPr kumimoji="0" lang="sv-S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2" name="Rektangel 1">
            <a:extLst>
              <a:ext uri="{FF2B5EF4-FFF2-40B4-BE49-F238E27FC236}">
                <a16:creationId xmlns:a16="http://schemas.microsoft.com/office/drawing/2014/main" id="{94367E3F-EC31-5841-AE42-A75CF832146A}"/>
              </a:ext>
            </a:extLst>
          </p:cNvPr>
          <p:cNvSpPr/>
          <p:nvPr/>
        </p:nvSpPr>
        <p:spPr>
          <a:xfrm>
            <a:off x="378204" y="6199501"/>
            <a:ext cx="4550926" cy="369332"/>
          </a:xfrm>
          <a:prstGeom prst="rect">
            <a:avLst/>
          </a:prstGeom>
        </p:spPr>
        <p:txBody>
          <a:bodyPr wrap="none">
            <a:spAutoFit/>
          </a:bodyPr>
          <a:lstStyle/>
          <a:p>
            <a:r>
              <a:rPr lang="sv-SE" b="1" dirty="0">
                <a:solidFill>
                  <a:srgbClr val="01B0F0"/>
                </a:solidFill>
                <a:latin typeface="Dosis"/>
                <a:ea typeface="Arial" charset="0"/>
                <a:cs typeface="Arial"/>
              </a:rPr>
              <a:t>(</a:t>
            </a:r>
            <a:r>
              <a:rPr lang="sv-SE" b="1" dirty="0" err="1">
                <a:solidFill>
                  <a:srgbClr val="01B0F0"/>
                </a:solidFill>
                <a:latin typeface="Dosis"/>
                <a:ea typeface="Arial" charset="0"/>
                <a:cs typeface="Arial"/>
              </a:rPr>
              <a:t>Säkerhetspushen</a:t>
            </a:r>
            <a:r>
              <a:rPr lang="sv-SE" b="1" dirty="0">
                <a:solidFill>
                  <a:srgbClr val="01B0F0"/>
                </a:solidFill>
                <a:latin typeface="Dosis"/>
                <a:ea typeface="Arial" charset="0"/>
                <a:cs typeface="Arial"/>
              </a:rPr>
              <a:t> varar i cirka 15-30 minuter) </a:t>
            </a:r>
            <a:endParaRPr lang="sv-SE" dirty="0"/>
          </a:p>
        </p:txBody>
      </p:sp>
    </p:spTree>
    <p:extLst>
      <p:ext uri="{BB962C8B-B14F-4D97-AF65-F5344CB8AC3E}">
        <p14:creationId xmlns:p14="http://schemas.microsoft.com/office/powerpoint/2010/main" val="22276857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0" y="0"/>
            <a:ext cx="12192000"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extruta 2"/>
          <p:cNvSpPr txBox="1"/>
          <p:nvPr/>
        </p:nvSpPr>
        <p:spPr>
          <a:xfrm>
            <a:off x="177424" y="206394"/>
            <a:ext cx="569111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a:ln>
                  <a:noFill/>
                </a:ln>
                <a:solidFill>
                  <a:prstClr val="white"/>
                </a:solidFill>
                <a:effectLst/>
                <a:uLnTx/>
                <a:uFillTx/>
                <a:latin typeface="Arial" charset="0"/>
                <a:ea typeface="Arial" charset="0"/>
                <a:cs typeface="Arial" charset="0"/>
              </a:rPr>
              <a:t> </a:t>
            </a:r>
          </a:p>
        </p:txBody>
      </p:sp>
      <p:pic>
        <p:nvPicPr>
          <p:cNvPr id="5" name="Bildobjekt 4" descr="HallNollan_payoff.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127" y="1597745"/>
            <a:ext cx="9156192" cy="3639312"/>
          </a:xfrm>
          <a:prstGeom prst="rect">
            <a:avLst/>
          </a:prstGeom>
        </p:spPr>
      </p:pic>
    </p:spTree>
    <p:extLst>
      <p:ext uri="{BB962C8B-B14F-4D97-AF65-F5344CB8AC3E}">
        <p14:creationId xmlns:p14="http://schemas.microsoft.com/office/powerpoint/2010/main" val="322563510"/>
      </p:ext>
    </p:extLst>
  </p:cSld>
  <p:clrMapOvr>
    <a:masterClrMapping/>
  </p:clrMapOvr>
</p:sld>
</file>

<file path=ppt/theme/theme1.xml><?xml version="1.0" encoding="utf-8"?>
<a:theme xmlns:a="http://schemas.openxmlformats.org/drawingml/2006/main" name="Office Theme">
  <a:themeElements>
    <a:clrScheme name="Office-tema">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t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3_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Håll Nollan">
  <a:themeElements>
    <a:clrScheme name="110">
      <a:dk1>
        <a:srgbClr val="01AFEF"/>
      </a:dk1>
      <a:lt1>
        <a:srgbClr val="FFFFFF"/>
      </a:lt1>
      <a:dk2>
        <a:srgbClr val="01AFEF"/>
      </a:dk2>
      <a:lt2>
        <a:srgbClr val="E7E6E6"/>
      </a:lt2>
      <a:accent1>
        <a:srgbClr val="005777"/>
      </a:accent1>
      <a:accent2>
        <a:srgbClr val="ED7D31"/>
      </a:accent2>
      <a:accent3>
        <a:srgbClr val="A5A5A5"/>
      </a:accent3>
      <a:accent4>
        <a:srgbClr val="FFC000"/>
      </a:accent4>
      <a:accent5>
        <a:srgbClr val="5B9BD5"/>
      </a:accent5>
      <a:accent6>
        <a:srgbClr val="70AD47"/>
      </a:accent6>
      <a:hlink>
        <a:srgbClr val="01AFEF"/>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1B0F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HallNollan_PowerPoint_Template" id="{5863378C-E70D-714B-BD2F-CE662F19B2B0}" vid="{E42C2F64-52FE-E447-8ABC-1A8EF0CA3C9A}"/>
    </a:ext>
  </a:extLst>
</a:theme>
</file>

<file path=ppt/theme/theme4.xml><?xml version="1.0" encoding="utf-8"?>
<a:theme xmlns:a="http://schemas.openxmlformats.org/drawingml/2006/main" name="4_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Håll Nollan">
  <a:themeElements>
    <a:clrScheme name="110">
      <a:dk1>
        <a:srgbClr val="01AFEF"/>
      </a:dk1>
      <a:lt1>
        <a:srgbClr val="FFFFFF"/>
      </a:lt1>
      <a:dk2>
        <a:srgbClr val="01AFEF"/>
      </a:dk2>
      <a:lt2>
        <a:srgbClr val="E7E6E6"/>
      </a:lt2>
      <a:accent1>
        <a:srgbClr val="005777"/>
      </a:accent1>
      <a:accent2>
        <a:srgbClr val="ED7D31"/>
      </a:accent2>
      <a:accent3>
        <a:srgbClr val="A5A5A5"/>
      </a:accent3>
      <a:accent4>
        <a:srgbClr val="FFC000"/>
      </a:accent4>
      <a:accent5>
        <a:srgbClr val="5B9BD5"/>
      </a:accent5>
      <a:accent6>
        <a:srgbClr val="70AD47"/>
      </a:accent6>
      <a:hlink>
        <a:srgbClr val="01AFEF"/>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1B0F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HallNollan_PowerPoint_Template" id="{5863378C-E70D-714B-BD2F-CE662F19B2B0}" vid="{E42C2F64-52FE-E447-8ABC-1A8EF0CA3C9A}"/>
    </a:ext>
  </a:extLst>
</a:theme>
</file>

<file path=ppt/theme/theme7.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7eae6e3-962d-4de5-8427-135b74c9b58d" xsi:nil="true"/>
    <lcf76f155ced4ddcb4097134ff3c332f xmlns="96077d9e-8355-4ed9-9447-029eb1a8a9e6">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2765D14E49A8B74ABCA6CCD44D959416" ma:contentTypeVersion="13" ma:contentTypeDescription="Skapa ett nytt dokument." ma:contentTypeScope="" ma:versionID="fadf20a602319541b1ea058e9e6a4ea1">
  <xsd:schema xmlns:xsd="http://www.w3.org/2001/XMLSchema" xmlns:xs="http://www.w3.org/2001/XMLSchema" xmlns:p="http://schemas.microsoft.com/office/2006/metadata/properties" xmlns:ns2="96077d9e-8355-4ed9-9447-029eb1a8a9e6" xmlns:ns3="77eae6e3-962d-4de5-8427-135b74c9b58d" targetNamespace="http://schemas.microsoft.com/office/2006/metadata/properties" ma:root="true" ma:fieldsID="5d67f8ed89ce8f99b2747263086f6ced" ns2:_="" ns3:_="">
    <xsd:import namespace="96077d9e-8355-4ed9-9447-029eb1a8a9e6"/>
    <xsd:import namespace="77eae6e3-962d-4de5-8427-135b74c9b58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077d9e-8355-4ed9-9447-029eb1a8a9e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Bildmarkeringar" ma:readOnly="false" ma:fieldId="{5cf76f15-5ced-4ddc-b409-7134ff3c332f}" ma:taxonomyMulti="true" ma:sspId="c1a0697f-eeca-465e-81c1-fe6332cbecb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7eae6e3-962d-4de5-8427-135b74c9b58d"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e9e2707f-081b-47d0-9d13-cfcb2556c39f}" ma:internalName="TaxCatchAll" ma:showField="CatchAllData" ma:web="77eae6e3-962d-4de5-8427-135b74c9b58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CE8E5-1846-481B-9E28-1470E8316225}">
  <ds:schemaRefs>
    <ds:schemaRef ds:uri="http://schemas.microsoft.com/office/infopath/2007/PartnerControls"/>
    <ds:schemaRef ds:uri="http://schemas.microsoft.com/office/2006/documentManagement/types"/>
    <ds:schemaRef ds:uri="http://purl.org/dc/dcmitype/"/>
    <ds:schemaRef ds:uri="http://purl.org/dc/elements/1.1/"/>
    <ds:schemaRef ds:uri="http://purl.org/dc/terms/"/>
    <ds:schemaRef ds:uri="77eae6e3-962d-4de5-8427-135b74c9b58d"/>
    <ds:schemaRef ds:uri="http://schemas.openxmlformats.org/package/2006/metadata/core-properties"/>
    <ds:schemaRef ds:uri="96077d9e-8355-4ed9-9447-029eb1a8a9e6"/>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EE2B0EDD-7F67-41AD-8C08-1393CB4B1DAD}">
  <ds:schemaRefs>
    <ds:schemaRef ds:uri="http://schemas.microsoft.com/sharepoint/v3/contenttype/forms"/>
  </ds:schemaRefs>
</ds:datastoreItem>
</file>

<file path=customXml/itemProps3.xml><?xml version="1.0" encoding="utf-8"?>
<ds:datastoreItem xmlns:ds="http://schemas.openxmlformats.org/officeDocument/2006/customXml" ds:itemID="{B4E8FA23-FECE-4D2D-9EEB-30367ABAD5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077d9e-8355-4ed9-9447-029eb1a8a9e6"/>
    <ds:schemaRef ds:uri="77eae6e3-962d-4de5-8427-135b74c9b5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1558</TotalTime>
  <Words>443</Words>
  <Application>Microsoft Macintosh PowerPoint</Application>
  <PresentationFormat>Bredbild</PresentationFormat>
  <Paragraphs>51</Paragraphs>
  <Slides>6</Slides>
  <Notes>6</Notes>
  <HiddenSlides>0</HiddenSlides>
  <MMClips>0</MMClips>
  <ScaleCrop>false</ScaleCrop>
  <HeadingPairs>
    <vt:vector size="6" baseType="variant">
      <vt:variant>
        <vt:lpstr>Använt teckensnitt</vt:lpstr>
      </vt:variant>
      <vt:variant>
        <vt:i4>4</vt:i4>
      </vt:variant>
      <vt:variant>
        <vt:lpstr>Tema</vt:lpstr>
      </vt:variant>
      <vt:variant>
        <vt:i4>6</vt:i4>
      </vt:variant>
      <vt:variant>
        <vt:lpstr>Bildrubriker</vt:lpstr>
      </vt:variant>
      <vt:variant>
        <vt:i4>6</vt:i4>
      </vt:variant>
    </vt:vector>
  </HeadingPairs>
  <TitlesOfParts>
    <vt:vector size="16" baseType="lpstr">
      <vt:lpstr>Arial</vt:lpstr>
      <vt:lpstr>Calibri</vt:lpstr>
      <vt:lpstr>Calibri Light</vt:lpstr>
      <vt:lpstr>Dosis</vt:lpstr>
      <vt:lpstr>Office Theme</vt:lpstr>
      <vt:lpstr>3_Office-tema</vt:lpstr>
      <vt:lpstr>Håll Nollan</vt:lpstr>
      <vt:lpstr>4_Office-tema</vt:lpstr>
      <vt:lpstr>Office-tema</vt:lpstr>
      <vt:lpstr>1_Håll Nollan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Paola Squassina</dc:creator>
  <cp:lastModifiedBy>Hanna Ågermo</cp:lastModifiedBy>
  <cp:revision>185</cp:revision>
  <cp:lastPrinted>2020-04-29T15:28:16Z</cp:lastPrinted>
  <dcterms:created xsi:type="dcterms:W3CDTF">2020-04-29T06:34:09Z</dcterms:created>
  <dcterms:modified xsi:type="dcterms:W3CDTF">2023-05-26T06:29:22Z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0x0101002765D14E49A8B74ABCA6CCD44D959416</vt:lpwstr>
  </property>
  <property fmtid="{D5CDD505-2E9C-101B-9397-08002B2CF9AE}" pid="3" name="MediaServiceImageTags">
    <vt:lpwstr/>
  </property>
</Properties>
</file>