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Lst>
  <p:notesMasterIdLst>
    <p:notesMasterId r:id="rId20"/>
  </p:notesMasterIdLst>
  <p:sldIdLst>
    <p:sldId id="263" r:id="rId5"/>
    <p:sldId id="2147" r:id="rId6"/>
    <p:sldId id="2148" r:id="rId7"/>
    <p:sldId id="2143" r:id="rId8"/>
    <p:sldId id="2139" r:id="rId9"/>
    <p:sldId id="2140" r:id="rId10"/>
    <p:sldId id="2149" r:id="rId11"/>
    <p:sldId id="2150" r:id="rId12"/>
    <p:sldId id="2131" r:id="rId13"/>
    <p:sldId id="2134" r:id="rId14"/>
    <p:sldId id="2135" r:id="rId15"/>
    <p:sldId id="2128" r:id="rId16"/>
    <p:sldId id="2126" r:id="rId17"/>
    <p:sldId id="2144" r:id="rId18"/>
    <p:sldId id="30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8B5C5672-2F42-48F4-810D-B22C56C8C96C}">
          <p14:sldIdLst>
            <p14:sldId id="263"/>
          </p14:sldIdLst>
        </p14:section>
        <p14:section name="Introduktion" id="{CEEC35D6-6475-4FFA-93E8-22FD898BBD43}">
          <p14:sldIdLst>
            <p14:sldId id="2147"/>
            <p14:sldId id="2148"/>
          </p14:sldIdLst>
        </p14:section>
        <p14:section name="Utförandeentrepenad" id="{D7FC6DFE-6919-4946-8C26-6CA2C5FE11BD}">
          <p14:sldIdLst>
            <p14:sldId id="2143"/>
          </p14:sldIdLst>
        </p14:section>
        <p14:section name="Byggherren" id="{26AD28E0-8E54-4DB6-95BA-608A13F63D08}">
          <p14:sldIdLst>
            <p14:sldId id="2139"/>
          </p14:sldIdLst>
        </p14:section>
        <p14:section name="Projektering" id="{7E3782E9-9E4E-4B88-B169-BBF3C5CE8D8E}">
          <p14:sldIdLst>
            <p14:sldId id="2140"/>
          </p14:sldIdLst>
        </p14:section>
        <p14:section name="Produktion" id="{DC877D22-904A-40A7-9BD6-B8F6ED289FE6}">
          <p14:sldIdLst>
            <p14:sldId id="2149"/>
            <p14:sldId id="2150"/>
          </p14:sldIdLst>
        </p14:section>
        <p14:section name="Bilder som det länkas till" id="{50007BAD-307C-4EBF-9977-673B387660C3}">
          <p14:sldIdLst>
            <p14:sldId id="2131"/>
            <p14:sldId id="2134"/>
            <p14:sldId id="2135"/>
            <p14:sldId id="2128"/>
            <p14:sldId id="2126"/>
            <p14:sldId id="2144"/>
          </p14:sldIdLst>
        </p14:section>
        <p14:section name="Avslutning" id="{CCDDB7C0-55BE-49EF-B97F-55496A8ACBCE}">
          <p14:sldIdLst>
            <p14:sldId id="3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38"/>
  </p:normalViewPr>
  <p:slideViewPr>
    <p:cSldViewPr snapToGrid="0">
      <p:cViewPr varScale="1">
        <p:scale>
          <a:sx n="67" d="100"/>
          <a:sy n="67" d="100"/>
        </p:scale>
        <p:origin x="644" y="32"/>
      </p:cViewPr>
      <p:guideLst/>
    </p:cSldViewPr>
  </p:slideViewPr>
  <p:outlineViewPr>
    <p:cViewPr>
      <p:scale>
        <a:sx n="33" d="100"/>
        <a:sy n="33" d="100"/>
      </p:scale>
      <p:origin x="0" y="-945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3" d="100"/>
          <a:sy n="103" d="100"/>
        </p:scale>
        <p:origin x="30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287A1-D0AE-410A-92F6-B01375018E77}" type="doc">
      <dgm:prSet loTypeId="urn:microsoft.com/office/officeart/2005/8/layout/process1" loCatId="process" qsTypeId="urn:microsoft.com/office/officeart/2005/8/quickstyle/simple1" qsCatId="simple" csTypeId="urn:microsoft.com/office/officeart/2005/8/colors/accent1_2" csCatId="accent1" phldr="1"/>
      <dgm:spPr/>
    </dgm:pt>
    <dgm:pt modelId="{E158C64C-FC18-4CCC-9C44-B189C2461F64}">
      <dgm:prSet phldrT="[Text]" custT="1"/>
      <dgm:spPr>
        <a:solidFill>
          <a:schemeClr val="accent1"/>
        </a:solidFill>
      </dgm:spPr>
      <dgm:t>
        <a:bodyPr/>
        <a:lstStyle/>
        <a:p>
          <a:r>
            <a:rPr lang="sv-SE" sz="1400" dirty="0">
              <a:solidFill>
                <a:schemeClr val="bg1"/>
              </a:solidFill>
              <a:latin typeface="Figtree Medium" pitchFamily="2" charset="0"/>
            </a:rPr>
            <a:t>Förstudie</a:t>
          </a:r>
        </a:p>
      </dgm:t>
    </dgm:pt>
    <dgm:pt modelId="{8E2A469E-0250-4E68-891B-3554E3F46A48}" type="parTrans" cxnId="{5F5CA305-C4B4-4587-826A-991A5E70EE0E}">
      <dgm:prSet/>
      <dgm:spPr/>
      <dgm:t>
        <a:bodyPr/>
        <a:lstStyle/>
        <a:p>
          <a:endParaRPr lang="sv-SE" sz="1800">
            <a:solidFill>
              <a:sysClr val="windowText" lastClr="000000"/>
            </a:solidFill>
          </a:endParaRPr>
        </a:p>
      </dgm:t>
    </dgm:pt>
    <dgm:pt modelId="{231571B8-A167-4830-8CB4-FC84D1386122}" type="sibTrans" cxnId="{5F5CA305-C4B4-4587-826A-991A5E70EE0E}">
      <dgm:prSet custT="1"/>
      <dgm:spPr>
        <a:solidFill>
          <a:schemeClr val="accent1"/>
        </a:solidFill>
      </dgm:spPr>
      <dgm:t>
        <a:bodyPr/>
        <a:lstStyle/>
        <a:p>
          <a:endParaRPr lang="sv-SE" sz="1800">
            <a:solidFill>
              <a:sysClr val="windowText" lastClr="000000"/>
            </a:solidFill>
          </a:endParaRPr>
        </a:p>
      </dgm:t>
    </dgm:pt>
    <dgm:pt modelId="{EBD3B6DE-06F8-4B6D-8B43-661D8CA25FAC}">
      <dgm:prSet phldrT="[Text]" custT="1"/>
      <dgm:spPr>
        <a:solidFill>
          <a:schemeClr val="accent1"/>
        </a:solidFill>
      </dgm:spPr>
      <dgm:t>
        <a:bodyPr/>
        <a:lstStyle/>
        <a:p>
          <a:r>
            <a:rPr lang="sv-SE" sz="1400" dirty="0">
              <a:solidFill>
                <a:schemeClr val="bg1"/>
              </a:solidFill>
              <a:latin typeface="Figtree Medium" pitchFamily="2" charset="0"/>
            </a:rPr>
            <a:t>Program-handlingsskede</a:t>
          </a:r>
        </a:p>
      </dgm:t>
    </dgm:pt>
    <dgm:pt modelId="{7630F223-B5B6-4ED1-9170-1B4E5AF1BD7A}" type="parTrans" cxnId="{BC407B34-402D-46C0-9902-84F70AA0FC43}">
      <dgm:prSet/>
      <dgm:spPr/>
      <dgm:t>
        <a:bodyPr/>
        <a:lstStyle/>
        <a:p>
          <a:endParaRPr lang="sv-SE" sz="1800">
            <a:solidFill>
              <a:sysClr val="windowText" lastClr="000000"/>
            </a:solidFill>
          </a:endParaRPr>
        </a:p>
      </dgm:t>
    </dgm:pt>
    <dgm:pt modelId="{40B07F35-588F-4A68-AAA1-EFF289BFD2B6}" type="sibTrans" cxnId="{BC407B34-402D-46C0-9902-84F70AA0FC43}">
      <dgm:prSet custT="1"/>
      <dgm:spPr>
        <a:solidFill>
          <a:schemeClr val="accent1"/>
        </a:solidFill>
      </dgm:spPr>
      <dgm:t>
        <a:bodyPr/>
        <a:lstStyle/>
        <a:p>
          <a:endParaRPr lang="sv-SE" sz="1800">
            <a:solidFill>
              <a:sysClr val="windowText" lastClr="000000"/>
            </a:solidFill>
          </a:endParaRPr>
        </a:p>
      </dgm:t>
    </dgm:pt>
    <dgm:pt modelId="{858AD5E3-2FF3-4E8E-ADD0-2E7A66A17A91}">
      <dgm:prSet phldrT="[Text]" custT="1"/>
      <dgm:spPr>
        <a:solidFill>
          <a:schemeClr val="accent1"/>
        </a:solidFill>
      </dgm:spPr>
      <dgm:t>
        <a:bodyPr/>
        <a:lstStyle/>
        <a:p>
          <a:r>
            <a:rPr lang="sv-SE" sz="1400" dirty="0">
              <a:solidFill>
                <a:schemeClr val="bg1"/>
              </a:solidFill>
              <a:latin typeface="Figtree Medium" pitchFamily="2" charset="0"/>
            </a:rPr>
            <a:t>System-handlingsskede </a:t>
          </a:r>
        </a:p>
      </dgm:t>
    </dgm:pt>
    <dgm:pt modelId="{2CF5E855-7307-4123-A221-660E68B2F30E}" type="parTrans" cxnId="{C7431772-117E-472A-B5CA-44EA8BCFCA41}">
      <dgm:prSet/>
      <dgm:spPr/>
      <dgm:t>
        <a:bodyPr/>
        <a:lstStyle/>
        <a:p>
          <a:endParaRPr lang="sv-SE" sz="1800">
            <a:solidFill>
              <a:sysClr val="windowText" lastClr="000000"/>
            </a:solidFill>
          </a:endParaRPr>
        </a:p>
      </dgm:t>
    </dgm:pt>
    <dgm:pt modelId="{80686E71-956E-4B77-860A-24E56A9FF435}" type="sibTrans" cxnId="{C7431772-117E-472A-B5CA-44EA8BCFCA41}">
      <dgm:prSet custT="1"/>
      <dgm:spPr>
        <a:solidFill>
          <a:schemeClr val="accent1"/>
        </a:solidFill>
      </dgm:spPr>
      <dgm:t>
        <a:bodyPr/>
        <a:lstStyle/>
        <a:p>
          <a:endParaRPr lang="sv-SE" sz="1800">
            <a:solidFill>
              <a:sysClr val="windowText" lastClr="000000"/>
            </a:solidFill>
          </a:endParaRPr>
        </a:p>
      </dgm:t>
    </dgm:pt>
    <dgm:pt modelId="{F33C5EE3-697C-480C-88CF-5D4432397CFF}">
      <dgm:prSet phldrT="[Text]" custT="1"/>
      <dgm:spPr>
        <a:solidFill>
          <a:schemeClr val="accent1"/>
        </a:solidFill>
      </dgm:spPr>
      <dgm:t>
        <a:bodyPr/>
        <a:lstStyle/>
        <a:p>
          <a:r>
            <a:rPr lang="sv-SE" sz="1400" dirty="0">
              <a:solidFill>
                <a:schemeClr val="bg1"/>
              </a:solidFill>
              <a:latin typeface="Figtree Medium" pitchFamily="2" charset="0"/>
            </a:rPr>
            <a:t>Bygghandlings-skede</a:t>
          </a:r>
        </a:p>
      </dgm:t>
    </dgm:pt>
    <dgm:pt modelId="{25F7CB65-54BA-4BEB-A0EF-E81987453C6D}" type="parTrans" cxnId="{A5231F21-9E1B-4787-849C-D443C05DE81D}">
      <dgm:prSet/>
      <dgm:spPr/>
      <dgm:t>
        <a:bodyPr/>
        <a:lstStyle/>
        <a:p>
          <a:endParaRPr lang="sv-SE" sz="1800">
            <a:solidFill>
              <a:sysClr val="windowText" lastClr="000000"/>
            </a:solidFill>
          </a:endParaRPr>
        </a:p>
      </dgm:t>
    </dgm:pt>
    <dgm:pt modelId="{C52ED56C-895B-4D29-8A84-3B0BA0FB0AF2}" type="sibTrans" cxnId="{A5231F21-9E1B-4787-849C-D443C05DE81D}">
      <dgm:prSet custT="1"/>
      <dgm:spPr>
        <a:solidFill>
          <a:schemeClr val="accent1"/>
        </a:solidFill>
      </dgm:spPr>
      <dgm:t>
        <a:bodyPr/>
        <a:lstStyle/>
        <a:p>
          <a:endParaRPr lang="sv-SE" sz="1800">
            <a:solidFill>
              <a:sysClr val="windowText" lastClr="000000"/>
            </a:solidFill>
          </a:endParaRPr>
        </a:p>
      </dgm:t>
    </dgm:pt>
    <dgm:pt modelId="{308D01DE-53CE-43BB-9BCB-7722425E5793}">
      <dgm:prSet phldrT="[Text]" custT="1"/>
      <dgm:spPr>
        <a:solidFill>
          <a:schemeClr val="accent1"/>
        </a:solidFill>
      </dgm:spPr>
      <dgm:t>
        <a:bodyPr/>
        <a:lstStyle/>
        <a:p>
          <a:r>
            <a:rPr lang="sv-SE" sz="1400" dirty="0">
              <a:solidFill>
                <a:schemeClr val="bg1"/>
              </a:solidFill>
              <a:latin typeface="Figtree Medium" pitchFamily="2" charset="0"/>
            </a:rPr>
            <a:t>Byggproduktions-skede</a:t>
          </a:r>
        </a:p>
      </dgm:t>
    </dgm:pt>
    <dgm:pt modelId="{BD542F2D-2B04-4AB9-8FFF-C9FF8C59D1E1}" type="parTrans" cxnId="{7579E9DE-9241-4E88-97E8-BA6617BD7BAC}">
      <dgm:prSet/>
      <dgm:spPr/>
      <dgm:t>
        <a:bodyPr/>
        <a:lstStyle/>
        <a:p>
          <a:endParaRPr lang="sv-SE" sz="1800">
            <a:solidFill>
              <a:sysClr val="windowText" lastClr="000000"/>
            </a:solidFill>
          </a:endParaRPr>
        </a:p>
      </dgm:t>
    </dgm:pt>
    <dgm:pt modelId="{9147C532-FB9A-4E72-A326-C644F89118F8}" type="sibTrans" cxnId="{7579E9DE-9241-4E88-97E8-BA6617BD7BAC}">
      <dgm:prSet/>
      <dgm:spPr>
        <a:solidFill>
          <a:schemeClr val="accent1"/>
        </a:solidFill>
      </dgm:spPr>
      <dgm:t>
        <a:bodyPr/>
        <a:lstStyle/>
        <a:p>
          <a:endParaRPr lang="sv-SE" sz="1800">
            <a:solidFill>
              <a:sysClr val="windowText" lastClr="000000"/>
            </a:solidFill>
          </a:endParaRPr>
        </a:p>
      </dgm:t>
    </dgm:pt>
    <dgm:pt modelId="{8670DADD-F41B-47AD-9373-E71BD746A412}">
      <dgm:prSet phldrT="[Text]" custT="1"/>
      <dgm:spPr>
        <a:solidFill>
          <a:schemeClr val="accent1"/>
        </a:solidFill>
      </dgm:spPr>
      <dgm:t>
        <a:bodyPr/>
        <a:lstStyle/>
        <a:p>
          <a:r>
            <a:rPr lang="sv-SE" sz="1400" dirty="0">
              <a:solidFill>
                <a:schemeClr val="bg1"/>
              </a:solidFill>
              <a:latin typeface="Figtree Medium" pitchFamily="2" charset="0"/>
            </a:rPr>
            <a:t>Överlämnande-skede</a:t>
          </a:r>
        </a:p>
      </dgm:t>
    </dgm:pt>
    <dgm:pt modelId="{969B2102-A7ED-4E32-A3BE-D0522F1FC7F6}" type="parTrans" cxnId="{38650E35-AFD6-4BB5-A3AE-81BEABD116BA}">
      <dgm:prSet/>
      <dgm:spPr/>
      <dgm:t>
        <a:bodyPr/>
        <a:lstStyle/>
        <a:p>
          <a:endParaRPr lang="sv-SE"/>
        </a:p>
      </dgm:t>
    </dgm:pt>
    <dgm:pt modelId="{1FD63271-2E17-4AD0-B8BA-0301EF0A5A88}" type="sibTrans" cxnId="{38650E35-AFD6-4BB5-A3AE-81BEABD116BA}">
      <dgm:prSet/>
      <dgm:spPr/>
      <dgm:t>
        <a:bodyPr/>
        <a:lstStyle/>
        <a:p>
          <a:endParaRPr lang="sv-SE"/>
        </a:p>
      </dgm:t>
    </dgm:pt>
    <dgm:pt modelId="{86DACD40-4940-453A-96DB-EFC4FB5F42E4}" type="pres">
      <dgm:prSet presAssocID="{01F287A1-D0AE-410A-92F6-B01375018E77}" presName="Name0" presStyleCnt="0">
        <dgm:presLayoutVars>
          <dgm:dir/>
          <dgm:resizeHandles val="exact"/>
        </dgm:presLayoutVars>
      </dgm:prSet>
      <dgm:spPr/>
    </dgm:pt>
    <dgm:pt modelId="{F3B68BB0-A770-4884-B9CA-8B4AFAF31976}" type="pres">
      <dgm:prSet presAssocID="{E158C64C-FC18-4CCC-9C44-B189C2461F64}" presName="node" presStyleLbl="node1" presStyleIdx="0" presStyleCnt="6" custScaleX="121942">
        <dgm:presLayoutVars>
          <dgm:bulletEnabled val="1"/>
        </dgm:presLayoutVars>
      </dgm:prSet>
      <dgm:spPr/>
    </dgm:pt>
    <dgm:pt modelId="{4CA62E3A-8E6D-47B2-8126-2A30BA4C79D1}" type="pres">
      <dgm:prSet presAssocID="{231571B8-A167-4830-8CB4-FC84D1386122}" presName="sibTrans" presStyleLbl="sibTrans2D1" presStyleIdx="0" presStyleCnt="5"/>
      <dgm:spPr/>
    </dgm:pt>
    <dgm:pt modelId="{9CD2FEBC-E84D-4495-88FC-DB8F8D892FA3}" type="pres">
      <dgm:prSet presAssocID="{231571B8-A167-4830-8CB4-FC84D1386122}" presName="connectorText" presStyleLbl="sibTrans2D1" presStyleIdx="0" presStyleCnt="5"/>
      <dgm:spPr/>
    </dgm:pt>
    <dgm:pt modelId="{432203B8-13C0-4624-81EC-1A6B2F5A2FEB}" type="pres">
      <dgm:prSet presAssocID="{EBD3B6DE-06F8-4B6D-8B43-661D8CA25FAC}" presName="node" presStyleLbl="node1" presStyleIdx="1" presStyleCnt="6" custScaleX="121942">
        <dgm:presLayoutVars>
          <dgm:bulletEnabled val="1"/>
        </dgm:presLayoutVars>
      </dgm:prSet>
      <dgm:spPr/>
    </dgm:pt>
    <dgm:pt modelId="{9EAEA305-7261-4941-B581-683901593145}" type="pres">
      <dgm:prSet presAssocID="{40B07F35-588F-4A68-AAA1-EFF289BFD2B6}" presName="sibTrans" presStyleLbl="sibTrans2D1" presStyleIdx="1" presStyleCnt="5"/>
      <dgm:spPr/>
    </dgm:pt>
    <dgm:pt modelId="{AFFA4139-B99B-44C3-8B9A-48D602AB6394}" type="pres">
      <dgm:prSet presAssocID="{40B07F35-588F-4A68-AAA1-EFF289BFD2B6}" presName="connectorText" presStyleLbl="sibTrans2D1" presStyleIdx="1" presStyleCnt="5"/>
      <dgm:spPr/>
    </dgm:pt>
    <dgm:pt modelId="{EF6F1ED2-49B1-4401-8893-0548D2AADB91}" type="pres">
      <dgm:prSet presAssocID="{858AD5E3-2FF3-4E8E-ADD0-2E7A66A17A91}" presName="node" presStyleLbl="node1" presStyleIdx="2" presStyleCnt="6" custScaleX="121942">
        <dgm:presLayoutVars>
          <dgm:bulletEnabled val="1"/>
        </dgm:presLayoutVars>
      </dgm:prSet>
      <dgm:spPr/>
    </dgm:pt>
    <dgm:pt modelId="{50BAA25A-BAD3-4C60-B685-C0BA9157CBA3}" type="pres">
      <dgm:prSet presAssocID="{80686E71-956E-4B77-860A-24E56A9FF435}" presName="sibTrans" presStyleLbl="sibTrans2D1" presStyleIdx="2" presStyleCnt="5"/>
      <dgm:spPr/>
    </dgm:pt>
    <dgm:pt modelId="{706C0C87-F6DF-4542-B50C-D64436AE91BA}" type="pres">
      <dgm:prSet presAssocID="{80686E71-956E-4B77-860A-24E56A9FF435}" presName="connectorText" presStyleLbl="sibTrans2D1" presStyleIdx="2" presStyleCnt="5"/>
      <dgm:spPr/>
    </dgm:pt>
    <dgm:pt modelId="{45677D29-ED14-4EF9-8F8B-6D687CFC2768}" type="pres">
      <dgm:prSet presAssocID="{F33C5EE3-697C-480C-88CF-5D4432397CFF}" presName="node" presStyleLbl="node1" presStyleIdx="3" presStyleCnt="6" custScaleX="121942">
        <dgm:presLayoutVars>
          <dgm:bulletEnabled val="1"/>
        </dgm:presLayoutVars>
      </dgm:prSet>
      <dgm:spPr/>
    </dgm:pt>
    <dgm:pt modelId="{2E3A9BEF-64D8-460E-AD49-4FB02FDE04F9}" type="pres">
      <dgm:prSet presAssocID="{C52ED56C-895B-4D29-8A84-3B0BA0FB0AF2}" presName="sibTrans" presStyleLbl="sibTrans2D1" presStyleIdx="3" presStyleCnt="5"/>
      <dgm:spPr/>
    </dgm:pt>
    <dgm:pt modelId="{F5A31957-A245-479D-A72D-DCF944BB33BB}" type="pres">
      <dgm:prSet presAssocID="{C52ED56C-895B-4D29-8A84-3B0BA0FB0AF2}" presName="connectorText" presStyleLbl="sibTrans2D1" presStyleIdx="3" presStyleCnt="5"/>
      <dgm:spPr/>
    </dgm:pt>
    <dgm:pt modelId="{02783529-01F4-4802-BBCD-0905DD85EA0D}" type="pres">
      <dgm:prSet presAssocID="{308D01DE-53CE-43BB-9BCB-7722425E5793}" presName="node" presStyleLbl="node1" presStyleIdx="4" presStyleCnt="6" custScaleX="135762">
        <dgm:presLayoutVars>
          <dgm:bulletEnabled val="1"/>
        </dgm:presLayoutVars>
      </dgm:prSet>
      <dgm:spPr/>
    </dgm:pt>
    <dgm:pt modelId="{3089ACA8-8541-4B84-B701-E5465D638F4F}" type="pres">
      <dgm:prSet presAssocID="{9147C532-FB9A-4E72-A326-C644F89118F8}" presName="sibTrans" presStyleLbl="sibTrans2D1" presStyleIdx="4" presStyleCnt="5"/>
      <dgm:spPr/>
    </dgm:pt>
    <dgm:pt modelId="{EA4F9572-A89C-46FF-A469-A65B38555187}" type="pres">
      <dgm:prSet presAssocID="{9147C532-FB9A-4E72-A326-C644F89118F8}" presName="connectorText" presStyleLbl="sibTrans2D1" presStyleIdx="4" presStyleCnt="5"/>
      <dgm:spPr/>
    </dgm:pt>
    <dgm:pt modelId="{11D0F0AB-DD8F-46DE-956E-6C68BD343100}" type="pres">
      <dgm:prSet presAssocID="{8670DADD-F41B-47AD-9373-E71BD746A412}" presName="node" presStyleLbl="node1" presStyleIdx="5" presStyleCnt="6" custScaleX="121942">
        <dgm:presLayoutVars>
          <dgm:bulletEnabled val="1"/>
        </dgm:presLayoutVars>
      </dgm:prSet>
      <dgm:spPr/>
    </dgm:pt>
  </dgm:ptLst>
  <dgm:cxnLst>
    <dgm:cxn modelId="{5F5CA305-C4B4-4587-826A-991A5E70EE0E}" srcId="{01F287A1-D0AE-410A-92F6-B01375018E77}" destId="{E158C64C-FC18-4CCC-9C44-B189C2461F64}" srcOrd="0" destOrd="0" parTransId="{8E2A469E-0250-4E68-891B-3554E3F46A48}" sibTransId="{231571B8-A167-4830-8CB4-FC84D1386122}"/>
    <dgm:cxn modelId="{E68A730B-1AB0-41D1-A9FA-9A588A46C9F9}" type="presOf" srcId="{231571B8-A167-4830-8CB4-FC84D1386122}" destId="{4CA62E3A-8E6D-47B2-8126-2A30BA4C79D1}" srcOrd="0" destOrd="0" presId="urn:microsoft.com/office/officeart/2005/8/layout/process1"/>
    <dgm:cxn modelId="{3707F20F-D658-434A-A5BB-BD354A8A1098}" type="presOf" srcId="{01F287A1-D0AE-410A-92F6-B01375018E77}" destId="{86DACD40-4940-453A-96DB-EFC4FB5F42E4}" srcOrd="0" destOrd="0" presId="urn:microsoft.com/office/officeart/2005/8/layout/process1"/>
    <dgm:cxn modelId="{A5231F21-9E1B-4787-849C-D443C05DE81D}" srcId="{01F287A1-D0AE-410A-92F6-B01375018E77}" destId="{F33C5EE3-697C-480C-88CF-5D4432397CFF}" srcOrd="3" destOrd="0" parTransId="{25F7CB65-54BA-4BEB-A0EF-E81987453C6D}" sibTransId="{C52ED56C-895B-4D29-8A84-3B0BA0FB0AF2}"/>
    <dgm:cxn modelId="{BC407B34-402D-46C0-9902-84F70AA0FC43}" srcId="{01F287A1-D0AE-410A-92F6-B01375018E77}" destId="{EBD3B6DE-06F8-4B6D-8B43-661D8CA25FAC}" srcOrd="1" destOrd="0" parTransId="{7630F223-B5B6-4ED1-9170-1B4E5AF1BD7A}" sibTransId="{40B07F35-588F-4A68-AAA1-EFF289BFD2B6}"/>
    <dgm:cxn modelId="{38650E35-AFD6-4BB5-A3AE-81BEABD116BA}" srcId="{01F287A1-D0AE-410A-92F6-B01375018E77}" destId="{8670DADD-F41B-47AD-9373-E71BD746A412}" srcOrd="5" destOrd="0" parTransId="{969B2102-A7ED-4E32-A3BE-D0522F1FC7F6}" sibTransId="{1FD63271-2E17-4AD0-B8BA-0301EF0A5A88}"/>
    <dgm:cxn modelId="{54C0513F-80E4-46F4-A32E-D1855F274FBE}" type="presOf" srcId="{C52ED56C-895B-4D29-8A84-3B0BA0FB0AF2}" destId="{2E3A9BEF-64D8-460E-AD49-4FB02FDE04F9}" srcOrd="0" destOrd="0" presId="urn:microsoft.com/office/officeart/2005/8/layout/process1"/>
    <dgm:cxn modelId="{8EB74442-96AD-4885-813B-D1A5AF263A4B}" type="presOf" srcId="{80686E71-956E-4B77-860A-24E56A9FF435}" destId="{706C0C87-F6DF-4542-B50C-D64436AE91BA}" srcOrd="1" destOrd="0" presId="urn:microsoft.com/office/officeart/2005/8/layout/process1"/>
    <dgm:cxn modelId="{646F2050-AEDF-4CDE-8F9C-F73926E10489}" type="presOf" srcId="{231571B8-A167-4830-8CB4-FC84D1386122}" destId="{9CD2FEBC-E84D-4495-88FC-DB8F8D892FA3}" srcOrd="1" destOrd="0" presId="urn:microsoft.com/office/officeart/2005/8/layout/process1"/>
    <dgm:cxn modelId="{C7431772-117E-472A-B5CA-44EA8BCFCA41}" srcId="{01F287A1-D0AE-410A-92F6-B01375018E77}" destId="{858AD5E3-2FF3-4E8E-ADD0-2E7A66A17A91}" srcOrd="2" destOrd="0" parTransId="{2CF5E855-7307-4123-A221-660E68B2F30E}" sibTransId="{80686E71-956E-4B77-860A-24E56A9FF435}"/>
    <dgm:cxn modelId="{385EA67C-F757-44F5-9A80-563F36CE7E9F}" type="presOf" srcId="{40B07F35-588F-4A68-AAA1-EFF289BFD2B6}" destId="{9EAEA305-7261-4941-B581-683901593145}" srcOrd="0" destOrd="0" presId="urn:microsoft.com/office/officeart/2005/8/layout/process1"/>
    <dgm:cxn modelId="{362BF384-089E-4970-BF1E-F8D73354A2D1}" type="presOf" srcId="{E158C64C-FC18-4CCC-9C44-B189C2461F64}" destId="{F3B68BB0-A770-4884-B9CA-8B4AFAF31976}" srcOrd="0" destOrd="0" presId="urn:microsoft.com/office/officeart/2005/8/layout/process1"/>
    <dgm:cxn modelId="{CAFDB394-6F92-483A-8270-09FCFA34C6AF}" type="presOf" srcId="{8670DADD-F41B-47AD-9373-E71BD746A412}" destId="{11D0F0AB-DD8F-46DE-956E-6C68BD343100}" srcOrd="0" destOrd="0" presId="urn:microsoft.com/office/officeart/2005/8/layout/process1"/>
    <dgm:cxn modelId="{C3CB8D98-0567-48AA-9615-FED23F564236}" type="presOf" srcId="{9147C532-FB9A-4E72-A326-C644F89118F8}" destId="{3089ACA8-8541-4B84-B701-E5465D638F4F}" srcOrd="0" destOrd="0" presId="urn:microsoft.com/office/officeart/2005/8/layout/process1"/>
    <dgm:cxn modelId="{6A19E6AD-908B-40FA-84CC-C60F58DA366D}" type="presOf" srcId="{C52ED56C-895B-4D29-8A84-3B0BA0FB0AF2}" destId="{F5A31957-A245-479D-A72D-DCF944BB33BB}" srcOrd="1" destOrd="0" presId="urn:microsoft.com/office/officeart/2005/8/layout/process1"/>
    <dgm:cxn modelId="{E41CEBB1-1C41-46CF-92E1-6217C25DC291}" type="presOf" srcId="{EBD3B6DE-06F8-4B6D-8B43-661D8CA25FAC}" destId="{432203B8-13C0-4624-81EC-1A6B2F5A2FEB}" srcOrd="0" destOrd="0" presId="urn:microsoft.com/office/officeart/2005/8/layout/process1"/>
    <dgm:cxn modelId="{28BFF8BF-61B3-4E5B-8EF7-FAA6C93C59E3}" type="presOf" srcId="{858AD5E3-2FF3-4E8E-ADD0-2E7A66A17A91}" destId="{EF6F1ED2-49B1-4401-8893-0548D2AADB91}" srcOrd="0" destOrd="0" presId="urn:microsoft.com/office/officeart/2005/8/layout/process1"/>
    <dgm:cxn modelId="{8951E3CF-9E2C-4FF2-8387-6A07A00680F6}" type="presOf" srcId="{40B07F35-588F-4A68-AAA1-EFF289BFD2B6}" destId="{AFFA4139-B99B-44C3-8B9A-48D602AB6394}" srcOrd="1" destOrd="0" presId="urn:microsoft.com/office/officeart/2005/8/layout/process1"/>
    <dgm:cxn modelId="{3D9438D9-4759-438B-B24E-1D89F517B0E4}" type="presOf" srcId="{80686E71-956E-4B77-860A-24E56A9FF435}" destId="{50BAA25A-BAD3-4C60-B685-C0BA9157CBA3}" srcOrd="0" destOrd="0" presId="urn:microsoft.com/office/officeart/2005/8/layout/process1"/>
    <dgm:cxn modelId="{60D693DB-EB12-400D-89FC-44BDE4624F37}" type="presOf" srcId="{F33C5EE3-697C-480C-88CF-5D4432397CFF}" destId="{45677D29-ED14-4EF9-8F8B-6D687CFC2768}" srcOrd="0" destOrd="0" presId="urn:microsoft.com/office/officeart/2005/8/layout/process1"/>
    <dgm:cxn modelId="{7579E9DE-9241-4E88-97E8-BA6617BD7BAC}" srcId="{01F287A1-D0AE-410A-92F6-B01375018E77}" destId="{308D01DE-53CE-43BB-9BCB-7722425E5793}" srcOrd="4" destOrd="0" parTransId="{BD542F2D-2B04-4AB9-8FFF-C9FF8C59D1E1}" sibTransId="{9147C532-FB9A-4E72-A326-C644F89118F8}"/>
    <dgm:cxn modelId="{17E9C5E0-74B3-4AC1-A100-1938B5053787}" type="presOf" srcId="{9147C532-FB9A-4E72-A326-C644F89118F8}" destId="{EA4F9572-A89C-46FF-A469-A65B38555187}" srcOrd="1" destOrd="0" presId="urn:microsoft.com/office/officeart/2005/8/layout/process1"/>
    <dgm:cxn modelId="{534207EF-8C97-41CC-8066-3649F2752E6C}" type="presOf" srcId="{308D01DE-53CE-43BB-9BCB-7722425E5793}" destId="{02783529-01F4-4802-BBCD-0905DD85EA0D}" srcOrd="0" destOrd="0" presId="urn:microsoft.com/office/officeart/2005/8/layout/process1"/>
    <dgm:cxn modelId="{370A229C-88DF-4259-929B-A24408E69563}" type="presParOf" srcId="{86DACD40-4940-453A-96DB-EFC4FB5F42E4}" destId="{F3B68BB0-A770-4884-B9CA-8B4AFAF31976}" srcOrd="0" destOrd="0" presId="urn:microsoft.com/office/officeart/2005/8/layout/process1"/>
    <dgm:cxn modelId="{CFEB9A4B-E243-4A87-9AED-0D7FE1594BF5}" type="presParOf" srcId="{86DACD40-4940-453A-96DB-EFC4FB5F42E4}" destId="{4CA62E3A-8E6D-47B2-8126-2A30BA4C79D1}" srcOrd="1" destOrd="0" presId="urn:microsoft.com/office/officeart/2005/8/layout/process1"/>
    <dgm:cxn modelId="{9CE0FF5F-AE32-419E-B01D-0381AD7DCDD7}" type="presParOf" srcId="{4CA62E3A-8E6D-47B2-8126-2A30BA4C79D1}" destId="{9CD2FEBC-E84D-4495-88FC-DB8F8D892FA3}" srcOrd="0" destOrd="0" presId="urn:microsoft.com/office/officeart/2005/8/layout/process1"/>
    <dgm:cxn modelId="{980D93DE-6407-4886-963B-FCD118051EDF}" type="presParOf" srcId="{86DACD40-4940-453A-96DB-EFC4FB5F42E4}" destId="{432203B8-13C0-4624-81EC-1A6B2F5A2FEB}" srcOrd="2" destOrd="0" presId="urn:microsoft.com/office/officeart/2005/8/layout/process1"/>
    <dgm:cxn modelId="{21A06B4E-1C2B-47CB-A789-F26D29344599}" type="presParOf" srcId="{86DACD40-4940-453A-96DB-EFC4FB5F42E4}" destId="{9EAEA305-7261-4941-B581-683901593145}" srcOrd="3" destOrd="0" presId="urn:microsoft.com/office/officeart/2005/8/layout/process1"/>
    <dgm:cxn modelId="{44493D16-63CC-4998-91EC-E6409269C8C1}" type="presParOf" srcId="{9EAEA305-7261-4941-B581-683901593145}" destId="{AFFA4139-B99B-44C3-8B9A-48D602AB6394}" srcOrd="0" destOrd="0" presId="urn:microsoft.com/office/officeart/2005/8/layout/process1"/>
    <dgm:cxn modelId="{480D282E-427B-4173-8BF3-B4851F504A53}" type="presParOf" srcId="{86DACD40-4940-453A-96DB-EFC4FB5F42E4}" destId="{EF6F1ED2-49B1-4401-8893-0548D2AADB91}" srcOrd="4" destOrd="0" presId="urn:microsoft.com/office/officeart/2005/8/layout/process1"/>
    <dgm:cxn modelId="{09B36F5E-CE8A-46E7-9A2F-BAEDF1B47D69}" type="presParOf" srcId="{86DACD40-4940-453A-96DB-EFC4FB5F42E4}" destId="{50BAA25A-BAD3-4C60-B685-C0BA9157CBA3}" srcOrd="5" destOrd="0" presId="urn:microsoft.com/office/officeart/2005/8/layout/process1"/>
    <dgm:cxn modelId="{5FBD80D0-521E-4DFC-BAE1-894139375589}" type="presParOf" srcId="{50BAA25A-BAD3-4C60-B685-C0BA9157CBA3}" destId="{706C0C87-F6DF-4542-B50C-D64436AE91BA}" srcOrd="0" destOrd="0" presId="urn:microsoft.com/office/officeart/2005/8/layout/process1"/>
    <dgm:cxn modelId="{3238088C-DF0B-4710-8E94-DA9253A4956F}" type="presParOf" srcId="{86DACD40-4940-453A-96DB-EFC4FB5F42E4}" destId="{45677D29-ED14-4EF9-8F8B-6D687CFC2768}" srcOrd="6" destOrd="0" presId="urn:microsoft.com/office/officeart/2005/8/layout/process1"/>
    <dgm:cxn modelId="{5FC0EA2A-1B3F-4F16-AE4A-D57E8997826C}" type="presParOf" srcId="{86DACD40-4940-453A-96DB-EFC4FB5F42E4}" destId="{2E3A9BEF-64D8-460E-AD49-4FB02FDE04F9}" srcOrd="7" destOrd="0" presId="urn:microsoft.com/office/officeart/2005/8/layout/process1"/>
    <dgm:cxn modelId="{1EA28AE2-3E6B-4DAA-9F9B-9C12559ABDF3}" type="presParOf" srcId="{2E3A9BEF-64D8-460E-AD49-4FB02FDE04F9}" destId="{F5A31957-A245-479D-A72D-DCF944BB33BB}" srcOrd="0" destOrd="0" presId="urn:microsoft.com/office/officeart/2005/8/layout/process1"/>
    <dgm:cxn modelId="{1F34FF0E-EC25-4404-80C6-49BED0215F0A}" type="presParOf" srcId="{86DACD40-4940-453A-96DB-EFC4FB5F42E4}" destId="{02783529-01F4-4802-BBCD-0905DD85EA0D}" srcOrd="8" destOrd="0" presId="urn:microsoft.com/office/officeart/2005/8/layout/process1"/>
    <dgm:cxn modelId="{05E7CBB6-70B9-4EBA-B164-0652013DC662}" type="presParOf" srcId="{86DACD40-4940-453A-96DB-EFC4FB5F42E4}" destId="{3089ACA8-8541-4B84-B701-E5465D638F4F}" srcOrd="9" destOrd="0" presId="urn:microsoft.com/office/officeart/2005/8/layout/process1"/>
    <dgm:cxn modelId="{5EEC1890-7FFF-49E8-B4CF-1B01734A5311}" type="presParOf" srcId="{3089ACA8-8541-4B84-B701-E5465D638F4F}" destId="{EA4F9572-A89C-46FF-A469-A65B38555187}" srcOrd="0" destOrd="0" presId="urn:microsoft.com/office/officeart/2005/8/layout/process1"/>
    <dgm:cxn modelId="{3E852FC0-74C3-4281-949C-D4AD0A3C56C8}" type="presParOf" srcId="{86DACD40-4940-453A-96DB-EFC4FB5F42E4}" destId="{11D0F0AB-DD8F-46DE-956E-6C68BD343100}" srcOrd="10"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287A1-D0AE-410A-92F6-B01375018E77}" type="doc">
      <dgm:prSet loTypeId="urn:microsoft.com/office/officeart/2005/8/layout/process1" loCatId="process" qsTypeId="urn:microsoft.com/office/officeart/2005/8/quickstyle/simple1" qsCatId="simple" csTypeId="urn:microsoft.com/office/officeart/2005/8/colors/accent1_2" csCatId="accent1" phldr="1"/>
      <dgm:spPr/>
    </dgm:pt>
    <dgm:pt modelId="{EBD3B6DE-06F8-4B6D-8B43-661D8CA25FAC}">
      <dgm:prSet phldrT="[Text]" custT="1"/>
      <dgm:spPr>
        <a:solidFill>
          <a:schemeClr val="accent3"/>
        </a:solidFill>
      </dgm:spPr>
      <dgm:t>
        <a:bodyPr lIns="36000" tIns="36000" rIns="36000" bIns="36000"/>
        <a:lstStyle/>
        <a:p>
          <a:r>
            <a:rPr lang="sv-SE" sz="1600" dirty="0">
              <a:solidFill>
                <a:schemeClr val="tx1"/>
              </a:solidFill>
              <a:latin typeface="Figtree Medium" pitchFamily="2" charset="0"/>
            </a:rPr>
            <a:t>Programhandlings-skede</a:t>
          </a:r>
        </a:p>
      </dgm:t>
    </dgm:pt>
    <dgm:pt modelId="{7630F223-B5B6-4ED1-9170-1B4E5AF1BD7A}" type="parTrans" cxnId="{BC407B34-402D-46C0-9902-84F70AA0FC43}">
      <dgm:prSet/>
      <dgm:spPr/>
      <dgm:t>
        <a:bodyPr/>
        <a:lstStyle/>
        <a:p>
          <a:endParaRPr lang="sv-SE" sz="1800">
            <a:solidFill>
              <a:sysClr val="windowText" lastClr="000000"/>
            </a:solidFill>
          </a:endParaRPr>
        </a:p>
      </dgm:t>
    </dgm:pt>
    <dgm:pt modelId="{40B07F35-588F-4A68-AAA1-EFF289BFD2B6}" type="sibTrans" cxnId="{BC407B34-402D-46C0-9902-84F70AA0FC43}">
      <dgm:prSet custT="1"/>
      <dgm:spPr>
        <a:solidFill>
          <a:schemeClr val="accent3"/>
        </a:solidFill>
      </dgm:spPr>
      <dgm:t>
        <a:bodyPr/>
        <a:lstStyle/>
        <a:p>
          <a:endParaRPr lang="sv-SE" sz="1800">
            <a:solidFill>
              <a:sysClr val="windowText" lastClr="000000"/>
            </a:solidFill>
          </a:endParaRPr>
        </a:p>
      </dgm:t>
    </dgm:pt>
    <dgm:pt modelId="{858AD5E3-2FF3-4E8E-ADD0-2E7A66A17A91}">
      <dgm:prSet phldrT="[Text]" custT="1"/>
      <dgm:spPr>
        <a:solidFill>
          <a:schemeClr val="accent3"/>
        </a:solidFill>
      </dgm:spPr>
      <dgm:t>
        <a:bodyPr lIns="36000" tIns="36000" rIns="36000" bIns="36000"/>
        <a:lstStyle/>
        <a:p>
          <a:r>
            <a:rPr lang="sv-SE" sz="1600" dirty="0">
              <a:solidFill>
                <a:schemeClr val="tx1"/>
              </a:solidFill>
              <a:latin typeface="Figtree Medium" pitchFamily="2" charset="0"/>
            </a:rPr>
            <a:t>Systemhandlings-skede </a:t>
          </a:r>
        </a:p>
      </dgm:t>
    </dgm:pt>
    <dgm:pt modelId="{2CF5E855-7307-4123-A221-660E68B2F30E}" type="parTrans" cxnId="{C7431772-117E-472A-B5CA-44EA8BCFCA41}">
      <dgm:prSet/>
      <dgm:spPr/>
      <dgm:t>
        <a:bodyPr/>
        <a:lstStyle/>
        <a:p>
          <a:endParaRPr lang="sv-SE" sz="1800">
            <a:solidFill>
              <a:sysClr val="windowText" lastClr="000000"/>
            </a:solidFill>
          </a:endParaRPr>
        </a:p>
      </dgm:t>
    </dgm:pt>
    <dgm:pt modelId="{80686E71-956E-4B77-860A-24E56A9FF435}" type="sibTrans" cxnId="{C7431772-117E-472A-B5CA-44EA8BCFCA41}">
      <dgm:prSet custT="1"/>
      <dgm:spPr>
        <a:solidFill>
          <a:schemeClr val="accent3"/>
        </a:solidFill>
      </dgm:spPr>
      <dgm:t>
        <a:bodyPr/>
        <a:lstStyle/>
        <a:p>
          <a:endParaRPr lang="sv-SE" sz="1800">
            <a:solidFill>
              <a:sysClr val="windowText" lastClr="000000"/>
            </a:solidFill>
          </a:endParaRPr>
        </a:p>
      </dgm:t>
    </dgm:pt>
    <dgm:pt modelId="{F33C5EE3-697C-480C-88CF-5D4432397CFF}">
      <dgm:prSet phldrT="[Text]" custT="1"/>
      <dgm:spPr>
        <a:solidFill>
          <a:schemeClr val="accent3"/>
        </a:solidFill>
      </dgm:spPr>
      <dgm:t>
        <a:bodyPr lIns="36000" tIns="36000" rIns="36000" bIns="36000"/>
        <a:lstStyle/>
        <a:p>
          <a:r>
            <a:rPr lang="sv-SE" sz="1600" dirty="0">
              <a:solidFill>
                <a:schemeClr val="tx1"/>
              </a:solidFill>
              <a:latin typeface="Figtree Medium" pitchFamily="2" charset="0"/>
            </a:rPr>
            <a:t>Bygghandlings-skede</a:t>
          </a:r>
        </a:p>
      </dgm:t>
    </dgm:pt>
    <dgm:pt modelId="{C52ED56C-895B-4D29-8A84-3B0BA0FB0AF2}" type="sibTrans" cxnId="{A5231F21-9E1B-4787-849C-D443C05DE81D}">
      <dgm:prSet custT="1"/>
      <dgm:spPr>
        <a:solidFill>
          <a:schemeClr val="accent3"/>
        </a:solidFill>
        <a:ln w="12700" cap="flat" cmpd="sng" algn="ctr">
          <a:solidFill>
            <a:srgbClr val="FFFFFF">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endParaRPr lang="sv-SE" sz="1800" kern="1200" dirty="0">
            <a:solidFill>
              <a:sysClr val="windowText" lastClr="000000"/>
            </a:solidFill>
            <a:latin typeface="Figtree Medium" pitchFamily="2" charset="0"/>
            <a:ea typeface="+mn-ea"/>
            <a:cs typeface="+mn-cs"/>
          </a:endParaRPr>
        </a:p>
      </dgm:t>
    </dgm:pt>
    <dgm:pt modelId="{25F7CB65-54BA-4BEB-A0EF-E81987453C6D}" type="parTrans" cxnId="{A5231F21-9E1B-4787-849C-D443C05DE81D}">
      <dgm:prSet/>
      <dgm:spPr/>
      <dgm:t>
        <a:bodyPr/>
        <a:lstStyle/>
        <a:p>
          <a:endParaRPr lang="sv-SE" sz="1800">
            <a:solidFill>
              <a:sysClr val="windowText" lastClr="000000"/>
            </a:solidFill>
          </a:endParaRPr>
        </a:p>
      </dgm:t>
    </dgm:pt>
    <dgm:pt modelId="{2C58FC41-C6A5-46CA-89E7-F2505E61F951}">
      <dgm:prSet custT="1"/>
      <dgm:spPr>
        <a:solidFill>
          <a:schemeClr val="accent3"/>
        </a:solidFill>
        <a:ln w="12700" cap="flat" cmpd="sng" algn="ctr">
          <a:solidFill>
            <a:srgbClr val="FFFFFF">
              <a:hueOff val="0"/>
              <a:satOff val="0"/>
              <a:lumOff val="0"/>
              <a:alphaOff val="0"/>
            </a:srgbClr>
          </a:solidFill>
          <a:prstDash val="solid"/>
          <a:miter lim="800000"/>
        </a:ln>
        <a:effectLst/>
      </dgm:spPr>
      <dgm:t>
        <a:bodyPr spcFirstLastPara="0" vert="horz" wrap="square" lIns="36000" tIns="36000" rIns="36000" bIns="36000" numCol="1" spcCol="1270" anchor="ctr" anchorCtr="0"/>
        <a:lstStyle/>
        <a:p>
          <a:pPr marL="0" lvl="0" indent="0" algn="ctr" defTabSz="800100">
            <a:lnSpc>
              <a:spcPct val="90000"/>
            </a:lnSpc>
            <a:spcBef>
              <a:spcPct val="0"/>
            </a:spcBef>
            <a:spcAft>
              <a:spcPct val="35000"/>
            </a:spcAft>
            <a:buNone/>
          </a:pPr>
          <a:r>
            <a:rPr lang="sv-SE" sz="1600" kern="1200" dirty="0">
              <a:solidFill>
                <a:schemeClr val="tx1"/>
              </a:solidFill>
              <a:latin typeface="Figtree Medium" pitchFamily="2" charset="0"/>
              <a:ea typeface="+mn-ea"/>
              <a:cs typeface="+mn-cs"/>
            </a:rPr>
            <a:t>Produktion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336298B-8F3F-479F-842D-42F4581EA4E1}" type="parTrans" cxnId="{39624C88-9D2B-45FB-8E70-7A14BAA32C0B}">
      <dgm:prSet/>
      <dgm:spPr/>
      <dgm:t>
        <a:bodyPr/>
        <a:lstStyle/>
        <a:p>
          <a:endParaRPr lang="sv-SE" sz="1800">
            <a:solidFill>
              <a:sysClr val="windowText" lastClr="000000"/>
            </a:solidFill>
          </a:endParaRPr>
        </a:p>
      </dgm:t>
    </dgm:pt>
    <dgm:pt modelId="{EC02C481-D209-40BF-9E3A-3265C5D8C056}" type="sibTrans" cxnId="{39624C88-9D2B-45FB-8E70-7A14BAA32C0B}">
      <dgm:prSet/>
      <dgm:spPr/>
      <dgm:t>
        <a:bodyPr/>
        <a:lstStyle/>
        <a:p>
          <a:endParaRPr lang="sv-SE" sz="1800">
            <a:solidFill>
              <a:sysClr val="windowText" lastClr="000000"/>
            </a:solidFill>
          </a:endParaRPr>
        </a:p>
      </dgm:t>
    </dgm:pt>
    <dgm:pt modelId="{86DACD40-4940-453A-96DB-EFC4FB5F42E4}" type="pres">
      <dgm:prSet presAssocID="{01F287A1-D0AE-410A-92F6-B01375018E77}" presName="Name0" presStyleCnt="0">
        <dgm:presLayoutVars>
          <dgm:dir/>
          <dgm:resizeHandles val="exact"/>
        </dgm:presLayoutVars>
      </dgm:prSet>
      <dgm:spPr/>
    </dgm:pt>
    <dgm:pt modelId="{432203B8-13C0-4624-81EC-1A6B2F5A2FEB}" type="pres">
      <dgm:prSet presAssocID="{EBD3B6DE-06F8-4B6D-8B43-661D8CA25FAC}" presName="node" presStyleLbl="node1" presStyleIdx="0" presStyleCnt="4" custScaleX="57648" custScaleY="40932">
        <dgm:presLayoutVars>
          <dgm:bulletEnabled val="1"/>
        </dgm:presLayoutVars>
      </dgm:prSet>
      <dgm:spPr/>
    </dgm:pt>
    <dgm:pt modelId="{9EAEA305-7261-4941-B581-683901593145}" type="pres">
      <dgm:prSet presAssocID="{40B07F35-588F-4A68-AAA1-EFF289BFD2B6}" presName="sibTrans" presStyleLbl="sibTrans2D1" presStyleIdx="0" presStyleCnt="3" custScaleX="76445" custScaleY="48135"/>
      <dgm:spPr/>
    </dgm:pt>
    <dgm:pt modelId="{AFFA4139-B99B-44C3-8B9A-48D602AB6394}" type="pres">
      <dgm:prSet presAssocID="{40B07F35-588F-4A68-AAA1-EFF289BFD2B6}" presName="connectorText" presStyleLbl="sibTrans2D1" presStyleIdx="0" presStyleCnt="3"/>
      <dgm:spPr/>
    </dgm:pt>
    <dgm:pt modelId="{EF6F1ED2-49B1-4401-8893-0548D2AADB91}" type="pres">
      <dgm:prSet presAssocID="{858AD5E3-2FF3-4E8E-ADD0-2E7A66A17A91}" presName="node" presStyleLbl="node1" presStyleIdx="1" presStyleCnt="4" custScaleX="56845" custScaleY="40932">
        <dgm:presLayoutVars>
          <dgm:bulletEnabled val="1"/>
        </dgm:presLayoutVars>
      </dgm:prSet>
      <dgm:spPr/>
    </dgm:pt>
    <dgm:pt modelId="{50BAA25A-BAD3-4C60-B685-C0BA9157CBA3}" type="pres">
      <dgm:prSet presAssocID="{80686E71-956E-4B77-860A-24E56A9FF435}" presName="sibTrans" presStyleLbl="sibTrans2D1" presStyleIdx="1" presStyleCnt="3" custScaleX="76445" custScaleY="48135"/>
      <dgm:spPr/>
    </dgm:pt>
    <dgm:pt modelId="{706C0C87-F6DF-4542-B50C-D64436AE91BA}" type="pres">
      <dgm:prSet presAssocID="{80686E71-956E-4B77-860A-24E56A9FF435}" presName="connectorText" presStyleLbl="sibTrans2D1" presStyleIdx="1" presStyleCnt="3"/>
      <dgm:spPr/>
    </dgm:pt>
    <dgm:pt modelId="{45677D29-ED14-4EF9-8F8B-6D687CFC2768}" type="pres">
      <dgm:prSet presAssocID="{F33C5EE3-697C-480C-88CF-5D4432397CFF}" presName="node" presStyleLbl="node1" presStyleIdx="2" presStyleCnt="4" custScaleX="58476" custScaleY="40932">
        <dgm:presLayoutVars>
          <dgm:bulletEnabled val="1"/>
        </dgm:presLayoutVars>
      </dgm:prSet>
      <dgm:spPr/>
    </dgm:pt>
    <dgm:pt modelId="{26BE4CD1-D807-420B-B4DA-3AB9C9607015}" type="pres">
      <dgm:prSet presAssocID="{C52ED56C-895B-4D29-8A84-3B0BA0FB0AF2}" presName="sibTrans" presStyleLbl="sibTrans2D1" presStyleIdx="2" presStyleCnt="3" custScaleX="78048" custScaleY="48288"/>
      <dgm:spPr>
        <a:xfrm>
          <a:off x="8318041" y="473331"/>
          <a:ext cx="651598" cy="471599"/>
        </a:xfrm>
        <a:prstGeom prst="rightArrow">
          <a:avLst>
            <a:gd name="adj1" fmla="val 60000"/>
            <a:gd name="adj2" fmla="val 50000"/>
          </a:avLst>
        </a:prstGeom>
      </dgm:spPr>
    </dgm:pt>
    <dgm:pt modelId="{2DC45681-751C-43EC-BFE2-E1AAC774F0BF}" type="pres">
      <dgm:prSet presAssocID="{C52ED56C-895B-4D29-8A84-3B0BA0FB0AF2}" presName="connectorText" presStyleLbl="sibTrans2D1" presStyleIdx="2" presStyleCnt="3"/>
      <dgm:spPr/>
    </dgm:pt>
    <dgm:pt modelId="{C0867E31-0A46-435D-95C2-7BC3F654B28B}" type="pres">
      <dgm:prSet presAssocID="{2C58FC41-C6A5-46CA-89E7-F2505E61F951}" presName="node" presStyleLbl="node1" presStyleIdx="3" presStyleCnt="4" custScaleX="58936" custScaleY="40932">
        <dgm:presLayoutVars>
          <dgm:bulletEnabled val="1"/>
        </dgm:presLayoutVars>
      </dgm:prSet>
      <dgm:spPr>
        <a:xfrm>
          <a:off x="9407824" y="225552"/>
          <a:ext cx="1558488" cy="967156"/>
        </a:xfrm>
        <a:prstGeom prst="roundRect">
          <a:avLst>
            <a:gd name="adj" fmla="val 10000"/>
          </a:avLst>
        </a:prstGeom>
      </dgm:spPr>
    </dgm:pt>
  </dgm:ptLst>
  <dgm:cxnLst>
    <dgm:cxn modelId="{3707F20F-D658-434A-A5BB-BD354A8A1098}" type="presOf" srcId="{01F287A1-D0AE-410A-92F6-B01375018E77}" destId="{86DACD40-4940-453A-96DB-EFC4FB5F42E4}" srcOrd="0" destOrd="0" presId="urn:microsoft.com/office/officeart/2005/8/layout/process1"/>
    <dgm:cxn modelId="{0A21231C-8E27-4E9F-A291-2F77A964AE4E}" type="presOf" srcId="{C52ED56C-895B-4D29-8A84-3B0BA0FB0AF2}" destId="{26BE4CD1-D807-420B-B4DA-3AB9C9607015}" srcOrd="0" destOrd="0" presId="urn:microsoft.com/office/officeart/2005/8/layout/process1"/>
    <dgm:cxn modelId="{A5231F21-9E1B-4787-849C-D443C05DE81D}" srcId="{01F287A1-D0AE-410A-92F6-B01375018E77}" destId="{F33C5EE3-697C-480C-88CF-5D4432397CFF}" srcOrd="2" destOrd="0" parTransId="{25F7CB65-54BA-4BEB-A0EF-E81987453C6D}" sibTransId="{C52ED56C-895B-4D29-8A84-3B0BA0FB0AF2}"/>
    <dgm:cxn modelId="{BC407B34-402D-46C0-9902-84F70AA0FC43}" srcId="{01F287A1-D0AE-410A-92F6-B01375018E77}" destId="{EBD3B6DE-06F8-4B6D-8B43-661D8CA25FAC}" srcOrd="0" destOrd="0" parTransId="{7630F223-B5B6-4ED1-9170-1B4E5AF1BD7A}" sibTransId="{40B07F35-588F-4A68-AAA1-EFF289BFD2B6}"/>
    <dgm:cxn modelId="{8EB74442-96AD-4885-813B-D1A5AF263A4B}" type="presOf" srcId="{80686E71-956E-4B77-860A-24E56A9FF435}" destId="{706C0C87-F6DF-4542-B50C-D64436AE91BA}" srcOrd="1" destOrd="0" presId="urn:microsoft.com/office/officeart/2005/8/layout/process1"/>
    <dgm:cxn modelId="{C7431772-117E-472A-B5CA-44EA8BCFCA41}" srcId="{01F287A1-D0AE-410A-92F6-B01375018E77}" destId="{858AD5E3-2FF3-4E8E-ADD0-2E7A66A17A91}" srcOrd="1" destOrd="0" parTransId="{2CF5E855-7307-4123-A221-660E68B2F30E}" sibTransId="{80686E71-956E-4B77-860A-24E56A9FF435}"/>
    <dgm:cxn modelId="{385EA67C-F757-44F5-9A80-563F36CE7E9F}" type="presOf" srcId="{40B07F35-588F-4A68-AAA1-EFF289BFD2B6}" destId="{9EAEA305-7261-4941-B581-683901593145}" srcOrd="0" destOrd="0" presId="urn:microsoft.com/office/officeart/2005/8/layout/process1"/>
    <dgm:cxn modelId="{39624C88-9D2B-45FB-8E70-7A14BAA32C0B}" srcId="{01F287A1-D0AE-410A-92F6-B01375018E77}" destId="{2C58FC41-C6A5-46CA-89E7-F2505E61F951}" srcOrd="3" destOrd="0" parTransId="{5336298B-8F3F-479F-842D-42F4581EA4E1}" sibTransId="{EC02C481-D209-40BF-9E3A-3265C5D8C056}"/>
    <dgm:cxn modelId="{FB8DBAA3-0891-4FE5-81C9-72CE9CB4AEFC}" type="presOf" srcId="{2C58FC41-C6A5-46CA-89E7-F2505E61F951}" destId="{C0867E31-0A46-435D-95C2-7BC3F654B28B}" srcOrd="0" destOrd="0" presId="urn:microsoft.com/office/officeart/2005/8/layout/process1"/>
    <dgm:cxn modelId="{E41CEBB1-1C41-46CF-92E1-6217C25DC291}" type="presOf" srcId="{EBD3B6DE-06F8-4B6D-8B43-661D8CA25FAC}" destId="{432203B8-13C0-4624-81EC-1A6B2F5A2FEB}" srcOrd="0" destOrd="0" presId="urn:microsoft.com/office/officeart/2005/8/layout/process1"/>
    <dgm:cxn modelId="{28BFF8BF-61B3-4E5B-8EF7-FAA6C93C59E3}" type="presOf" srcId="{858AD5E3-2FF3-4E8E-ADD0-2E7A66A17A91}" destId="{EF6F1ED2-49B1-4401-8893-0548D2AADB91}" srcOrd="0" destOrd="0" presId="urn:microsoft.com/office/officeart/2005/8/layout/process1"/>
    <dgm:cxn modelId="{8951E3CF-9E2C-4FF2-8387-6A07A00680F6}" type="presOf" srcId="{40B07F35-588F-4A68-AAA1-EFF289BFD2B6}" destId="{AFFA4139-B99B-44C3-8B9A-48D602AB6394}" srcOrd="1" destOrd="0" presId="urn:microsoft.com/office/officeart/2005/8/layout/process1"/>
    <dgm:cxn modelId="{D745CED0-B4B0-46E5-8301-1F7F92719591}" type="presOf" srcId="{C52ED56C-895B-4D29-8A84-3B0BA0FB0AF2}" destId="{2DC45681-751C-43EC-BFE2-E1AAC774F0BF}" srcOrd="1" destOrd="0" presId="urn:microsoft.com/office/officeart/2005/8/layout/process1"/>
    <dgm:cxn modelId="{3D9438D9-4759-438B-B24E-1D89F517B0E4}" type="presOf" srcId="{80686E71-956E-4B77-860A-24E56A9FF435}" destId="{50BAA25A-BAD3-4C60-B685-C0BA9157CBA3}" srcOrd="0" destOrd="0" presId="urn:microsoft.com/office/officeart/2005/8/layout/process1"/>
    <dgm:cxn modelId="{60D693DB-EB12-400D-89FC-44BDE4624F37}" type="presOf" srcId="{F33C5EE3-697C-480C-88CF-5D4432397CFF}" destId="{45677D29-ED14-4EF9-8F8B-6D687CFC2768}" srcOrd="0" destOrd="0" presId="urn:microsoft.com/office/officeart/2005/8/layout/process1"/>
    <dgm:cxn modelId="{980D93DE-6407-4886-963B-FCD118051EDF}" type="presParOf" srcId="{86DACD40-4940-453A-96DB-EFC4FB5F42E4}" destId="{432203B8-13C0-4624-81EC-1A6B2F5A2FEB}" srcOrd="0" destOrd="0" presId="urn:microsoft.com/office/officeart/2005/8/layout/process1"/>
    <dgm:cxn modelId="{21A06B4E-1C2B-47CB-A789-F26D29344599}" type="presParOf" srcId="{86DACD40-4940-453A-96DB-EFC4FB5F42E4}" destId="{9EAEA305-7261-4941-B581-683901593145}" srcOrd="1" destOrd="0" presId="urn:microsoft.com/office/officeart/2005/8/layout/process1"/>
    <dgm:cxn modelId="{44493D16-63CC-4998-91EC-E6409269C8C1}" type="presParOf" srcId="{9EAEA305-7261-4941-B581-683901593145}" destId="{AFFA4139-B99B-44C3-8B9A-48D602AB6394}" srcOrd="0" destOrd="0" presId="urn:microsoft.com/office/officeart/2005/8/layout/process1"/>
    <dgm:cxn modelId="{480D282E-427B-4173-8BF3-B4851F504A53}" type="presParOf" srcId="{86DACD40-4940-453A-96DB-EFC4FB5F42E4}" destId="{EF6F1ED2-49B1-4401-8893-0548D2AADB91}" srcOrd="2" destOrd="0" presId="urn:microsoft.com/office/officeart/2005/8/layout/process1"/>
    <dgm:cxn modelId="{09B36F5E-CE8A-46E7-9A2F-BAEDF1B47D69}" type="presParOf" srcId="{86DACD40-4940-453A-96DB-EFC4FB5F42E4}" destId="{50BAA25A-BAD3-4C60-B685-C0BA9157CBA3}" srcOrd="3" destOrd="0" presId="urn:microsoft.com/office/officeart/2005/8/layout/process1"/>
    <dgm:cxn modelId="{5FBD80D0-521E-4DFC-BAE1-894139375589}" type="presParOf" srcId="{50BAA25A-BAD3-4C60-B685-C0BA9157CBA3}" destId="{706C0C87-F6DF-4542-B50C-D64436AE91BA}" srcOrd="0" destOrd="0" presId="urn:microsoft.com/office/officeart/2005/8/layout/process1"/>
    <dgm:cxn modelId="{3238088C-DF0B-4710-8E94-DA9253A4956F}" type="presParOf" srcId="{86DACD40-4940-453A-96DB-EFC4FB5F42E4}" destId="{45677D29-ED14-4EF9-8F8B-6D687CFC2768}" srcOrd="4" destOrd="0" presId="urn:microsoft.com/office/officeart/2005/8/layout/process1"/>
    <dgm:cxn modelId="{18081461-2D99-4FAC-A375-F565C5BF0519}" type="presParOf" srcId="{86DACD40-4940-453A-96DB-EFC4FB5F42E4}" destId="{26BE4CD1-D807-420B-B4DA-3AB9C9607015}" srcOrd="5" destOrd="0" presId="urn:microsoft.com/office/officeart/2005/8/layout/process1"/>
    <dgm:cxn modelId="{85E7153A-3419-48C9-AC4A-5148E2F19386}" type="presParOf" srcId="{26BE4CD1-D807-420B-B4DA-3AB9C9607015}" destId="{2DC45681-751C-43EC-BFE2-E1AAC774F0BF}" srcOrd="0" destOrd="0" presId="urn:microsoft.com/office/officeart/2005/8/layout/process1"/>
    <dgm:cxn modelId="{E79BA198-3634-4598-B6F6-FF9B47B60069}" type="presParOf" srcId="{86DACD40-4940-453A-96DB-EFC4FB5F42E4}" destId="{C0867E31-0A46-435D-95C2-7BC3F654B28B}"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68BB0-A770-4884-B9CA-8B4AFAF31976}">
      <dsp:nvSpPr>
        <dsp:cNvPr id="0" name=""/>
        <dsp:cNvSpPr/>
      </dsp:nvSpPr>
      <dsp:spPr>
        <a:xfrm>
          <a:off x="8468" y="719868"/>
          <a:ext cx="1463602" cy="72085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latin typeface="Figtree Medium" pitchFamily="2" charset="0"/>
            </a:rPr>
            <a:t>Förstudie</a:t>
          </a:r>
        </a:p>
      </dsp:txBody>
      <dsp:txXfrm>
        <a:off x="29581" y="740981"/>
        <a:ext cx="1421376" cy="678624"/>
      </dsp:txXfrm>
    </dsp:sp>
    <dsp:sp modelId="{4CA62E3A-8E6D-47B2-8126-2A30BA4C79D1}">
      <dsp:nvSpPr>
        <dsp:cNvPr id="0" name=""/>
        <dsp:cNvSpPr/>
      </dsp:nvSpPr>
      <dsp:spPr>
        <a:xfrm>
          <a:off x="1592095" y="931463"/>
          <a:ext cx="254451" cy="297660"/>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endParaRPr>
        </a:p>
      </dsp:txBody>
      <dsp:txXfrm>
        <a:off x="1592095" y="990995"/>
        <a:ext cx="178116" cy="178596"/>
      </dsp:txXfrm>
    </dsp:sp>
    <dsp:sp modelId="{432203B8-13C0-4624-81EC-1A6B2F5A2FEB}">
      <dsp:nvSpPr>
        <dsp:cNvPr id="0" name=""/>
        <dsp:cNvSpPr/>
      </dsp:nvSpPr>
      <dsp:spPr>
        <a:xfrm>
          <a:off x="1952168" y="719868"/>
          <a:ext cx="1463602" cy="72085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latin typeface="Figtree Medium" pitchFamily="2" charset="0"/>
            </a:rPr>
            <a:t>Program-handlingsskede</a:t>
          </a:r>
        </a:p>
      </dsp:txBody>
      <dsp:txXfrm>
        <a:off x="1973281" y="740981"/>
        <a:ext cx="1421376" cy="678624"/>
      </dsp:txXfrm>
    </dsp:sp>
    <dsp:sp modelId="{9EAEA305-7261-4941-B581-683901593145}">
      <dsp:nvSpPr>
        <dsp:cNvPr id="0" name=""/>
        <dsp:cNvSpPr/>
      </dsp:nvSpPr>
      <dsp:spPr>
        <a:xfrm>
          <a:off x="3535795" y="931463"/>
          <a:ext cx="254451" cy="297660"/>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endParaRPr>
        </a:p>
      </dsp:txBody>
      <dsp:txXfrm>
        <a:off x="3535795" y="990995"/>
        <a:ext cx="178116" cy="178596"/>
      </dsp:txXfrm>
    </dsp:sp>
    <dsp:sp modelId="{EF6F1ED2-49B1-4401-8893-0548D2AADB91}">
      <dsp:nvSpPr>
        <dsp:cNvPr id="0" name=""/>
        <dsp:cNvSpPr/>
      </dsp:nvSpPr>
      <dsp:spPr>
        <a:xfrm>
          <a:off x="3895868" y="719868"/>
          <a:ext cx="1463602" cy="72085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latin typeface="Figtree Medium" pitchFamily="2" charset="0"/>
            </a:rPr>
            <a:t>System-handlingsskede </a:t>
          </a:r>
        </a:p>
      </dsp:txBody>
      <dsp:txXfrm>
        <a:off x="3916981" y="740981"/>
        <a:ext cx="1421376" cy="678624"/>
      </dsp:txXfrm>
    </dsp:sp>
    <dsp:sp modelId="{50BAA25A-BAD3-4C60-B685-C0BA9157CBA3}">
      <dsp:nvSpPr>
        <dsp:cNvPr id="0" name=""/>
        <dsp:cNvSpPr/>
      </dsp:nvSpPr>
      <dsp:spPr>
        <a:xfrm>
          <a:off x="5479495" y="931463"/>
          <a:ext cx="254451" cy="297660"/>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endParaRPr>
        </a:p>
      </dsp:txBody>
      <dsp:txXfrm>
        <a:off x="5479495" y="990995"/>
        <a:ext cx="178116" cy="178596"/>
      </dsp:txXfrm>
    </dsp:sp>
    <dsp:sp modelId="{45677D29-ED14-4EF9-8F8B-6D687CFC2768}">
      <dsp:nvSpPr>
        <dsp:cNvPr id="0" name=""/>
        <dsp:cNvSpPr/>
      </dsp:nvSpPr>
      <dsp:spPr>
        <a:xfrm>
          <a:off x="5839568" y="719868"/>
          <a:ext cx="1463602" cy="72085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latin typeface="Figtree Medium" pitchFamily="2" charset="0"/>
            </a:rPr>
            <a:t>Bygghandlings-skede</a:t>
          </a:r>
        </a:p>
      </dsp:txBody>
      <dsp:txXfrm>
        <a:off x="5860681" y="740981"/>
        <a:ext cx="1421376" cy="678624"/>
      </dsp:txXfrm>
    </dsp:sp>
    <dsp:sp modelId="{2E3A9BEF-64D8-460E-AD49-4FB02FDE04F9}">
      <dsp:nvSpPr>
        <dsp:cNvPr id="0" name=""/>
        <dsp:cNvSpPr/>
      </dsp:nvSpPr>
      <dsp:spPr>
        <a:xfrm>
          <a:off x="7423195" y="931463"/>
          <a:ext cx="254451" cy="297660"/>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endParaRPr>
        </a:p>
      </dsp:txBody>
      <dsp:txXfrm>
        <a:off x="7423195" y="990995"/>
        <a:ext cx="178116" cy="178596"/>
      </dsp:txXfrm>
    </dsp:sp>
    <dsp:sp modelId="{02783529-01F4-4802-BBCD-0905DD85EA0D}">
      <dsp:nvSpPr>
        <dsp:cNvPr id="0" name=""/>
        <dsp:cNvSpPr/>
      </dsp:nvSpPr>
      <dsp:spPr>
        <a:xfrm>
          <a:off x="7783268" y="719868"/>
          <a:ext cx="1629475" cy="72085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latin typeface="Figtree Medium" pitchFamily="2" charset="0"/>
            </a:rPr>
            <a:t>Byggproduktions-skede</a:t>
          </a:r>
        </a:p>
      </dsp:txBody>
      <dsp:txXfrm>
        <a:off x="7804381" y="740981"/>
        <a:ext cx="1587249" cy="678624"/>
      </dsp:txXfrm>
    </dsp:sp>
    <dsp:sp modelId="{3089ACA8-8541-4B84-B701-E5465D638F4F}">
      <dsp:nvSpPr>
        <dsp:cNvPr id="0" name=""/>
        <dsp:cNvSpPr/>
      </dsp:nvSpPr>
      <dsp:spPr>
        <a:xfrm>
          <a:off x="9532768" y="931463"/>
          <a:ext cx="254451" cy="297660"/>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sv-SE" sz="1300" kern="1200">
            <a:solidFill>
              <a:sysClr val="windowText" lastClr="000000"/>
            </a:solidFill>
          </a:endParaRPr>
        </a:p>
      </dsp:txBody>
      <dsp:txXfrm>
        <a:off x="9532768" y="990995"/>
        <a:ext cx="178116" cy="178596"/>
      </dsp:txXfrm>
    </dsp:sp>
    <dsp:sp modelId="{11D0F0AB-DD8F-46DE-956E-6C68BD343100}">
      <dsp:nvSpPr>
        <dsp:cNvPr id="0" name=""/>
        <dsp:cNvSpPr/>
      </dsp:nvSpPr>
      <dsp:spPr>
        <a:xfrm>
          <a:off x="9892842" y="719868"/>
          <a:ext cx="1463602" cy="72085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latin typeface="Figtree Medium" pitchFamily="2" charset="0"/>
            </a:rPr>
            <a:t>Överlämnande-skede</a:t>
          </a:r>
        </a:p>
      </dsp:txBody>
      <dsp:txXfrm>
        <a:off x="9913955" y="740981"/>
        <a:ext cx="1421376" cy="678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203B8-13C0-4624-81EC-1A6B2F5A2FEB}">
      <dsp:nvSpPr>
        <dsp:cNvPr id="0" name=""/>
        <dsp:cNvSpPr/>
      </dsp:nvSpPr>
      <dsp:spPr>
        <a:xfrm>
          <a:off x="14956" y="316386"/>
          <a:ext cx="1843782" cy="78548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latin typeface="Figtree Medium" pitchFamily="2" charset="0"/>
            </a:rPr>
            <a:t>Programhandlings-skede</a:t>
          </a:r>
        </a:p>
      </dsp:txBody>
      <dsp:txXfrm>
        <a:off x="37962" y="339392"/>
        <a:ext cx="1797770" cy="739476"/>
      </dsp:txXfrm>
    </dsp:sp>
    <dsp:sp modelId="{9EAEA305-7261-4941-B581-683901593145}">
      <dsp:nvSpPr>
        <dsp:cNvPr id="0" name=""/>
        <dsp:cNvSpPr/>
      </dsp:nvSpPr>
      <dsp:spPr>
        <a:xfrm>
          <a:off x="2258431" y="518230"/>
          <a:ext cx="518334" cy="381801"/>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endParaRPr>
        </a:p>
      </dsp:txBody>
      <dsp:txXfrm>
        <a:off x="2258431" y="594590"/>
        <a:ext cx="403794" cy="229081"/>
      </dsp:txXfrm>
    </dsp:sp>
    <dsp:sp modelId="{EF6F1ED2-49B1-4401-8893-0548D2AADB91}">
      <dsp:nvSpPr>
        <dsp:cNvPr id="0" name=""/>
        <dsp:cNvSpPr/>
      </dsp:nvSpPr>
      <dsp:spPr>
        <a:xfrm>
          <a:off x="3138078" y="316386"/>
          <a:ext cx="1818100" cy="78548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latin typeface="Figtree Medium" pitchFamily="2" charset="0"/>
            </a:rPr>
            <a:t>Systemhandlings-skede </a:t>
          </a:r>
        </a:p>
      </dsp:txBody>
      <dsp:txXfrm>
        <a:off x="3161084" y="339392"/>
        <a:ext cx="1772088" cy="739476"/>
      </dsp:txXfrm>
    </dsp:sp>
    <dsp:sp modelId="{50BAA25A-BAD3-4C60-B685-C0BA9157CBA3}">
      <dsp:nvSpPr>
        <dsp:cNvPr id="0" name=""/>
        <dsp:cNvSpPr/>
      </dsp:nvSpPr>
      <dsp:spPr>
        <a:xfrm>
          <a:off x="5355870" y="518230"/>
          <a:ext cx="518334" cy="381801"/>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endParaRPr>
        </a:p>
      </dsp:txBody>
      <dsp:txXfrm>
        <a:off x="5355870" y="594590"/>
        <a:ext cx="403794" cy="229081"/>
      </dsp:txXfrm>
    </dsp:sp>
    <dsp:sp modelId="{45677D29-ED14-4EF9-8F8B-6D687CFC2768}">
      <dsp:nvSpPr>
        <dsp:cNvPr id="0" name=""/>
        <dsp:cNvSpPr/>
      </dsp:nvSpPr>
      <dsp:spPr>
        <a:xfrm>
          <a:off x="6235516" y="316386"/>
          <a:ext cx="1870265" cy="78548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latin typeface="Figtree Medium" pitchFamily="2" charset="0"/>
            </a:rPr>
            <a:t>Bygghandlings-skede</a:t>
          </a:r>
        </a:p>
      </dsp:txBody>
      <dsp:txXfrm>
        <a:off x="6258522" y="339392"/>
        <a:ext cx="1824253" cy="739476"/>
      </dsp:txXfrm>
    </dsp:sp>
    <dsp:sp modelId="{26BE4CD1-D807-420B-B4DA-3AB9C9607015}">
      <dsp:nvSpPr>
        <dsp:cNvPr id="0" name=""/>
        <dsp:cNvSpPr/>
      </dsp:nvSpPr>
      <dsp:spPr>
        <a:xfrm>
          <a:off x="8500039" y="517623"/>
          <a:ext cx="529204" cy="383015"/>
        </a:xfrm>
        <a:prstGeom prst="rightArrow">
          <a:avLst>
            <a:gd name="adj1" fmla="val 60000"/>
            <a:gd name="adj2" fmla="val 50000"/>
          </a:avLst>
        </a:prstGeom>
        <a:solidFill>
          <a:schemeClr val="accent3"/>
        </a:solidFill>
        <a:ln w="12700" cap="flat" cmpd="sng" algn="ctr">
          <a:solidFill>
            <a:srgbClr val="FFFFFF">
              <a:hueOff val="0"/>
              <a:satOff val="0"/>
              <a:lumOff val="0"/>
              <a:alphaOff val="0"/>
            </a:srgbClr>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sv-SE" sz="1800" kern="1200" dirty="0">
            <a:solidFill>
              <a:sysClr val="windowText" lastClr="000000"/>
            </a:solidFill>
            <a:latin typeface="Figtree Medium" pitchFamily="2" charset="0"/>
            <a:ea typeface="+mn-ea"/>
            <a:cs typeface="+mn-cs"/>
          </a:endParaRPr>
        </a:p>
      </dsp:txBody>
      <dsp:txXfrm>
        <a:off x="8500039" y="594226"/>
        <a:ext cx="414300" cy="229809"/>
      </dsp:txXfrm>
    </dsp:sp>
    <dsp:sp modelId="{C0867E31-0A46-435D-95C2-7BC3F654B28B}">
      <dsp:nvSpPr>
        <dsp:cNvPr id="0" name=""/>
        <dsp:cNvSpPr/>
      </dsp:nvSpPr>
      <dsp:spPr>
        <a:xfrm>
          <a:off x="9385120" y="316386"/>
          <a:ext cx="1884977" cy="785488"/>
        </a:xfrm>
        <a:prstGeom prst="roundRect">
          <a:avLst>
            <a:gd name="adj" fmla="val 10000"/>
          </a:avLst>
        </a:prstGeom>
        <a:solidFill>
          <a:schemeClr val="accent3"/>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800100">
            <a:lnSpc>
              <a:spcPct val="90000"/>
            </a:lnSpc>
            <a:spcBef>
              <a:spcPct val="0"/>
            </a:spcBef>
            <a:spcAft>
              <a:spcPct val="35000"/>
            </a:spcAft>
            <a:buNone/>
          </a:pPr>
          <a:r>
            <a:rPr lang="sv-SE" sz="1600" kern="1200" dirty="0">
              <a:solidFill>
                <a:schemeClr val="tx1"/>
              </a:solidFill>
              <a:latin typeface="Figtree Medium" pitchFamily="2" charset="0"/>
              <a:ea typeface="+mn-ea"/>
              <a:cs typeface="+mn-cs"/>
            </a:rPr>
            <a:t>Produktion</a:t>
          </a:r>
        </a:p>
      </dsp:txBody>
      <dsp:txXfrm>
        <a:off x="9408126" y="339392"/>
        <a:ext cx="1838965" cy="7394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D3704-30EB-7845-B790-69689E450E1B}" type="datetimeFigureOut">
              <a:rPr lang="sv-SE" smtClean="0"/>
              <a:t>2024-03-08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57181-0557-444D-9842-75A19EE6CFCA}" type="slidenum">
              <a:rPr lang="sv-SE" smtClean="0"/>
              <a:t>‹#›</a:t>
            </a:fld>
            <a:endParaRPr lang="sv-SE"/>
          </a:p>
        </p:txBody>
      </p:sp>
    </p:spTree>
    <p:extLst>
      <p:ext uri="{BB962C8B-B14F-4D97-AF65-F5344CB8AC3E}">
        <p14:creationId xmlns:p14="http://schemas.microsoft.com/office/powerpoint/2010/main" val="186655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19560-6AEA-0DC6-CDD1-CA34B358F48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4B3E2EF-790B-5D99-A546-22BB132402E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4AAB591-8104-1154-1B57-673613A1577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E779AA5-D618-19D8-073E-04A5290DEB58}"/>
              </a:ext>
            </a:extLst>
          </p:cNvPr>
          <p:cNvSpPr>
            <a:spLocks noGrp="1"/>
          </p:cNvSpPr>
          <p:nvPr>
            <p:ph type="sldNum" sz="quarter" idx="5"/>
          </p:nvPr>
        </p:nvSpPr>
        <p:spPr/>
        <p:txBody>
          <a:bodyPr/>
          <a:lstStyle/>
          <a:p>
            <a:fld id="{02957181-0557-444D-9842-75A19EE6CFCA}" type="slidenum">
              <a:rPr lang="sv-SE" smtClean="0"/>
              <a:t>1</a:t>
            </a:fld>
            <a:endParaRPr lang="sv-SE"/>
          </a:p>
        </p:txBody>
      </p:sp>
    </p:spTree>
    <p:extLst>
      <p:ext uri="{BB962C8B-B14F-4D97-AF65-F5344CB8AC3E}">
        <p14:creationId xmlns:p14="http://schemas.microsoft.com/office/powerpoint/2010/main" val="171038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C08BC715-1A77-4760-9BB4-348EE3DE5CA6}" type="slidenum">
              <a:rPr lang="sv-SE" smtClean="0"/>
              <a:t>3</a:t>
            </a:fld>
            <a:endParaRPr lang="sv-SE"/>
          </a:p>
        </p:txBody>
      </p:sp>
    </p:spTree>
    <p:extLst>
      <p:ext uri="{BB962C8B-B14F-4D97-AF65-F5344CB8AC3E}">
        <p14:creationId xmlns:p14="http://schemas.microsoft.com/office/powerpoint/2010/main" val="323985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C08BC715-1A77-4760-9BB4-348EE3DE5CA6}" type="slidenum">
              <a:rPr lang="sv-SE" smtClean="0"/>
              <a:t>4</a:t>
            </a:fld>
            <a:endParaRPr lang="sv-SE"/>
          </a:p>
        </p:txBody>
      </p:sp>
    </p:spTree>
    <p:extLst>
      <p:ext uri="{BB962C8B-B14F-4D97-AF65-F5344CB8AC3E}">
        <p14:creationId xmlns:p14="http://schemas.microsoft.com/office/powerpoint/2010/main" val="317396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8BC715-1A77-4760-9BB4-348EE3DE5CA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02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08BC715-1A77-4760-9BB4-348EE3DE5CA6}" type="slidenum">
              <a:rPr lang="sv-SE" smtClean="0"/>
              <a:t>6</a:t>
            </a:fld>
            <a:endParaRPr lang="sv-SE"/>
          </a:p>
        </p:txBody>
      </p:sp>
    </p:spTree>
    <p:extLst>
      <p:ext uri="{BB962C8B-B14F-4D97-AF65-F5344CB8AC3E}">
        <p14:creationId xmlns:p14="http://schemas.microsoft.com/office/powerpoint/2010/main" val="70423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i="0" dirty="0"/>
          </a:p>
        </p:txBody>
      </p:sp>
      <p:sp>
        <p:nvSpPr>
          <p:cNvPr id="4" name="Platshållare för bildnummer 3"/>
          <p:cNvSpPr>
            <a:spLocks noGrp="1"/>
          </p:cNvSpPr>
          <p:nvPr>
            <p:ph type="sldNum" sz="quarter" idx="5"/>
          </p:nvPr>
        </p:nvSpPr>
        <p:spPr/>
        <p:txBody>
          <a:bodyPr/>
          <a:lstStyle/>
          <a:p>
            <a:fld id="{C08BC715-1A77-4760-9BB4-348EE3DE5CA6}" type="slidenum">
              <a:rPr lang="sv-SE" smtClean="0"/>
              <a:t>7</a:t>
            </a:fld>
            <a:endParaRPr lang="sv-SE"/>
          </a:p>
        </p:txBody>
      </p:sp>
    </p:spTree>
    <p:extLst>
      <p:ext uri="{BB962C8B-B14F-4D97-AF65-F5344CB8AC3E}">
        <p14:creationId xmlns:p14="http://schemas.microsoft.com/office/powerpoint/2010/main" val="162743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C08BC715-1A77-4760-9BB4-348EE3DE5CA6}" type="slidenum">
              <a:rPr lang="sv-SE" smtClean="0"/>
              <a:t>8</a:t>
            </a:fld>
            <a:endParaRPr lang="sv-SE"/>
          </a:p>
        </p:txBody>
      </p:sp>
    </p:spTree>
    <p:extLst>
      <p:ext uri="{BB962C8B-B14F-4D97-AF65-F5344CB8AC3E}">
        <p14:creationId xmlns:p14="http://schemas.microsoft.com/office/powerpoint/2010/main" val="215527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C08BC715-1A77-4760-9BB4-348EE3DE5CA6}" type="slidenum">
              <a:rPr lang="sv-SE" smtClean="0"/>
              <a:t>12</a:t>
            </a:fld>
            <a:endParaRPr lang="sv-SE"/>
          </a:p>
        </p:txBody>
      </p:sp>
    </p:spTree>
    <p:extLst>
      <p:ext uri="{BB962C8B-B14F-4D97-AF65-F5344CB8AC3E}">
        <p14:creationId xmlns:p14="http://schemas.microsoft.com/office/powerpoint/2010/main" val="608910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rmAutofit/>
          </a:bodyPr>
          <a:lstStyle>
            <a:lvl1pPr algn="l">
              <a:lnSpc>
                <a:spcPct val="90000"/>
              </a:lnSpc>
              <a:defRPr sz="4500" b="1" i="0">
                <a:solidFill>
                  <a:schemeClr val="tx1"/>
                </a:solidFill>
                <a:latin typeface="Larken 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4155220B-BD4A-A4B2-CFA8-F76C3571AD3D}"/>
              </a:ext>
            </a:extLst>
          </p:cNvPr>
          <p:cNvPicPr>
            <a:picLocks noChangeAspect="1"/>
          </p:cNvPicPr>
          <p:nvPr userDrawn="1"/>
        </p:nvPicPr>
        <p:blipFill>
          <a:blip r:embed="rId2"/>
          <a:stretch>
            <a:fillRect/>
          </a:stretch>
        </p:blipFill>
        <p:spPr>
          <a:xfrm>
            <a:off x="6183086" y="1925814"/>
            <a:ext cx="6123685" cy="5399976"/>
          </a:xfrm>
          <a:prstGeom prst="rect">
            <a:avLst/>
          </a:prstGeom>
        </p:spPr>
      </p:pic>
      <p:sp>
        <p:nvSpPr>
          <p:cNvPr id="3" name="Subtitle 2">
            <a:extLst>
              <a:ext uri="{FF2B5EF4-FFF2-40B4-BE49-F238E27FC236}">
                <a16:creationId xmlns:a16="http://schemas.microsoft.com/office/drawing/2014/main" id="{FBCAC89E-8EC0-8D97-111A-0551D386A231}"/>
              </a:ext>
            </a:extLst>
          </p:cNvPr>
          <p:cNvSpPr txBox="1">
            <a:spLocks/>
          </p:cNvSpPr>
          <p:nvPr userDrawn="1"/>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Tree>
    <p:extLst>
      <p:ext uri="{BB962C8B-B14F-4D97-AF65-F5344CB8AC3E}">
        <p14:creationId xmlns:p14="http://schemas.microsoft.com/office/powerpoint/2010/main" val="23026068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Jämförels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0542" y="2396585"/>
            <a:ext cx="4769275" cy="483139"/>
          </a:xfrm>
          <a:solidFill>
            <a:schemeClr val="tx1"/>
          </a:solidFill>
        </p:spPr>
        <p:txBody>
          <a:bodyPr wrap="square" lIns="216000" tIns="216000" rIns="216000" bIns="90000" anchor="b">
            <a:spAutoFit/>
          </a:bodyPr>
          <a:lstStyle>
            <a:lvl1pPr marL="0" indent="0">
              <a:buNone/>
              <a:defRPr sz="14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4" name="Content Placeholder 3"/>
          <p:cNvSpPr>
            <a:spLocks noGrp="1"/>
          </p:cNvSpPr>
          <p:nvPr>
            <p:ph sz="half" idx="2"/>
          </p:nvPr>
        </p:nvSpPr>
        <p:spPr>
          <a:xfrm>
            <a:off x="910542" y="2870200"/>
            <a:ext cx="4769275" cy="585490"/>
          </a:xfrm>
          <a:solidFill>
            <a:schemeClr val="tx1"/>
          </a:solidFill>
        </p:spPr>
        <p:txBody>
          <a:bodyPr lIns="216000" tIns="216000" rIns="216000" bIns="216000">
            <a:spAutoFit/>
          </a:bodyPr>
          <a:lstStyle>
            <a:lvl1pPr marL="228600" indent="-228600">
              <a:buFont typeface="Wingdings" pitchFamily="2" charset="2"/>
              <a:buChar char="§"/>
              <a:defRPr sz="12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7" name="Date Placeholder 6"/>
          <p:cNvSpPr>
            <a:spLocks noGrp="1"/>
          </p:cNvSpPr>
          <p:nvPr>
            <p:ph type="dt" sz="half" idx="10"/>
          </p:nvPr>
        </p:nvSpPr>
        <p:spPr/>
        <p:txBody>
          <a:bodyPr/>
          <a:lstStyle>
            <a:lvl1pPr>
              <a:defRPr>
                <a:solidFill>
                  <a:schemeClr val="tx1"/>
                </a:solidFill>
              </a:defRPr>
            </a:lvl1pPr>
          </a:lstStyle>
          <a:p>
            <a:fld id="{2B656975-F041-C348-A8A5-D723B83D37CC}" type="datetime1">
              <a:rPr lang="sv-SE" smtClean="0"/>
              <a:pPr/>
              <a:t>2024-03-08</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18" name="Text Placeholder 2">
            <a:extLst>
              <a:ext uri="{FF2B5EF4-FFF2-40B4-BE49-F238E27FC236}">
                <a16:creationId xmlns:a16="http://schemas.microsoft.com/office/drawing/2014/main" id="{62E8996A-432A-9302-599D-1BB2DFF32D39}"/>
              </a:ext>
            </a:extLst>
          </p:cNvPr>
          <p:cNvSpPr>
            <a:spLocks noGrp="1"/>
          </p:cNvSpPr>
          <p:nvPr>
            <p:ph type="body" idx="14" hasCustomPrompt="1"/>
          </p:nvPr>
        </p:nvSpPr>
        <p:spPr>
          <a:xfrm>
            <a:off x="6096000" y="2396585"/>
            <a:ext cx="4769275" cy="483139"/>
          </a:xfrm>
          <a:solidFill>
            <a:schemeClr val="tx1"/>
          </a:solidFill>
        </p:spPr>
        <p:txBody>
          <a:bodyPr wrap="square" lIns="216000" tIns="216000" rIns="216000" bIns="90000" anchor="b">
            <a:spAutoFit/>
          </a:bodyPr>
          <a:lstStyle>
            <a:lvl1pPr marL="0" indent="0">
              <a:buNone/>
              <a:defRPr sz="14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19" name="Content Placeholder 3">
            <a:extLst>
              <a:ext uri="{FF2B5EF4-FFF2-40B4-BE49-F238E27FC236}">
                <a16:creationId xmlns:a16="http://schemas.microsoft.com/office/drawing/2014/main" id="{C879CC71-6F5A-92C2-90FA-49E220AB82A3}"/>
              </a:ext>
            </a:extLst>
          </p:cNvPr>
          <p:cNvSpPr>
            <a:spLocks noGrp="1"/>
          </p:cNvSpPr>
          <p:nvPr>
            <p:ph sz="half" idx="15"/>
          </p:nvPr>
        </p:nvSpPr>
        <p:spPr>
          <a:xfrm>
            <a:off x="6096000" y="2870200"/>
            <a:ext cx="4769275" cy="585490"/>
          </a:xfrm>
          <a:solidFill>
            <a:schemeClr val="tx1"/>
          </a:solidFill>
        </p:spPr>
        <p:txBody>
          <a:bodyPr lIns="216000" tIns="216000" rIns="216000" bIns="216000">
            <a:spAutoFit/>
          </a:bodyPr>
          <a:lstStyle>
            <a:lvl1pPr marL="228600" indent="-228600">
              <a:buFont typeface="Wingdings" pitchFamily="2" charset="2"/>
              <a:buChar char="§"/>
              <a:defRPr sz="12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66CD4320-AFE6-D546-86A7-1494CB20D444}"/>
              </a:ext>
            </a:extLst>
          </p:cNvPr>
          <p:cNvSpPr>
            <a:spLocks noGrp="1"/>
          </p:cNvSpPr>
          <p:nvPr>
            <p:ph idx="16" hasCustomPrompt="1"/>
          </p:nvPr>
        </p:nvSpPr>
        <p:spPr>
          <a:xfrm>
            <a:off x="467248" y="1394547"/>
            <a:ext cx="8710246" cy="719009"/>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 name="Title 1">
            <a:extLst>
              <a:ext uri="{FF2B5EF4-FFF2-40B4-BE49-F238E27FC236}">
                <a16:creationId xmlns:a16="http://schemas.microsoft.com/office/drawing/2014/main" id="{7BF58C3D-BC25-C9C9-E369-52FF3B273CCF}"/>
              </a:ext>
            </a:extLst>
          </p:cNvPr>
          <p:cNvSpPr>
            <a:spLocks noGrp="1"/>
          </p:cNvSpPr>
          <p:nvPr>
            <p:ph type="title" hasCustomPrompt="1"/>
          </p:nvPr>
        </p:nvSpPr>
        <p:spPr>
          <a:xfrm>
            <a:off x="467248" y="487664"/>
            <a:ext cx="8710246" cy="894417"/>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406377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rödtext + 4 bildrutor">
    <p:bg>
      <p:bgRef idx="1001">
        <a:schemeClr val="bg2"/>
      </p:bgRef>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2B656975-F041-C348-A8A5-D723B83D37CC}" type="datetime1">
              <a:rPr lang="sv-SE" smtClean="0"/>
              <a:pPr/>
              <a:t>2024-03-08</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4" name="Picture Placeholder 2">
            <a:extLst>
              <a:ext uri="{FF2B5EF4-FFF2-40B4-BE49-F238E27FC236}">
                <a16:creationId xmlns:a16="http://schemas.microsoft.com/office/drawing/2014/main" id="{63DA911A-1B3E-2529-3251-975F46AEFA9F}"/>
              </a:ext>
            </a:extLst>
          </p:cNvPr>
          <p:cNvSpPr>
            <a:spLocks noGrp="1" noChangeAspect="1"/>
          </p:cNvSpPr>
          <p:nvPr>
            <p:ph type="pic" idx="1" hasCustomPrompt="1"/>
          </p:nvPr>
        </p:nvSpPr>
        <p:spPr>
          <a:xfrm>
            <a:off x="75270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5" name="Picture Placeholder 2">
            <a:extLst>
              <a:ext uri="{FF2B5EF4-FFF2-40B4-BE49-F238E27FC236}">
                <a16:creationId xmlns:a16="http://schemas.microsoft.com/office/drawing/2014/main" id="{907CFF1D-99D6-234E-43D6-5C107C0D6D93}"/>
              </a:ext>
            </a:extLst>
          </p:cNvPr>
          <p:cNvSpPr>
            <a:spLocks noGrp="1" noChangeAspect="1"/>
          </p:cNvSpPr>
          <p:nvPr>
            <p:ph type="pic" idx="14" hasCustomPrompt="1"/>
          </p:nvPr>
        </p:nvSpPr>
        <p:spPr>
          <a:xfrm>
            <a:off x="348595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6" name="Picture Placeholder 2">
            <a:extLst>
              <a:ext uri="{FF2B5EF4-FFF2-40B4-BE49-F238E27FC236}">
                <a16:creationId xmlns:a16="http://schemas.microsoft.com/office/drawing/2014/main" id="{3925F0BE-7B31-6CBF-039E-6829AFA6B423}"/>
              </a:ext>
            </a:extLst>
          </p:cNvPr>
          <p:cNvSpPr>
            <a:spLocks noGrp="1" noChangeAspect="1"/>
          </p:cNvSpPr>
          <p:nvPr>
            <p:ph type="pic" idx="15" hasCustomPrompt="1"/>
          </p:nvPr>
        </p:nvSpPr>
        <p:spPr>
          <a:xfrm>
            <a:off x="621920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0" name="Picture Placeholder 2">
            <a:extLst>
              <a:ext uri="{FF2B5EF4-FFF2-40B4-BE49-F238E27FC236}">
                <a16:creationId xmlns:a16="http://schemas.microsoft.com/office/drawing/2014/main" id="{7D48FA75-0E8B-C479-DB83-CD86FC3B7056}"/>
              </a:ext>
            </a:extLst>
          </p:cNvPr>
          <p:cNvSpPr>
            <a:spLocks noGrp="1" noChangeAspect="1"/>
          </p:cNvSpPr>
          <p:nvPr>
            <p:ph type="pic" idx="16" hasCustomPrompt="1"/>
          </p:nvPr>
        </p:nvSpPr>
        <p:spPr>
          <a:xfrm>
            <a:off x="895245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6" name="Text Placeholder 3">
            <a:extLst>
              <a:ext uri="{FF2B5EF4-FFF2-40B4-BE49-F238E27FC236}">
                <a16:creationId xmlns:a16="http://schemas.microsoft.com/office/drawing/2014/main" id="{77A7B124-FF12-A6C3-4926-A0394915213C}"/>
              </a:ext>
            </a:extLst>
          </p:cNvPr>
          <p:cNvSpPr>
            <a:spLocks noGrp="1"/>
          </p:cNvSpPr>
          <p:nvPr>
            <p:ph type="body" sz="half" idx="2"/>
          </p:nvPr>
        </p:nvSpPr>
        <p:spPr>
          <a:xfrm>
            <a:off x="7527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7" name="Text Placeholder 3">
            <a:extLst>
              <a:ext uri="{FF2B5EF4-FFF2-40B4-BE49-F238E27FC236}">
                <a16:creationId xmlns:a16="http://schemas.microsoft.com/office/drawing/2014/main" id="{FDB4B31F-8D4C-4E26-F506-8B431226E93A}"/>
              </a:ext>
            </a:extLst>
          </p:cNvPr>
          <p:cNvSpPr>
            <a:spLocks noGrp="1"/>
          </p:cNvSpPr>
          <p:nvPr>
            <p:ph type="body" sz="half" idx="17"/>
          </p:nvPr>
        </p:nvSpPr>
        <p:spPr>
          <a:xfrm>
            <a:off x="34832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8" name="Text Placeholder 3">
            <a:extLst>
              <a:ext uri="{FF2B5EF4-FFF2-40B4-BE49-F238E27FC236}">
                <a16:creationId xmlns:a16="http://schemas.microsoft.com/office/drawing/2014/main" id="{4CFCF1AC-4E4E-98AF-927A-B54FE3693A49}"/>
              </a:ext>
            </a:extLst>
          </p:cNvPr>
          <p:cNvSpPr>
            <a:spLocks noGrp="1"/>
          </p:cNvSpPr>
          <p:nvPr>
            <p:ph type="body" sz="half" idx="18"/>
          </p:nvPr>
        </p:nvSpPr>
        <p:spPr>
          <a:xfrm>
            <a:off x="62137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9" name="Text Placeholder 3">
            <a:extLst>
              <a:ext uri="{FF2B5EF4-FFF2-40B4-BE49-F238E27FC236}">
                <a16:creationId xmlns:a16="http://schemas.microsoft.com/office/drawing/2014/main" id="{3C02832E-71AF-10EB-60FE-BA2753FE52AB}"/>
              </a:ext>
            </a:extLst>
          </p:cNvPr>
          <p:cNvSpPr>
            <a:spLocks noGrp="1"/>
          </p:cNvSpPr>
          <p:nvPr>
            <p:ph type="body" sz="half" idx="19"/>
          </p:nvPr>
        </p:nvSpPr>
        <p:spPr>
          <a:xfrm>
            <a:off x="89442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DADF7856-9616-A31C-B799-40DB7BE1042D}"/>
              </a:ext>
            </a:extLst>
          </p:cNvPr>
          <p:cNvSpPr>
            <a:spLocks noGrp="1"/>
          </p:cNvSpPr>
          <p:nvPr>
            <p:ph idx="20" hasCustomPrompt="1"/>
          </p:nvPr>
        </p:nvSpPr>
        <p:spPr>
          <a:xfrm>
            <a:off x="761162" y="1677576"/>
            <a:ext cx="8710246" cy="844165"/>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2" name="Title 1">
            <a:extLst>
              <a:ext uri="{FF2B5EF4-FFF2-40B4-BE49-F238E27FC236}">
                <a16:creationId xmlns:a16="http://schemas.microsoft.com/office/drawing/2014/main" id="{3AF48590-7875-0EC4-442E-5C2ACBE12FC0}"/>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1678496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277" y="2648202"/>
            <a:ext cx="11453446" cy="1246283"/>
          </a:xfrm>
        </p:spPr>
        <p:txBody>
          <a:bodyPr anchor="b">
            <a:normAutofit/>
          </a:bodyPr>
          <a:lstStyle>
            <a:lvl1pPr algn="ctr">
              <a:defRPr sz="4000"/>
            </a:lvl1pPr>
          </a:lstStyle>
          <a:p>
            <a:r>
              <a:rPr lang="sv-SE" dirty="0"/>
              <a:t>”Här kan du placera ett citat”</a:t>
            </a:r>
            <a:endParaRPr lang="en-US" dirty="0"/>
          </a:p>
        </p:txBody>
      </p:sp>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1F103A7D-6156-4141-A963-837B5225B931}" type="datetime1">
              <a:rPr lang="sv-SE" smtClean="0"/>
              <a:pPr/>
              <a:t>2024-03-08</a:t>
            </a:fld>
            <a:endParaRPr lang="sv-SE" dirty="0"/>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r>
              <a:rPr lang="sv-SE"/>
              <a:t>Namnet på presentationen</a:t>
            </a:r>
            <a:endParaRPr lang="sv-SE" dirty="0"/>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4" name="Platshållare för text 3">
            <a:extLst>
              <a:ext uri="{FF2B5EF4-FFF2-40B4-BE49-F238E27FC236}">
                <a16:creationId xmlns:a16="http://schemas.microsoft.com/office/drawing/2014/main" id="{0C2FD7F9-9BA9-0965-E1E4-E9281196D7D8}"/>
              </a:ext>
            </a:extLst>
          </p:cNvPr>
          <p:cNvSpPr>
            <a:spLocks noGrp="1"/>
          </p:cNvSpPr>
          <p:nvPr>
            <p:ph type="body" sz="quarter" idx="13" hasCustomPrompt="1"/>
          </p:nvPr>
        </p:nvSpPr>
        <p:spPr>
          <a:xfrm>
            <a:off x="369888" y="4014788"/>
            <a:ext cx="11452225" cy="1133475"/>
          </a:xfrm>
        </p:spPr>
        <p:txBody>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411431555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sida utan rubrik">
    <p:bg>
      <p:bgRef idx="1001">
        <a:schemeClr val="bg2"/>
      </p:bgRef>
    </p:bg>
    <p:spTree>
      <p:nvGrpSpPr>
        <p:cNvPr id="1" name=""/>
        <p:cNvGrpSpPr/>
        <p:nvPr/>
      </p:nvGrpSpPr>
      <p:grpSpPr>
        <a:xfrm>
          <a:off x="0" y="0"/>
          <a:ext cx="0" cy="0"/>
          <a:chOff x="0" y="0"/>
          <a:chExt cx="0" cy="0"/>
        </a:xfrm>
      </p:grpSpPr>
      <p:sp useBgFill="1">
        <p:nvSpPr>
          <p:cNvPr id="5" name="Picture Placeholder 2">
            <a:extLst>
              <a:ext uri="{FF2B5EF4-FFF2-40B4-BE49-F238E27FC236}">
                <a16:creationId xmlns:a16="http://schemas.microsoft.com/office/drawing/2014/main" id="{4F70549D-3379-9C16-5FB4-50DFAEF4EBF0}"/>
              </a:ext>
            </a:extLst>
          </p:cNvPr>
          <p:cNvSpPr>
            <a:spLocks noGrp="1" noChangeAspect="1"/>
          </p:cNvSpPr>
          <p:nvPr>
            <p:ph type="pic" idx="1" hasCustomPrompt="1"/>
          </p:nvPr>
        </p:nvSpPr>
        <p:spPr>
          <a:xfrm>
            <a:off x="0" y="1"/>
            <a:ext cx="12192000" cy="6857999"/>
          </a:xfrm>
        </p:spPr>
        <p:txBody>
          <a:bodyPr lIns="180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3" name="Title 1">
            <a:extLst>
              <a:ext uri="{FF2B5EF4-FFF2-40B4-BE49-F238E27FC236}">
                <a16:creationId xmlns:a16="http://schemas.microsoft.com/office/drawing/2014/main" id="{DFA70C7F-86D9-B2A9-0D9A-27244C17767E}"/>
              </a:ext>
            </a:extLst>
          </p:cNvPr>
          <p:cNvSpPr>
            <a:spLocks noGrp="1"/>
          </p:cNvSpPr>
          <p:nvPr>
            <p:ph type="title" hasCustomPrompt="1"/>
          </p:nvPr>
        </p:nvSpPr>
        <p:spPr>
          <a:xfrm>
            <a:off x="761162" y="783158"/>
            <a:ext cx="8710246" cy="894417"/>
          </a:xfrm>
        </p:spPr>
        <p:txBody>
          <a:bodyPr anchor="t"/>
          <a:lstStyle>
            <a:lvl1pPr>
              <a:defRPr>
                <a:solidFill>
                  <a:schemeClr val="bg1"/>
                </a:solidFill>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28294794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sida med rubrik/brödtext">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1"/>
            <a:ext cx="12190625" cy="6857999"/>
          </a:xfrm>
          <a:noFill/>
        </p:spPr>
        <p:txBody>
          <a:bodyPr lIns="360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9" name="Title 1">
            <a:extLst>
              <a:ext uri="{FF2B5EF4-FFF2-40B4-BE49-F238E27FC236}">
                <a16:creationId xmlns:a16="http://schemas.microsoft.com/office/drawing/2014/main" id="{CD5C19A1-FFA9-1F82-BF7D-9A7A81BED3CD}"/>
              </a:ext>
            </a:extLst>
          </p:cNvPr>
          <p:cNvSpPr>
            <a:spLocks noGrp="1"/>
          </p:cNvSpPr>
          <p:nvPr>
            <p:ph type="title" hasCustomPrompt="1"/>
          </p:nvPr>
        </p:nvSpPr>
        <p:spPr>
          <a:xfrm>
            <a:off x="7113404" y="2826540"/>
            <a:ext cx="3932237" cy="1421928"/>
          </a:xfrm>
        </p:spPr>
        <p:txBody>
          <a:bodyPr anchor="b">
            <a:spAutoFit/>
          </a:bodyPr>
          <a:lstStyle>
            <a:lvl1pPr algn="ctr">
              <a:lnSpc>
                <a:spcPct val="90000"/>
              </a:lnSpc>
              <a:defRPr sz="3200">
                <a:solidFill>
                  <a:schemeClr val="bg1"/>
                </a:solidFill>
              </a:defRPr>
            </a:lvl1pPr>
          </a:lstStyle>
          <a:p>
            <a:r>
              <a:rPr lang="sv-SE" dirty="0"/>
              <a:t>Här kan vi placera ett citat eller annan lämplig text</a:t>
            </a:r>
            <a:endParaRPr lang="en-US" dirty="0"/>
          </a:p>
        </p:txBody>
      </p:sp>
      <p:sp>
        <p:nvSpPr>
          <p:cNvPr id="10" name="Text Placeholder 3">
            <a:extLst>
              <a:ext uri="{FF2B5EF4-FFF2-40B4-BE49-F238E27FC236}">
                <a16:creationId xmlns:a16="http://schemas.microsoft.com/office/drawing/2014/main" id="{86A319B8-94A2-302D-5011-2BAF967C03C4}"/>
              </a:ext>
            </a:extLst>
          </p:cNvPr>
          <p:cNvSpPr>
            <a:spLocks noGrp="1"/>
          </p:cNvSpPr>
          <p:nvPr>
            <p:ph type="body" sz="half" idx="2" hasCustomPrompt="1"/>
          </p:nvPr>
        </p:nvSpPr>
        <p:spPr>
          <a:xfrm>
            <a:off x="7113404" y="4410513"/>
            <a:ext cx="3932237" cy="1854844"/>
          </a:xfrm>
        </p:spPr>
        <p:txBody>
          <a:bodyPr>
            <a:normAutofit/>
          </a:bodyPr>
          <a:lstStyle>
            <a:lvl1pPr marL="0" indent="0" algn="ctr">
              <a:lnSpc>
                <a:spcPct val="10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21736213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2024-03-08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8" name="Picture Placeholder 2">
            <a:extLst>
              <a:ext uri="{FF2B5EF4-FFF2-40B4-BE49-F238E27FC236}">
                <a16:creationId xmlns:a16="http://schemas.microsoft.com/office/drawing/2014/main" id="{5C952893-8D55-9541-F258-83E7CB91C092}"/>
              </a:ext>
            </a:extLst>
          </p:cNvPr>
          <p:cNvSpPr>
            <a:spLocks noGrp="1" noChangeAspect="1"/>
          </p:cNvSpPr>
          <p:nvPr>
            <p:ph type="pic" idx="1" hasCustomPrompt="1"/>
          </p:nvPr>
        </p:nvSpPr>
        <p:spPr>
          <a:xfrm>
            <a:off x="5499565"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0" name="Picture Placeholder 2">
            <a:extLst>
              <a:ext uri="{FF2B5EF4-FFF2-40B4-BE49-F238E27FC236}">
                <a16:creationId xmlns:a16="http://schemas.microsoft.com/office/drawing/2014/main" id="{46873F45-8201-15D7-E219-D9387ACF9229}"/>
              </a:ext>
            </a:extLst>
          </p:cNvPr>
          <p:cNvSpPr>
            <a:spLocks noGrp="1" noChangeAspect="1"/>
          </p:cNvSpPr>
          <p:nvPr>
            <p:ph type="pic" idx="13" hasCustomPrompt="1"/>
          </p:nvPr>
        </p:nvSpPr>
        <p:spPr>
          <a:xfrm>
            <a:off x="7165080"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1" name="Picture Placeholder 2">
            <a:extLst>
              <a:ext uri="{FF2B5EF4-FFF2-40B4-BE49-F238E27FC236}">
                <a16:creationId xmlns:a16="http://schemas.microsoft.com/office/drawing/2014/main" id="{673DD594-61EB-CD53-15A4-E0ECB1D10378}"/>
              </a:ext>
            </a:extLst>
          </p:cNvPr>
          <p:cNvSpPr>
            <a:spLocks noGrp="1" noChangeAspect="1"/>
          </p:cNvSpPr>
          <p:nvPr>
            <p:ph type="pic" idx="14" hasCustomPrompt="1"/>
          </p:nvPr>
        </p:nvSpPr>
        <p:spPr>
          <a:xfrm>
            <a:off x="8830594"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2" name="Picture Placeholder 2">
            <a:extLst>
              <a:ext uri="{FF2B5EF4-FFF2-40B4-BE49-F238E27FC236}">
                <a16:creationId xmlns:a16="http://schemas.microsoft.com/office/drawing/2014/main" id="{E3B4CAB5-ACCC-3F9E-1385-C9C799328D3E}"/>
              </a:ext>
            </a:extLst>
          </p:cNvPr>
          <p:cNvSpPr>
            <a:spLocks noGrp="1" noChangeAspect="1"/>
          </p:cNvSpPr>
          <p:nvPr>
            <p:ph type="pic" idx="15" hasCustomPrompt="1"/>
          </p:nvPr>
        </p:nvSpPr>
        <p:spPr>
          <a:xfrm>
            <a:off x="5499565"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3" name="Picture Placeholder 2">
            <a:extLst>
              <a:ext uri="{FF2B5EF4-FFF2-40B4-BE49-F238E27FC236}">
                <a16:creationId xmlns:a16="http://schemas.microsoft.com/office/drawing/2014/main" id="{F5704119-453F-D5B4-BB87-F42772BA58CF}"/>
              </a:ext>
            </a:extLst>
          </p:cNvPr>
          <p:cNvSpPr>
            <a:spLocks noGrp="1" noChangeAspect="1"/>
          </p:cNvSpPr>
          <p:nvPr>
            <p:ph type="pic" idx="16" hasCustomPrompt="1"/>
          </p:nvPr>
        </p:nvSpPr>
        <p:spPr>
          <a:xfrm>
            <a:off x="7165080"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4" name="Picture Placeholder 2">
            <a:extLst>
              <a:ext uri="{FF2B5EF4-FFF2-40B4-BE49-F238E27FC236}">
                <a16:creationId xmlns:a16="http://schemas.microsoft.com/office/drawing/2014/main" id="{6E888C0E-D9C3-7AE6-F90C-4C3738E2BC4B}"/>
              </a:ext>
            </a:extLst>
          </p:cNvPr>
          <p:cNvSpPr>
            <a:spLocks noGrp="1" noChangeAspect="1"/>
          </p:cNvSpPr>
          <p:nvPr>
            <p:ph type="pic" idx="17" hasCustomPrompt="1"/>
          </p:nvPr>
        </p:nvSpPr>
        <p:spPr>
          <a:xfrm>
            <a:off x="8830594"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5" name="Picture Placeholder 2">
            <a:extLst>
              <a:ext uri="{FF2B5EF4-FFF2-40B4-BE49-F238E27FC236}">
                <a16:creationId xmlns:a16="http://schemas.microsoft.com/office/drawing/2014/main" id="{C78CA279-C963-AC86-DBA6-CF061F649D36}"/>
              </a:ext>
            </a:extLst>
          </p:cNvPr>
          <p:cNvSpPr>
            <a:spLocks noGrp="1" noChangeAspect="1"/>
          </p:cNvSpPr>
          <p:nvPr>
            <p:ph type="pic" idx="18" hasCustomPrompt="1"/>
          </p:nvPr>
        </p:nvSpPr>
        <p:spPr>
          <a:xfrm>
            <a:off x="5499565"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6" name="Picture Placeholder 2">
            <a:extLst>
              <a:ext uri="{FF2B5EF4-FFF2-40B4-BE49-F238E27FC236}">
                <a16:creationId xmlns:a16="http://schemas.microsoft.com/office/drawing/2014/main" id="{6ABB474F-3507-9253-CF95-14A0441677D9}"/>
              </a:ext>
            </a:extLst>
          </p:cNvPr>
          <p:cNvSpPr>
            <a:spLocks noGrp="1" noChangeAspect="1"/>
          </p:cNvSpPr>
          <p:nvPr>
            <p:ph type="pic" idx="19" hasCustomPrompt="1"/>
          </p:nvPr>
        </p:nvSpPr>
        <p:spPr>
          <a:xfrm>
            <a:off x="7165080"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7" name="Picture Placeholder 2">
            <a:extLst>
              <a:ext uri="{FF2B5EF4-FFF2-40B4-BE49-F238E27FC236}">
                <a16:creationId xmlns:a16="http://schemas.microsoft.com/office/drawing/2014/main" id="{ECC3A8D1-6760-EADC-6509-B9C44057F7CA}"/>
              </a:ext>
            </a:extLst>
          </p:cNvPr>
          <p:cNvSpPr>
            <a:spLocks noGrp="1" noChangeAspect="1"/>
          </p:cNvSpPr>
          <p:nvPr>
            <p:ph type="pic" idx="20" hasCustomPrompt="1"/>
          </p:nvPr>
        </p:nvSpPr>
        <p:spPr>
          <a:xfrm>
            <a:off x="8830594"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 name="Title 1">
            <a:extLst>
              <a:ext uri="{FF2B5EF4-FFF2-40B4-BE49-F238E27FC236}">
                <a16:creationId xmlns:a16="http://schemas.microsoft.com/office/drawing/2014/main" id="{19DEA589-ADD3-4BBB-7C30-9BD8354FF8A6}"/>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6AE7DC4D-3D71-9F31-CA9A-66AD42A47571}"/>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15159893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lstStyle>
            <a:lvl1pPr>
              <a:lnSpc>
                <a:spcPct val="90000"/>
              </a:lnSpc>
              <a:defRPr sz="1200"/>
            </a:lvl1pPr>
            <a:lvl2pPr>
              <a:lnSpc>
                <a:spcPct val="90000"/>
              </a:lnSpc>
              <a:defRPr sz="1000"/>
            </a:lvl2pPr>
            <a:lvl3pPr>
              <a:lnSpc>
                <a:spcPct val="100000"/>
              </a:lnSpc>
              <a:defRPr sz="8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31118B9B-EC7A-404A-ABC5-8C88CE7AC53E}" type="datetime1">
              <a:rPr lang="sv-SE" smtClean="0"/>
              <a:t>2024-03-08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1" name="Title 1">
            <a:extLst>
              <a:ext uri="{FF2B5EF4-FFF2-40B4-BE49-F238E27FC236}">
                <a16:creationId xmlns:a16="http://schemas.microsoft.com/office/drawing/2014/main" id="{F13CC558-4909-ED12-F00C-EB69A5BCD05E}"/>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12" name="Text Placeholder 3">
            <a:extLst>
              <a:ext uri="{FF2B5EF4-FFF2-40B4-BE49-F238E27FC236}">
                <a16:creationId xmlns:a16="http://schemas.microsoft.com/office/drawing/2014/main" id="{7541A844-5277-44D8-1D72-86659E84882A}"/>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98496447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2024-03-08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1" name="Title 1">
            <a:extLst>
              <a:ext uri="{FF2B5EF4-FFF2-40B4-BE49-F238E27FC236}">
                <a16:creationId xmlns:a16="http://schemas.microsoft.com/office/drawing/2014/main" id="{F13CC558-4909-ED12-F00C-EB69A5BCD05E}"/>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12" name="Text Placeholder 3">
            <a:extLst>
              <a:ext uri="{FF2B5EF4-FFF2-40B4-BE49-F238E27FC236}">
                <a16:creationId xmlns:a16="http://schemas.microsoft.com/office/drawing/2014/main" id="{7541A844-5277-44D8-1D72-86659E84882A}"/>
              </a:ext>
            </a:extLst>
          </p:cNvPr>
          <p:cNvSpPr>
            <a:spLocks noGrp="1"/>
          </p:cNvSpPr>
          <p:nvPr>
            <p:ph type="body" sz="half" idx="2"/>
          </p:nvPr>
        </p:nvSpPr>
        <p:spPr>
          <a:xfrm>
            <a:off x="839788" y="1690720"/>
            <a:ext cx="3932237" cy="3437461"/>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Tree>
    <p:extLst>
      <p:ext uri="{BB962C8B-B14F-4D97-AF65-F5344CB8AC3E}">
        <p14:creationId xmlns:p14="http://schemas.microsoft.com/office/powerpoint/2010/main" val="71577386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och Brödtext + Diagram">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2024-03-08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3" name="Platshållare för diagram 12">
            <a:extLst>
              <a:ext uri="{FF2B5EF4-FFF2-40B4-BE49-F238E27FC236}">
                <a16:creationId xmlns:a16="http://schemas.microsoft.com/office/drawing/2014/main" id="{C35FD6E7-8B90-D0F2-534F-650C934FF154}"/>
              </a:ext>
            </a:extLst>
          </p:cNvPr>
          <p:cNvSpPr>
            <a:spLocks noGrp="1"/>
          </p:cNvSpPr>
          <p:nvPr>
            <p:ph type="chart" sz="quarter" idx="13"/>
          </p:nvPr>
        </p:nvSpPr>
        <p:spPr>
          <a:xfrm>
            <a:off x="6342685" y="1489868"/>
            <a:ext cx="4237038" cy="3878263"/>
          </a:xfrm>
        </p:spPr>
        <p:txBody>
          <a:bodyPr/>
          <a:lstStyle/>
          <a:p>
            <a:r>
              <a:rPr lang="sv-SE"/>
              <a:t>Klicka på ikonen för att lägga till ett diagram</a:t>
            </a:r>
          </a:p>
        </p:txBody>
      </p:sp>
      <p:sp>
        <p:nvSpPr>
          <p:cNvPr id="12" name="Title 1">
            <a:extLst>
              <a:ext uri="{FF2B5EF4-FFF2-40B4-BE49-F238E27FC236}">
                <a16:creationId xmlns:a16="http://schemas.microsoft.com/office/drawing/2014/main" id="{E6F31C38-C72C-D6D6-6DA5-E61722CE51E5}"/>
              </a:ext>
            </a:extLst>
          </p:cNvPr>
          <p:cNvSpPr>
            <a:spLocks noGrp="1"/>
          </p:cNvSpPr>
          <p:nvPr>
            <p:ph type="title" hasCustomPrompt="1"/>
          </p:nvPr>
        </p:nvSpPr>
        <p:spPr>
          <a:xfrm>
            <a:off x="839787" y="760212"/>
            <a:ext cx="4680000" cy="892800"/>
          </a:xfrm>
        </p:spPr>
        <p:txBody>
          <a:bodyPr anchor="t"/>
          <a:lstStyle>
            <a:lvl1pPr>
              <a:lnSpc>
                <a:spcPct val="90000"/>
              </a:lnSpc>
              <a:defRPr sz="3200"/>
            </a:lvl1pPr>
          </a:lstStyle>
          <a:p>
            <a:r>
              <a:rPr lang="sv-SE" dirty="0"/>
              <a:t>Klicka här för att ändra på rubriken</a:t>
            </a:r>
            <a:endParaRPr lang="en-US" dirty="0"/>
          </a:p>
        </p:txBody>
      </p:sp>
      <p:sp>
        <p:nvSpPr>
          <p:cNvPr id="14" name="Text Placeholder 3">
            <a:extLst>
              <a:ext uri="{FF2B5EF4-FFF2-40B4-BE49-F238E27FC236}">
                <a16:creationId xmlns:a16="http://schemas.microsoft.com/office/drawing/2014/main" id="{89E0B39A-62F3-7B7E-B957-88F57160E099}"/>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00445726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Namnet på presentationen</a:t>
            </a:r>
            <a:endParaRPr lang="sv-SE" dirty="0"/>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839787" y="760212"/>
            <a:ext cx="4680000" cy="892800"/>
          </a:xfrm>
        </p:spPr>
        <p:txBody>
          <a:bodyPr anchor="t"/>
          <a:lstStyle>
            <a:lvl1pPr>
              <a:lnSpc>
                <a:spcPct val="90000"/>
              </a:lnSpc>
              <a:defRPr sz="320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4924653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Första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120" y="2130358"/>
            <a:ext cx="6676943" cy="1298642"/>
          </a:xfrm>
        </p:spPr>
        <p:txBody>
          <a:bodyPr anchor="t">
            <a:normAutofit/>
          </a:bodyPr>
          <a:lstStyle>
            <a:lvl1pPr algn="l">
              <a:lnSpc>
                <a:spcPct val="90000"/>
              </a:lnSpc>
              <a:defRPr sz="4500" b="1" i="0">
                <a:solidFill>
                  <a:schemeClr val="tx1"/>
                </a:solidFill>
                <a:latin typeface="Larken Bold" pitchFamily="2" charset="0"/>
              </a:defRPr>
            </a:lvl1pPr>
          </a:lstStyle>
          <a:p>
            <a:r>
              <a:rPr lang="sv-SE" dirty="0"/>
              <a:t>Här lägger du en bra rubrik till en förstasida</a:t>
            </a:r>
            <a:endParaRPr lang="en-US" dirty="0"/>
          </a:p>
        </p:txBody>
      </p:sp>
      <p:sp>
        <p:nvSpPr>
          <p:cNvPr id="3" name="Subtitle 2"/>
          <p:cNvSpPr>
            <a:spLocks noGrp="1"/>
          </p:cNvSpPr>
          <p:nvPr>
            <p:ph type="subTitle" idx="1" hasCustomPrompt="1"/>
          </p:nvPr>
        </p:nvSpPr>
        <p:spPr>
          <a:xfrm>
            <a:off x="4424120" y="3429000"/>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6" name="Bildobjekt 5">
            <a:extLst>
              <a:ext uri="{FF2B5EF4-FFF2-40B4-BE49-F238E27FC236}">
                <a16:creationId xmlns:a16="http://schemas.microsoft.com/office/drawing/2014/main" id="{8E9B9AFA-ED32-E724-F537-A4F427BD736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pic>
        <p:nvPicPr>
          <p:cNvPr id="4" name="Bildobjekt 5">
            <a:extLst>
              <a:ext uri="{FF2B5EF4-FFF2-40B4-BE49-F238E27FC236}">
                <a16:creationId xmlns:a16="http://schemas.microsoft.com/office/drawing/2014/main" id="{A3721D92-5219-CA4E-06EC-C1BAC75BF5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spTree>
    <p:extLst>
      <p:ext uri="{BB962C8B-B14F-4D97-AF65-F5344CB8AC3E}">
        <p14:creationId xmlns:p14="http://schemas.microsoft.com/office/powerpoint/2010/main" val="19349046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rik/brödtext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2" name="Text Placeholder 2">
            <a:extLst>
              <a:ext uri="{FF2B5EF4-FFF2-40B4-BE49-F238E27FC236}">
                <a16:creationId xmlns:a16="http://schemas.microsoft.com/office/drawing/2014/main" id="{E5DA7DEB-AD29-7367-BDFC-59CD7B520C67}"/>
              </a:ext>
            </a:extLst>
          </p:cNvPr>
          <p:cNvSpPr>
            <a:spLocks noGrp="1"/>
          </p:cNvSpPr>
          <p:nvPr>
            <p:ph type="body" idx="13" hasCustomPrompt="1"/>
          </p:nvPr>
        </p:nvSpPr>
        <p:spPr>
          <a:xfrm>
            <a:off x="6505184" y="5019110"/>
            <a:ext cx="2672312" cy="734130"/>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b">
            <a:spAutoFit/>
          </a:bodyPr>
          <a:lstStyle>
            <a:lvl1pPr marL="0" indent="0">
              <a:buNone/>
              <a:defRPr sz="1000" b="0" i="0">
                <a:solidFill>
                  <a:schemeClr val="tx1"/>
                </a:solidFill>
                <a:latin typeface="Figtree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 som kan vara ungefär så lång och på max två rader:</a:t>
            </a:r>
          </a:p>
        </p:txBody>
      </p:sp>
      <p:sp>
        <p:nvSpPr>
          <p:cNvPr id="5" name="Title 1">
            <a:extLst>
              <a:ext uri="{FF2B5EF4-FFF2-40B4-BE49-F238E27FC236}">
                <a16:creationId xmlns:a16="http://schemas.microsoft.com/office/drawing/2014/main" id="{5F5E4632-366D-853F-4F60-2D02D4CAD3AA}"/>
              </a:ext>
            </a:extLst>
          </p:cNvPr>
          <p:cNvSpPr>
            <a:spLocks noGrp="1"/>
          </p:cNvSpPr>
          <p:nvPr>
            <p:ph type="title"/>
          </p:nvPr>
        </p:nvSpPr>
        <p:spPr>
          <a:xfrm>
            <a:off x="6407212" y="779074"/>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9" name="Text Placeholder 3">
            <a:extLst>
              <a:ext uri="{FF2B5EF4-FFF2-40B4-BE49-F238E27FC236}">
                <a16:creationId xmlns:a16="http://schemas.microsoft.com/office/drawing/2014/main" id="{5BD1CB4F-8B97-4CFA-D020-DBAF70C79C80}"/>
              </a:ext>
            </a:extLst>
          </p:cNvPr>
          <p:cNvSpPr>
            <a:spLocks noGrp="1"/>
          </p:cNvSpPr>
          <p:nvPr>
            <p:ph type="body" sz="half" idx="2"/>
          </p:nvPr>
        </p:nvSpPr>
        <p:spPr>
          <a:xfrm>
            <a:off x="6401487" y="1700155"/>
            <a:ext cx="3932237" cy="3180734"/>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64262682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 Punktlista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Namnet på presentationen</a:t>
            </a:r>
            <a:endParaRPr lang="sv-SE" dirty="0"/>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3932237"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680000" cy="892800"/>
          </a:xfrm>
        </p:spPr>
        <p:txBody>
          <a:bodyPr anchor="t"/>
          <a:lstStyle>
            <a:lvl1pPr>
              <a:lnSpc>
                <a:spcPct val="90000"/>
              </a:lnSpc>
              <a:defRPr sz="3200"/>
            </a:lvl1pPr>
          </a:lstStyle>
          <a:p>
            <a:r>
              <a:rPr lang="sv-SE" dirty="0"/>
              <a:t>Klicka här för att på rubriken</a:t>
            </a:r>
            <a:endParaRPr lang="en-US" dirty="0"/>
          </a:p>
        </p:txBody>
      </p:sp>
    </p:spTree>
    <p:extLst>
      <p:ext uri="{BB962C8B-B14F-4D97-AF65-F5344CB8AC3E}">
        <p14:creationId xmlns:p14="http://schemas.microsoft.com/office/powerpoint/2010/main" val="422920693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Punktlista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3" name="Content Placeholder 2">
            <a:extLst>
              <a:ext uri="{FF2B5EF4-FFF2-40B4-BE49-F238E27FC236}">
                <a16:creationId xmlns:a16="http://schemas.microsoft.com/office/drawing/2014/main" id="{BBF36103-3C7A-2C9E-E58D-A3FB5C87369E}"/>
              </a:ext>
            </a:extLst>
          </p:cNvPr>
          <p:cNvSpPr>
            <a:spLocks noGrp="1"/>
          </p:cNvSpPr>
          <p:nvPr>
            <p:ph idx="14" hasCustomPrompt="1"/>
          </p:nvPr>
        </p:nvSpPr>
        <p:spPr>
          <a:xfrm>
            <a:off x="6405838" y="1700155"/>
            <a:ext cx="3932237" cy="2830282"/>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06335E0E-423C-C5A8-F119-7559E202FEC9}"/>
              </a:ext>
            </a:extLst>
          </p:cNvPr>
          <p:cNvSpPr>
            <a:spLocks noGrp="1"/>
          </p:cNvSpPr>
          <p:nvPr>
            <p:ph type="title"/>
          </p:nvPr>
        </p:nvSpPr>
        <p:spPr>
          <a:xfrm>
            <a:off x="6407212" y="779074"/>
            <a:ext cx="3932237" cy="892800"/>
          </a:xfrm>
        </p:spPr>
        <p:txBody>
          <a:bodyPr anchor="t"/>
          <a:lstStyle>
            <a:lvl1pPr>
              <a:lnSpc>
                <a:spcPct val="90000"/>
              </a:lnSpc>
              <a:defRPr sz="3200"/>
            </a:lvl1pPr>
          </a:lstStyle>
          <a:p>
            <a:r>
              <a:rPr lang="sv-SE"/>
              <a:t>Klicka här för att ändra mall för rubrikformat</a:t>
            </a:r>
            <a:endParaRPr lang="en-US" dirty="0"/>
          </a:p>
        </p:txBody>
      </p:sp>
    </p:spTree>
    <p:extLst>
      <p:ext uri="{BB962C8B-B14F-4D97-AF65-F5344CB8AC3E}">
        <p14:creationId xmlns:p14="http://schemas.microsoft.com/office/powerpoint/2010/main" val="259021473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0" y="1"/>
            <a:ext cx="7878165" cy="6857999"/>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2" name="Rektangel 1">
            <a:extLst>
              <a:ext uri="{FF2B5EF4-FFF2-40B4-BE49-F238E27FC236}">
                <a16:creationId xmlns:a16="http://schemas.microsoft.com/office/drawing/2014/main" id="{57FBA471-F8B8-0971-53E6-97BB2075A68D}"/>
              </a:ext>
            </a:extLst>
          </p:cNvPr>
          <p:cNvSpPr/>
          <p:nvPr/>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3" name="Bildobjekt 2">
            <a:extLst>
              <a:ext uri="{FF2B5EF4-FFF2-40B4-BE49-F238E27FC236}">
                <a16:creationId xmlns:a16="http://schemas.microsoft.com/office/drawing/2014/main" id="{1DCA6831-C272-AC05-D6E2-8909395BBA83}"/>
              </a:ext>
            </a:extLst>
          </p:cNvPr>
          <p:cNvPicPr>
            <a:picLocks noChangeAspect="1"/>
          </p:cNvPicPr>
          <p:nvPr/>
        </p:nvPicPr>
        <p:blipFill>
          <a:blip r:embed="rId2"/>
          <a:srcRect/>
          <a:stretch/>
        </p:blipFill>
        <p:spPr>
          <a:xfrm>
            <a:off x="11212961" y="365126"/>
            <a:ext cx="609761" cy="537698"/>
          </a:xfrm>
          <a:prstGeom prst="rect">
            <a:avLst/>
          </a:prstGeom>
        </p:spPr>
      </p:pic>
      <p:sp>
        <p:nvSpPr>
          <p:cNvPr id="6" name="Title 1">
            <a:extLst>
              <a:ext uri="{FF2B5EF4-FFF2-40B4-BE49-F238E27FC236}">
                <a16:creationId xmlns:a16="http://schemas.microsoft.com/office/drawing/2014/main" id="{A408AA2B-6357-19F6-2F79-B1FABE48F4D8}"/>
              </a:ext>
            </a:extLst>
          </p:cNvPr>
          <p:cNvSpPr>
            <a:spLocks noGrp="1"/>
          </p:cNvSpPr>
          <p:nvPr>
            <p:ph type="title" hasCustomPrompt="1"/>
          </p:nvPr>
        </p:nvSpPr>
        <p:spPr>
          <a:xfrm>
            <a:off x="8498949" y="1085972"/>
            <a:ext cx="3072266" cy="1361145"/>
          </a:xfrm>
        </p:spPr>
        <p:txBody>
          <a:bodyPr anchor="t"/>
          <a:lstStyle>
            <a:lvl1pPr>
              <a:lnSpc>
                <a:spcPct val="90000"/>
              </a:lnSpc>
              <a:defRPr sz="3200">
                <a:solidFill>
                  <a:schemeClr val="bg2"/>
                </a:solidFill>
              </a:defRPr>
            </a:lvl1pPr>
          </a:lstStyle>
          <a:p>
            <a:r>
              <a:rPr lang="sv-SE" dirty="0"/>
              <a:t>Här placerar du text för en rubrik</a:t>
            </a:r>
            <a:endParaRPr lang="en-US" dirty="0"/>
          </a:p>
        </p:txBody>
      </p:sp>
      <p:sp>
        <p:nvSpPr>
          <p:cNvPr id="7" name="Text Placeholder 3">
            <a:extLst>
              <a:ext uri="{FF2B5EF4-FFF2-40B4-BE49-F238E27FC236}">
                <a16:creationId xmlns:a16="http://schemas.microsoft.com/office/drawing/2014/main" id="{F370EF4F-0F04-6DB2-C09F-BC2BB619042C}"/>
              </a:ext>
            </a:extLst>
          </p:cNvPr>
          <p:cNvSpPr>
            <a:spLocks noGrp="1"/>
          </p:cNvSpPr>
          <p:nvPr>
            <p:ph type="body" sz="half" idx="2"/>
          </p:nvPr>
        </p:nvSpPr>
        <p:spPr>
          <a:xfrm>
            <a:off x="8498949" y="2447118"/>
            <a:ext cx="3072266" cy="3341996"/>
          </a:xfrm>
        </p:spPr>
        <p:txBody>
          <a:bodyPr tIns="216000">
            <a:noAutofit/>
          </a:bodyPr>
          <a:lstStyle>
            <a:lvl1pPr marL="0" indent="0">
              <a:lnSpc>
                <a:spcPct val="100000"/>
              </a:lnSpc>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Rektangel 3">
            <a:extLst>
              <a:ext uri="{FF2B5EF4-FFF2-40B4-BE49-F238E27FC236}">
                <a16:creationId xmlns:a16="http://schemas.microsoft.com/office/drawing/2014/main" id="{2697063C-D052-D0E3-0FD8-95E573993643}"/>
              </a:ext>
            </a:extLst>
          </p:cNvPr>
          <p:cNvSpPr/>
          <p:nvPr userDrawn="1"/>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5" name="Bildobjekt 4">
            <a:extLst>
              <a:ext uri="{FF2B5EF4-FFF2-40B4-BE49-F238E27FC236}">
                <a16:creationId xmlns:a16="http://schemas.microsoft.com/office/drawing/2014/main" id="{C1E40762-B99F-B691-A92D-BF0DA50C1D08}"/>
              </a:ext>
            </a:extLst>
          </p:cNvPr>
          <p:cNvPicPr>
            <a:picLocks noChangeAspect="1"/>
          </p:cNvPicPr>
          <p:nvPr userDrawn="1"/>
        </p:nvPicPr>
        <p:blipFill>
          <a:blip r:embed="rId2"/>
          <a:srcRect/>
          <a:stretch/>
        </p:blipFill>
        <p:spPr>
          <a:xfrm>
            <a:off x="11212961" y="365126"/>
            <a:ext cx="609761" cy="537698"/>
          </a:xfrm>
          <a:prstGeom prst="rect">
            <a:avLst/>
          </a:prstGeom>
        </p:spPr>
      </p:pic>
    </p:spTree>
    <p:extLst>
      <p:ext uri="{BB962C8B-B14F-4D97-AF65-F5344CB8AC3E}">
        <p14:creationId xmlns:p14="http://schemas.microsoft.com/office/powerpoint/2010/main" val="352626534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t"/>
          <a:lstStyle>
            <a:lvl1pPr algn="l">
              <a:lnSpc>
                <a:spcPct val="90000"/>
              </a:lnSpc>
              <a:defRPr sz="320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cxnSp>
        <p:nvCxnSpPr>
          <p:cNvPr id="3" name="Rak 2">
            <a:extLst>
              <a:ext uri="{FF2B5EF4-FFF2-40B4-BE49-F238E27FC236}">
                <a16:creationId xmlns:a16="http://schemas.microsoft.com/office/drawing/2014/main" id="{124CFE60-AC5B-464B-7EFA-EAB272987B48}"/>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dobjekt 3" descr="En bild som visar text, Teckensnitt, Grafik, logotyp&#10;&#10;Automatiskt genererad beskrivning">
            <a:extLst>
              <a:ext uri="{FF2B5EF4-FFF2-40B4-BE49-F238E27FC236}">
                <a16:creationId xmlns:a16="http://schemas.microsoft.com/office/drawing/2014/main" id="{68FB9629-BA20-8E57-B8FA-D95968737900}"/>
              </a:ext>
            </a:extLst>
          </p:cNvPr>
          <p:cNvPicPr>
            <a:picLocks noChangeAspect="1"/>
          </p:cNvPicPr>
          <p:nvPr userDrawn="1"/>
        </p:nvPicPr>
        <p:blipFill>
          <a:blip r:embed="rId2"/>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12830203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337849D8-76E9-2175-778A-667043FCE39A}"/>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B056AEE0-B087-9648-DEBA-0EA54E8FA712}"/>
              </a:ext>
            </a:extLst>
          </p:cNvPr>
          <p:cNvPicPr>
            <a:picLocks noChangeAspect="1"/>
          </p:cNvPicPr>
          <p:nvPr userDrawn="1"/>
        </p:nvPicPr>
        <p:blipFill>
          <a:blip r:embed="rId2"/>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121549105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a:stretch>
            <a:fillRect/>
          </a:stretch>
        </p:blipFill>
        <p:spPr>
          <a:xfrm>
            <a:off x="4913544" y="1965670"/>
            <a:ext cx="2364911" cy="2871678"/>
          </a:xfrm>
          <a:prstGeom prst="rect">
            <a:avLst/>
          </a:prstGeom>
        </p:spPr>
      </p:pic>
      <p:pic>
        <p:nvPicPr>
          <p:cNvPr id="2" name="Bildobjekt 1" descr="En bild som visar text, Teckensnitt, Grafik, logotyp&#10;&#10;Automatiskt genererad beskrivning">
            <a:extLst>
              <a:ext uri="{FF2B5EF4-FFF2-40B4-BE49-F238E27FC236}">
                <a16:creationId xmlns:a16="http://schemas.microsoft.com/office/drawing/2014/main" id="{3F2FD90F-BD53-5C61-57F3-81CF7DF445B6}"/>
              </a:ext>
            </a:extLst>
          </p:cNvPr>
          <p:cNvPicPr>
            <a:picLocks noChangeAspect="1"/>
          </p:cNvPicPr>
          <p:nvPr userDrawn="1"/>
        </p:nvPicPr>
        <p:blipFill>
          <a:blip r:embed="rId2"/>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296533520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userDrawn="1"/>
        </p:nvPicPr>
        <p:blipFill>
          <a:blip r:embed="rId2"/>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userDrawn="1"/>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rmAutofit/>
          </a:bodyPr>
          <a:lstStyle>
            <a:lvl1pPr algn="l">
              <a:lnSpc>
                <a:spcPct val="90000"/>
              </a:lnSpc>
              <a:defRPr sz="4500" b="1" i="0">
                <a:solidFill>
                  <a:schemeClr val="tx1"/>
                </a:solidFill>
                <a:latin typeface="Larken 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spTree>
    <p:extLst>
      <p:ext uri="{BB962C8B-B14F-4D97-AF65-F5344CB8AC3E}">
        <p14:creationId xmlns:p14="http://schemas.microsoft.com/office/powerpoint/2010/main" val="142929987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Första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120" y="2130358"/>
            <a:ext cx="6676943" cy="1298642"/>
          </a:xfrm>
        </p:spPr>
        <p:txBody>
          <a:bodyPr anchor="t">
            <a:normAutofit/>
          </a:bodyPr>
          <a:lstStyle>
            <a:lvl1pPr algn="l">
              <a:lnSpc>
                <a:spcPct val="90000"/>
              </a:lnSpc>
              <a:defRPr sz="4500" b="1" i="0">
                <a:solidFill>
                  <a:schemeClr val="tx1"/>
                </a:solidFill>
                <a:latin typeface="Larken Bold" pitchFamily="2" charset="0"/>
              </a:defRPr>
            </a:lvl1pPr>
          </a:lstStyle>
          <a:p>
            <a:r>
              <a:rPr lang="sv-SE" dirty="0"/>
              <a:t>Här lägger du en bra rubrik till en förstasida</a:t>
            </a:r>
            <a:endParaRPr lang="en-US" dirty="0"/>
          </a:p>
        </p:txBody>
      </p:sp>
      <p:sp>
        <p:nvSpPr>
          <p:cNvPr id="3" name="Subtitle 2"/>
          <p:cNvSpPr>
            <a:spLocks noGrp="1"/>
          </p:cNvSpPr>
          <p:nvPr>
            <p:ph type="subTitle" idx="1" hasCustomPrompt="1"/>
          </p:nvPr>
        </p:nvSpPr>
        <p:spPr>
          <a:xfrm>
            <a:off x="4424120" y="3429000"/>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6" name="Bildobjekt 5">
            <a:extLst>
              <a:ext uri="{FF2B5EF4-FFF2-40B4-BE49-F238E27FC236}">
                <a16:creationId xmlns:a16="http://schemas.microsoft.com/office/drawing/2014/main" id="{8E9B9AFA-ED32-E724-F537-A4F427BD736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spTree>
    <p:extLst>
      <p:ext uri="{BB962C8B-B14F-4D97-AF65-F5344CB8AC3E}">
        <p14:creationId xmlns:p14="http://schemas.microsoft.com/office/powerpoint/2010/main" val="232142676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Agenda +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userDrawn="1"/>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 Placeholder 15">
            <a:extLst>
              <a:ext uri="{FF2B5EF4-FFF2-40B4-BE49-F238E27FC236}">
                <a16:creationId xmlns:a16="http://schemas.microsoft.com/office/drawing/2014/main" id="{D372F509-396B-C0AA-3874-6C669BCB7B72}"/>
              </a:ext>
            </a:extLst>
          </p:cNvPr>
          <p:cNvSpPr>
            <a:spLocks noGrp="1"/>
          </p:cNvSpPr>
          <p:nvPr>
            <p:ph type="body" sz="quarter" idx="14" hasCustomPrompt="1"/>
          </p:nvPr>
        </p:nvSpPr>
        <p:spPr>
          <a:xfrm>
            <a:off x="839788" y="2221954"/>
            <a:ext cx="531938" cy="3456457"/>
          </a:xfrm>
        </p:spPr>
        <p:txBody>
          <a:bodyPr>
            <a:normAutofit/>
          </a:bodyPr>
          <a:lstStyle>
            <a:lvl1pPr marL="0" indent="0">
              <a:lnSpc>
                <a:spcPct val="100000"/>
              </a:lnSpc>
              <a:buNone/>
              <a:defRPr sz="1400" b="1" i="0">
                <a:latin typeface="Figtree" pitchFamily="2" charset="0"/>
              </a:defRPr>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dirty="0"/>
              <a:t>01.</a:t>
            </a:r>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1371726" y="2221954"/>
            <a:ext cx="3434187" cy="3456457"/>
          </a:xfrm>
        </p:spPr>
        <p:txBody>
          <a:bodyPr/>
          <a:lstStyle>
            <a:lvl1pPr marL="0" indent="0">
              <a:lnSpc>
                <a:spcPct val="100000"/>
              </a:lnSpc>
              <a:buNone/>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3966125" cy="1731303"/>
          </a:xfrm>
        </p:spPr>
        <p:txBody>
          <a:bodyPr anchor="b"/>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34638231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 Placeholder 15">
            <a:extLst>
              <a:ext uri="{FF2B5EF4-FFF2-40B4-BE49-F238E27FC236}">
                <a16:creationId xmlns:a16="http://schemas.microsoft.com/office/drawing/2014/main" id="{D372F509-396B-C0AA-3874-6C669BCB7B72}"/>
              </a:ext>
            </a:extLst>
          </p:cNvPr>
          <p:cNvSpPr>
            <a:spLocks noGrp="1"/>
          </p:cNvSpPr>
          <p:nvPr>
            <p:ph type="body" sz="quarter" idx="14" hasCustomPrompt="1"/>
          </p:nvPr>
        </p:nvSpPr>
        <p:spPr>
          <a:xfrm>
            <a:off x="839788" y="2221954"/>
            <a:ext cx="531938" cy="3456457"/>
          </a:xfrm>
        </p:spPr>
        <p:txBody>
          <a:bodyPr>
            <a:normAutofit/>
          </a:bodyPr>
          <a:lstStyle>
            <a:lvl1pPr marL="0" indent="0">
              <a:lnSpc>
                <a:spcPct val="100000"/>
              </a:lnSpc>
              <a:buNone/>
              <a:defRPr sz="1400" b="1" i="0">
                <a:latin typeface="Figtree" pitchFamily="2" charset="0"/>
              </a:defRPr>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dirty="0"/>
              <a:t>01.</a:t>
            </a:r>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1371726" y="2221954"/>
            <a:ext cx="3434187" cy="3456457"/>
          </a:xfrm>
        </p:spPr>
        <p:txBody>
          <a:bodyPr/>
          <a:lstStyle>
            <a:lvl1pPr marL="0" indent="0">
              <a:lnSpc>
                <a:spcPct val="100000"/>
              </a:lnSpc>
              <a:buNone/>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3966125" cy="1731303"/>
          </a:xfrm>
        </p:spPr>
        <p:txBody>
          <a:bodyPr anchor="b"/>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
        <p:nvSpPr>
          <p:cNvPr id="2" name="Rektangel 1">
            <a:extLst>
              <a:ext uri="{FF2B5EF4-FFF2-40B4-BE49-F238E27FC236}">
                <a16:creationId xmlns:a16="http://schemas.microsoft.com/office/drawing/2014/main" id="{664D21B5-31AA-D46A-C7C9-9890497D88EF}"/>
              </a:ext>
            </a:extLst>
          </p:cNvPr>
          <p:cNvSpPr/>
          <p:nvPr userDrawn="1"/>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 2">
            <a:extLst>
              <a:ext uri="{FF2B5EF4-FFF2-40B4-BE49-F238E27FC236}">
                <a16:creationId xmlns:a16="http://schemas.microsoft.com/office/drawing/2014/main" id="{EE3C8FF2-5091-D3D8-F52E-DE44E3CB3F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277492526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Kapitel / Avsnittssida">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1" i="0">
                <a:solidFill>
                  <a:schemeClr val="tx1"/>
                </a:solidFill>
                <a:latin typeface="Larken 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userDrawn="1"/>
        </p:nvPicPr>
        <p:blipFill>
          <a:blip r:embed="rId2"/>
          <a:srcRect/>
          <a:stretch/>
        </p:blipFill>
        <p:spPr>
          <a:xfrm>
            <a:off x="11212961" y="365126"/>
            <a:ext cx="609761" cy="537698"/>
          </a:xfrm>
          <a:prstGeom prst="rect">
            <a:avLst/>
          </a:prstGeom>
        </p:spPr>
      </p:pic>
    </p:spTree>
    <p:extLst>
      <p:ext uri="{BB962C8B-B14F-4D97-AF65-F5344CB8AC3E}">
        <p14:creationId xmlns:p14="http://schemas.microsoft.com/office/powerpoint/2010/main" val="31038968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dslinje med rubrik/brödtext STAR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9" name="Text Placeholder 6">
            <a:extLst>
              <a:ext uri="{FF2B5EF4-FFF2-40B4-BE49-F238E27FC236}">
                <a16:creationId xmlns:a16="http://schemas.microsoft.com/office/drawing/2014/main" id="{43369A9D-3D4A-CCA6-BDFB-3037E766A36C}"/>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10" name="Line">
            <a:extLst>
              <a:ext uri="{FF2B5EF4-FFF2-40B4-BE49-F238E27FC236}">
                <a16:creationId xmlns:a16="http://schemas.microsoft.com/office/drawing/2014/main" id="{EE85CBA9-1DA1-175E-854A-D36AD5A0D326}"/>
              </a:ext>
            </a:extLst>
          </p:cNvPr>
          <p:cNvSpPr/>
          <p:nvPr userDrawn="1"/>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id="{41082516-DBD3-80A6-BD86-CC9EFAAFF433}"/>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4" name="Text Placeholder 6">
            <a:extLst>
              <a:ext uri="{FF2B5EF4-FFF2-40B4-BE49-F238E27FC236}">
                <a16:creationId xmlns:a16="http://schemas.microsoft.com/office/drawing/2014/main" id="{F7491481-07B4-CD6B-66E6-9D8290CAF5E9}"/>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5" name="Circle">
            <a:extLst>
              <a:ext uri="{FF2B5EF4-FFF2-40B4-BE49-F238E27FC236}">
                <a16:creationId xmlns:a16="http://schemas.microsoft.com/office/drawing/2014/main" id="{28D8E1E9-F9BD-BFAC-1363-1797C8CC43C8}"/>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8" name="Text Placeholder 6">
            <a:extLst>
              <a:ext uri="{FF2B5EF4-FFF2-40B4-BE49-F238E27FC236}">
                <a16:creationId xmlns:a16="http://schemas.microsoft.com/office/drawing/2014/main" id="{68B60F3C-E309-2CBC-E423-2D9B4EAB951F}"/>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9" name="Circle">
            <a:extLst>
              <a:ext uri="{FF2B5EF4-FFF2-40B4-BE49-F238E27FC236}">
                <a16:creationId xmlns:a16="http://schemas.microsoft.com/office/drawing/2014/main" id="{919A239D-312D-D4AC-C0BD-0B6C01856084}"/>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pic>
        <p:nvPicPr>
          <p:cNvPr id="20" name="Bildobjekt 19">
            <a:extLst>
              <a:ext uri="{FF2B5EF4-FFF2-40B4-BE49-F238E27FC236}">
                <a16:creationId xmlns:a16="http://schemas.microsoft.com/office/drawing/2014/main" id="{A46A6F2F-6B02-C998-CD3F-A67E7C5065AB}"/>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34" name="Text Placeholder 5">
            <a:extLst>
              <a:ext uri="{FF2B5EF4-FFF2-40B4-BE49-F238E27FC236}">
                <a16:creationId xmlns:a16="http://schemas.microsoft.com/office/drawing/2014/main" id="{BF315AB0-8715-DAE7-CBED-5EBDF84A0B04}"/>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35" name="Text Placeholder 6">
            <a:extLst>
              <a:ext uri="{FF2B5EF4-FFF2-40B4-BE49-F238E27FC236}">
                <a16:creationId xmlns:a16="http://schemas.microsoft.com/office/drawing/2014/main" id="{50E95E06-7570-F6DA-6EEF-FDFC45ECEBD7}"/>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3" name="Content Placeholder 2">
            <a:extLst>
              <a:ext uri="{FF2B5EF4-FFF2-40B4-BE49-F238E27FC236}">
                <a16:creationId xmlns:a16="http://schemas.microsoft.com/office/drawing/2014/main" id="{D66DB485-C532-B999-7E7D-80916473E5CB}"/>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7" name="Title 1">
            <a:extLst>
              <a:ext uri="{FF2B5EF4-FFF2-40B4-BE49-F238E27FC236}">
                <a16:creationId xmlns:a16="http://schemas.microsoft.com/office/drawing/2014/main" id="{BB1834C6-0C95-8F13-2CD8-3E6AD2662F4B}"/>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A231D0E-9710-16F3-8734-393A287CC149}"/>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2" name="Text Placeholder 6">
            <a:extLst>
              <a:ext uri="{FF2B5EF4-FFF2-40B4-BE49-F238E27FC236}">
                <a16:creationId xmlns:a16="http://schemas.microsoft.com/office/drawing/2014/main" id="{4F10E3B3-C435-6F97-FA82-E03193C0EA6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3" name="Text Placeholder 5">
            <a:extLst>
              <a:ext uri="{FF2B5EF4-FFF2-40B4-BE49-F238E27FC236}">
                <a16:creationId xmlns:a16="http://schemas.microsoft.com/office/drawing/2014/main" id="{4AC8BC18-C114-4677-CF1F-4B15C883C1FA}"/>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6" name="Text Placeholder 6">
            <a:extLst>
              <a:ext uri="{FF2B5EF4-FFF2-40B4-BE49-F238E27FC236}">
                <a16:creationId xmlns:a16="http://schemas.microsoft.com/office/drawing/2014/main" id="{A7987DFA-C325-CF84-D8AB-04A240552950}"/>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Tree>
    <p:extLst>
      <p:ext uri="{BB962C8B-B14F-4D97-AF65-F5344CB8AC3E}">
        <p14:creationId xmlns:p14="http://schemas.microsoft.com/office/powerpoint/2010/main" val="155075770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dslinje med rubrik/brödtext SLU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22" name="Bildobjekt 21">
            <a:extLst>
              <a:ext uri="{FF2B5EF4-FFF2-40B4-BE49-F238E27FC236}">
                <a16:creationId xmlns:a16="http://schemas.microsoft.com/office/drawing/2014/main" id="{DEDD4AC6-0C32-69FF-77DB-CDCD5DD663A9}"/>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42" name="Content Placeholder 2">
            <a:extLst>
              <a:ext uri="{FF2B5EF4-FFF2-40B4-BE49-F238E27FC236}">
                <a16:creationId xmlns:a16="http://schemas.microsoft.com/office/drawing/2014/main" id="{5C461FE2-4C58-6880-EA9B-E11263DDB8C9}"/>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8" name="Text Placeholder 6">
            <a:extLst>
              <a:ext uri="{FF2B5EF4-FFF2-40B4-BE49-F238E27FC236}">
                <a16:creationId xmlns:a16="http://schemas.microsoft.com/office/drawing/2014/main" id="{E2259D08-06C3-1EDC-2633-C0E8C75030D4}"/>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59" name="Line">
            <a:extLst>
              <a:ext uri="{FF2B5EF4-FFF2-40B4-BE49-F238E27FC236}">
                <a16:creationId xmlns:a16="http://schemas.microsoft.com/office/drawing/2014/main" id="{B5597810-D1BB-8D78-72E9-715C22207B7C}"/>
              </a:ext>
            </a:extLst>
          </p:cNvPr>
          <p:cNvSpPr/>
          <p:nvPr userDrawn="1"/>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0" name="Circle">
            <a:extLst>
              <a:ext uri="{FF2B5EF4-FFF2-40B4-BE49-F238E27FC236}">
                <a16:creationId xmlns:a16="http://schemas.microsoft.com/office/drawing/2014/main" id="{D024C210-BA17-A185-52E9-904230B0ED0C}"/>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3" name="Text Placeholder 6">
            <a:extLst>
              <a:ext uri="{FF2B5EF4-FFF2-40B4-BE49-F238E27FC236}">
                <a16:creationId xmlns:a16="http://schemas.microsoft.com/office/drawing/2014/main" id="{33208BEC-3E2B-BA56-B15E-75EE53B4266F}"/>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4" name="Circle">
            <a:extLst>
              <a:ext uri="{FF2B5EF4-FFF2-40B4-BE49-F238E27FC236}">
                <a16:creationId xmlns:a16="http://schemas.microsoft.com/office/drawing/2014/main" id="{D84E73AF-FCED-B023-B101-09DC5159108A}"/>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7" name="Text Placeholder 6">
            <a:extLst>
              <a:ext uri="{FF2B5EF4-FFF2-40B4-BE49-F238E27FC236}">
                <a16:creationId xmlns:a16="http://schemas.microsoft.com/office/drawing/2014/main" id="{CEE5C639-EF1F-D750-8486-74CDE7E335A7}"/>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8" name="Circle">
            <a:extLst>
              <a:ext uri="{FF2B5EF4-FFF2-40B4-BE49-F238E27FC236}">
                <a16:creationId xmlns:a16="http://schemas.microsoft.com/office/drawing/2014/main" id="{EAEC1715-B82E-8D60-84CC-200FAAF38AC1}"/>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7" name="Title 1">
            <a:extLst>
              <a:ext uri="{FF2B5EF4-FFF2-40B4-BE49-F238E27FC236}">
                <a16:creationId xmlns:a16="http://schemas.microsoft.com/office/drawing/2014/main" id="{6B860C79-23FC-7363-FE52-CC4CA2B0BC0D}"/>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D5E6B9A-8A2E-15A7-7D73-F51362A2F309}"/>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9" name="Text Placeholder 6">
            <a:extLst>
              <a:ext uri="{FF2B5EF4-FFF2-40B4-BE49-F238E27FC236}">
                <a16:creationId xmlns:a16="http://schemas.microsoft.com/office/drawing/2014/main" id="{2FD28455-9124-BC12-C838-CE532521860E}"/>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0" name="Text Placeholder 5">
            <a:extLst>
              <a:ext uri="{FF2B5EF4-FFF2-40B4-BE49-F238E27FC236}">
                <a16:creationId xmlns:a16="http://schemas.microsoft.com/office/drawing/2014/main" id="{5DE10216-7B51-443A-A872-E400445CBE22}"/>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1" name="Text Placeholder 6">
            <a:extLst>
              <a:ext uri="{FF2B5EF4-FFF2-40B4-BE49-F238E27FC236}">
                <a16:creationId xmlns:a16="http://schemas.microsoft.com/office/drawing/2014/main" id="{AD0BD7FA-83B1-5F6D-7629-C21A998798A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2" name="Text Placeholder 5">
            <a:extLst>
              <a:ext uri="{FF2B5EF4-FFF2-40B4-BE49-F238E27FC236}">
                <a16:creationId xmlns:a16="http://schemas.microsoft.com/office/drawing/2014/main" id="{53D1925A-356B-9642-25D1-E8C125D7D2B0}"/>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3" name="Text Placeholder 6">
            <a:extLst>
              <a:ext uri="{FF2B5EF4-FFF2-40B4-BE49-F238E27FC236}">
                <a16:creationId xmlns:a16="http://schemas.microsoft.com/office/drawing/2014/main" id="{0AEECC64-ACC3-66D8-6B93-718E7C11164F}"/>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Tree>
    <p:extLst>
      <p:ext uri="{BB962C8B-B14F-4D97-AF65-F5344CB8AC3E}">
        <p14:creationId xmlns:p14="http://schemas.microsoft.com/office/powerpoint/2010/main" val="74928830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0" y="1"/>
            <a:ext cx="7878165" cy="6857999"/>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dirty="0"/>
              <a:t>Namnet på presentationen</a:t>
            </a:r>
          </a:p>
        </p:txBody>
      </p:sp>
      <p:sp>
        <p:nvSpPr>
          <p:cNvPr id="2" name="Rektangel 1">
            <a:extLst>
              <a:ext uri="{FF2B5EF4-FFF2-40B4-BE49-F238E27FC236}">
                <a16:creationId xmlns:a16="http://schemas.microsoft.com/office/drawing/2014/main" id="{57FBA471-F8B8-0971-53E6-97BB2075A68D}"/>
              </a:ext>
            </a:extLst>
          </p:cNvPr>
          <p:cNvSpPr/>
          <p:nvPr userDrawn="1"/>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3" name="Bildobjekt 2">
            <a:extLst>
              <a:ext uri="{FF2B5EF4-FFF2-40B4-BE49-F238E27FC236}">
                <a16:creationId xmlns:a16="http://schemas.microsoft.com/office/drawing/2014/main" id="{1DCA6831-C272-AC05-D6E2-8909395BBA83}"/>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6" name="Title 1">
            <a:extLst>
              <a:ext uri="{FF2B5EF4-FFF2-40B4-BE49-F238E27FC236}">
                <a16:creationId xmlns:a16="http://schemas.microsoft.com/office/drawing/2014/main" id="{A408AA2B-6357-19F6-2F79-B1FABE48F4D8}"/>
              </a:ext>
            </a:extLst>
          </p:cNvPr>
          <p:cNvSpPr>
            <a:spLocks noGrp="1"/>
          </p:cNvSpPr>
          <p:nvPr>
            <p:ph type="title" hasCustomPrompt="1"/>
          </p:nvPr>
        </p:nvSpPr>
        <p:spPr>
          <a:xfrm>
            <a:off x="8498949" y="1085972"/>
            <a:ext cx="3072266" cy="1361145"/>
          </a:xfrm>
        </p:spPr>
        <p:txBody>
          <a:bodyPr anchor="t"/>
          <a:lstStyle>
            <a:lvl1pPr>
              <a:lnSpc>
                <a:spcPct val="90000"/>
              </a:lnSpc>
              <a:defRPr sz="3200">
                <a:solidFill>
                  <a:schemeClr val="bg2"/>
                </a:solidFill>
              </a:defRPr>
            </a:lvl1pPr>
          </a:lstStyle>
          <a:p>
            <a:r>
              <a:rPr lang="sv-SE" dirty="0"/>
              <a:t>Här placerar du text för en rubrik</a:t>
            </a:r>
            <a:endParaRPr lang="en-US" dirty="0"/>
          </a:p>
        </p:txBody>
      </p:sp>
      <p:sp>
        <p:nvSpPr>
          <p:cNvPr id="7" name="Text Placeholder 3">
            <a:extLst>
              <a:ext uri="{FF2B5EF4-FFF2-40B4-BE49-F238E27FC236}">
                <a16:creationId xmlns:a16="http://schemas.microsoft.com/office/drawing/2014/main" id="{F370EF4F-0F04-6DB2-C09F-BC2BB619042C}"/>
              </a:ext>
            </a:extLst>
          </p:cNvPr>
          <p:cNvSpPr>
            <a:spLocks noGrp="1"/>
          </p:cNvSpPr>
          <p:nvPr>
            <p:ph type="body" sz="half" idx="2"/>
          </p:nvPr>
        </p:nvSpPr>
        <p:spPr>
          <a:xfrm>
            <a:off x="8498949" y="2447118"/>
            <a:ext cx="3072266" cy="3341996"/>
          </a:xfrm>
        </p:spPr>
        <p:txBody>
          <a:bodyPr tIns="216000">
            <a:noAutofit/>
          </a:bodyPr>
          <a:lstStyle>
            <a:lvl1pPr marL="0" indent="0">
              <a:lnSpc>
                <a:spcPct val="100000"/>
              </a:lnSpc>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1901486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t"/>
          <a:lstStyle>
            <a:lvl1pPr algn="l">
              <a:lnSpc>
                <a:spcPct val="90000"/>
              </a:lnSpc>
              <a:defRPr sz="320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Tree>
    <p:extLst>
      <p:ext uri="{BB962C8B-B14F-4D97-AF65-F5344CB8AC3E}">
        <p14:creationId xmlns:p14="http://schemas.microsoft.com/office/powerpoint/2010/main" val="178640396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28321000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87938183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Rubrik och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a:p>
        </p:txBody>
      </p:sp>
      <p:sp>
        <p:nvSpPr>
          <p:cNvPr id="3" name="Platshållare för text 2">
            <a:extLst>
              <a:ext uri="{FF2B5EF4-FFF2-40B4-BE49-F238E27FC236}">
                <a16:creationId xmlns:a16="http://schemas.microsoft.com/office/drawing/2014/main" id="{FC04DABF-00A7-4B0A-A1D6-6E76B34A0950}"/>
              </a:ext>
            </a:extLst>
          </p:cNvPr>
          <p:cNvSpPr>
            <a:spLocks noGrp="1"/>
          </p:cNvSpPr>
          <p:nvPr>
            <p:ph type="body" sz="quarter" idx="13"/>
          </p:nvPr>
        </p:nvSpPr>
        <p:spPr>
          <a:xfrm>
            <a:off x="622800" y="1648800"/>
            <a:ext cx="10368000" cy="3888000"/>
          </a:xfrm>
        </p:spPr>
        <p:txBody>
          <a:bodyPr>
            <a:normAutofit/>
          </a:bodyPr>
          <a:lstStyle>
            <a:lvl1pPr marL="0" indent="0">
              <a:buNone/>
              <a:defRPr sz="2000"/>
            </a:lvl1pPr>
          </a:lstStyle>
          <a:p>
            <a:pPr lvl="0"/>
            <a:r>
              <a:rPr lang="sv-SE"/>
              <a:t>Klicka här för att ändra format på bakgrundstexten</a:t>
            </a:r>
          </a:p>
        </p:txBody>
      </p:sp>
      <p:sp>
        <p:nvSpPr>
          <p:cNvPr id="11" name="Title 1">
            <a:extLst>
              <a:ext uri="{FF2B5EF4-FFF2-40B4-BE49-F238E27FC236}">
                <a16:creationId xmlns:a16="http://schemas.microsoft.com/office/drawing/2014/main" id="{866AA13E-0313-4D59-BA46-0B926A7B1D3E}"/>
              </a:ext>
            </a:extLst>
          </p:cNvPr>
          <p:cNvSpPr>
            <a:spLocks noGrp="1"/>
          </p:cNvSpPr>
          <p:nvPr>
            <p:ph type="title"/>
          </p:nvPr>
        </p:nvSpPr>
        <p:spPr>
          <a:xfrm>
            <a:off x="612000" y="360000"/>
            <a:ext cx="10231319" cy="547200"/>
          </a:xfrm>
        </p:spPr>
        <p:txBody>
          <a:bodyPr/>
          <a:lstStyle/>
          <a:p>
            <a:r>
              <a:rPr lang="sv-SE"/>
              <a:t>Klicka här för att ändra mall för rubrikformat</a:t>
            </a:r>
            <a:endParaRPr lang="en-US"/>
          </a:p>
        </p:txBody>
      </p:sp>
      <p:pic>
        <p:nvPicPr>
          <p:cNvPr id="2" name="Bildobjekt 1" descr="En bild som visar Teckensnitt, Grafik, symbol, logotyp&#10;&#10;Automatiskt genererad beskrivning">
            <a:extLst>
              <a:ext uri="{FF2B5EF4-FFF2-40B4-BE49-F238E27FC236}">
                <a16:creationId xmlns:a16="http://schemas.microsoft.com/office/drawing/2014/main" id="{47916CC9-1577-B373-ACFE-B7E735549ADE}"/>
              </a:ext>
            </a:extLst>
          </p:cNvPr>
          <p:cNvPicPr>
            <a:picLocks noChangeAspect="1"/>
          </p:cNvPicPr>
          <p:nvPr userDrawn="1"/>
        </p:nvPicPr>
        <p:blipFill>
          <a:blip r:embed="rId2"/>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701322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cSld name="Tom">
    <p:spTree>
      <p:nvGrpSpPr>
        <p:cNvPr id="1" name=""/>
        <p:cNvGrpSpPr/>
        <p:nvPr/>
      </p:nvGrpSpPr>
      <p:grpSpPr>
        <a:xfrm>
          <a:off x="0" y="0"/>
          <a:ext cx="0" cy="0"/>
          <a:chOff x="0" y="0"/>
          <a:chExt cx="0" cy="0"/>
        </a:xfrm>
      </p:grpSpPr>
      <p:sp>
        <p:nvSpPr>
          <p:cNvPr id="2" name="Title 1"/>
          <p:cNvSpPr>
            <a:spLocks noGrp="1"/>
          </p:cNvSpPr>
          <p:nvPr>
            <p:ph type="title"/>
          </p:nvPr>
        </p:nvSpPr>
        <p:spPr>
          <a:xfrm>
            <a:off x="612000" y="360000"/>
            <a:ext cx="10231319" cy="547200"/>
          </a:xfrm>
        </p:spPr>
        <p:txBody>
          <a:bodyPr/>
          <a:lstStyle/>
          <a:p>
            <a:r>
              <a:rPr lang="sv-SE"/>
              <a:t>Klicka här för att ändra mall för rubrikformat</a:t>
            </a:r>
            <a:endParaRPr lang="en-US"/>
          </a:p>
        </p:txBody>
      </p:sp>
      <p:pic>
        <p:nvPicPr>
          <p:cNvPr id="3" name="Bildobjekt 2" descr="En bild som visar Teckensnitt, Grafik, symbol, logotyp&#10;&#10;Automatiskt genererad beskrivning">
            <a:extLst>
              <a:ext uri="{FF2B5EF4-FFF2-40B4-BE49-F238E27FC236}">
                <a16:creationId xmlns:a16="http://schemas.microsoft.com/office/drawing/2014/main" id="{47A7C56E-D39C-625C-C844-D55653C66610}"/>
              </a:ext>
            </a:extLst>
          </p:cNvPr>
          <p:cNvPicPr>
            <a:picLocks noChangeAspect="1"/>
          </p:cNvPicPr>
          <p:nvPr userDrawn="1"/>
        </p:nvPicPr>
        <p:blipFill>
          <a:blip r:embed="rId2"/>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4181770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vå textrut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a:p>
        </p:txBody>
      </p:sp>
      <p:sp>
        <p:nvSpPr>
          <p:cNvPr id="8" name="Title 1"/>
          <p:cNvSpPr>
            <a:spLocks noGrp="1"/>
          </p:cNvSpPr>
          <p:nvPr>
            <p:ph type="title"/>
          </p:nvPr>
        </p:nvSpPr>
        <p:spPr>
          <a:xfrm>
            <a:off x="612000" y="360000"/>
            <a:ext cx="10515600" cy="5472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A3A22C-B0A5-43A9-855D-18AB90DF852C}"/>
              </a:ext>
            </a:extLst>
          </p:cNvPr>
          <p:cNvSpPr>
            <a:spLocks noGrp="1"/>
          </p:cNvSpPr>
          <p:nvPr>
            <p:ph type="body" sz="quarter" idx="13"/>
          </p:nvPr>
        </p:nvSpPr>
        <p:spPr>
          <a:xfrm>
            <a:off x="622800" y="3024555"/>
            <a:ext cx="4811713" cy="2778612"/>
          </a:xfrm>
        </p:spPr>
        <p:txBody>
          <a:bodyPr>
            <a:normAutofit/>
          </a:bodyPr>
          <a:lstStyle>
            <a:lvl1pPr marL="0" indent="0">
              <a:buNone/>
              <a:defRPr sz="1800"/>
            </a:lvl1pPr>
            <a:lvl2pPr marL="273050" indent="0">
              <a:buNone/>
              <a:defRPr sz="1800"/>
            </a:lvl2pPr>
          </a:lstStyle>
          <a:p>
            <a:pPr lvl="0"/>
            <a:r>
              <a:rPr lang="sv-SE" noProof="0"/>
              <a:t>Klicka här för att ändra format på bakgrundstexten</a:t>
            </a:r>
          </a:p>
        </p:txBody>
      </p:sp>
      <p:sp>
        <p:nvSpPr>
          <p:cNvPr id="9" name="Platshållare för text 2">
            <a:extLst>
              <a:ext uri="{FF2B5EF4-FFF2-40B4-BE49-F238E27FC236}">
                <a16:creationId xmlns:a16="http://schemas.microsoft.com/office/drawing/2014/main" id="{323C393B-C0B8-4B69-A949-83DAD519D0AA}"/>
              </a:ext>
            </a:extLst>
          </p:cNvPr>
          <p:cNvSpPr>
            <a:spLocks noGrp="1"/>
          </p:cNvSpPr>
          <p:nvPr>
            <p:ph type="body" sz="quarter" idx="14"/>
          </p:nvPr>
        </p:nvSpPr>
        <p:spPr>
          <a:xfrm>
            <a:off x="5880600" y="3024554"/>
            <a:ext cx="4811713" cy="2778612"/>
          </a:xfrm>
        </p:spPr>
        <p:txBody>
          <a:bodyPr>
            <a:normAutofit/>
          </a:bodyPr>
          <a:lstStyle>
            <a:lvl1pPr marL="0" indent="0">
              <a:buNone/>
              <a:defRPr sz="1800"/>
            </a:lvl1pPr>
            <a:lvl2pPr marL="536575" indent="-263525">
              <a:defRPr sz="1800"/>
            </a:lvl2pPr>
          </a:lstStyle>
          <a:p>
            <a:pPr lvl="0"/>
            <a:r>
              <a:rPr lang="sv-SE" noProof="0"/>
              <a:t>Klicka här för att ändra format på bakgrundstexten</a:t>
            </a:r>
          </a:p>
        </p:txBody>
      </p:sp>
    </p:spTree>
    <p:extLst>
      <p:ext uri="{BB962C8B-B14F-4D97-AF65-F5344CB8AC3E}">
        <p14:creationId xmlns:p14="http://schemas.microsoft.com/office/powerpoint/2010/main" val="279415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 Bild">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8" name="Text Placeholder 15">
            <a:extLst>
              <a:ext uri="{FF2B5EF4-FFF2-40B4-BE49-F238E27FC236}">
                <a16:creationId xmlns:a16="http://schemas.microsoft.com/office/drawing/2014/main" id="{D372F509-396B-C0AA-3874-6C669BCB7B72}"/>
              </a:ext>
            </a:extLst>
          </p:cNvPr>
          <p:cNvSpPr>
            <a:spLocks noGrp="1"/>
          </p:cNvSpPr>
          <p:nvPr>
            <p:ph type="body" sz="quarter" idx="14" hasCustomPrompt="1"/>
          </p:nvPr>
        </p:nvSpPr>
        <p:spPr>
          <a:xfrm>
            <a:off x="839788" y="2221954"/>
            <a:ext cx="531938" cy="3456457"/>
          </a:xfrm>
        </p:spPr>
        <p:txBody>
          <a:bodyPr>
            <a:normAutofit/>
          </a:bodyPr>
          <a:lstStyle>
            <a:lvl1pPr marL="0" indent="0">
              <a:lnSpc>
                <a:spcPct val="100000"/>
              </a:lnSpc>
              <a:buNone/>
              <a:defRPr sz="1400" b="1" i="0">
                <a:latin typeface="Figtree" pitchFamily="2" charset="0"/>
              </a:defRPr>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dirty="0"/>
              <a:t>01.</a:t>
            </a:r>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1371726" y="2221954"/>
            <a:ext cx="3434187" cy="3456457"/>
          </a:xfrm>
        </p:spPr>
        <p:txBody>
          <a:bodyPr/>
          <a:lstStyle>
            <a:lvl1pPr marL="0" indent="0">
              <a:lnSpc>
                <a:spcPct val="100000"/>
              </a:lnSpc>
              <a:buNone/>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3966125" cy="1731303"/>
          </a:xfrm>
        </p:spPr>
        <p:txBody>
          <a:bodyPr anchor="b"/>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335187464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userDrawn="1"/>
        </p:nvPicPr>
        <p:blipFill>
          <a:blip r:embed="rId2"/>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userDrawn="1"/>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rmAutofit/>
          </a:bodyPr>
          <a:lstStyle>
            <a:lvl1pPr algn="l">
              <a:lnSpc>
                <a:spcPct val="90000"/>
              </a:lnSpc>
              <a:defRPr sz="4500" b="1" i="0">
                <a:solidFill>
                  <a:schemeClr val="tx1"/>
                </a:solidFill>
                <a:latin typeface="Larken 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spTree>
    <p:extLst>
      <p:ext uri="{BB962C8B-B14F-4D97-AF65-F5344CB8AC3E}">
        <p14:creationId xmlns:p14="http://schemas.microsoft.com/office/powerpoint/2010/main" val="339691561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Första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120" y="2130358"/>
            <a:ext cx="6676943" cy="1298642"/>
          </a:xfrm>
        </p:spPr>
        <p:txBody>
          <a:bodyPr anchor="t">
            <a:normAutofit/>
          </a:bodyPr>
          <a:lstStyle>
            <a:lvl1pPr algn="l">
              <a:lnSpc>
                <a:spcPct val="90000"/>
              </a:lnSpc>
              <a:defRPr sz="4500" b="1" i="0">
                <a:solidFill>
                  <a:schemeClr val="tx1"/>
                </a:solidFill>
                <a:latin typeface="Larken Bold" pitchFamily="2" charset="0"/>
              </a:defRPr>
            </a:lvl1pPr>
          </a:lstStyle>
          <a:p>
            <a:r>
              <a:rPr lang="sv-SE" dirty="0"/>
              <a:t>Här lägger du en bra rubrik till en förstasida</a:t>
            </a:r>
            <a:endParaRPr lang="en-US" dirty="0"/>
          </a:p>
        </p:txBody>
      </p:sp>
      <p:sp>
        <p:nvSpPr>
          <p:cNvPr id="3" name="Subtitle 2"/>
          <p:cNvSpPr>
            <a:spLocks noGrp="1"/>
          </p:cNvSpPr>
          <p:nvPr>
            <p:ph type="subTitle" idx="1" hasCustomPrompt="1"/>
          </p:nvPr>
        </p:nvSpPr>
        <p:spPr>
          <a:xfrm>
            <a:off x="4424120" y="3429000"/>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6" name="Bildobjekt 5">
            <a:extLst>
              <a:ext uri="{FF2B5EF4-FFF2-40B4-BE49-F238E27FC236}">
                <a16:creationId xmlns:a16="http://schemas.microsoft.com/office/drawing/2014/main" id="{8E9B9AFA-ED32-E724-F537-A4F427BD736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spTree>
    <p:extLst>
      <p:ext uri="{BB962C8B-B14F-4D97-AF65-F5344CB8AC3E}">
        <p14:creationId xmlns:p14="http://schemas.microsoft.com/office/powerpoint/2010/main" val="43345516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Agenda +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userDrawn="1"/>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 Placeholder 15">
            <a:extLst>
              <a:ext uri="{FF2B5EF4-FFF2-40B4-BE49-F238E27FC236}">
                <a16:creationId xmlns:a16="http://schemas.microsoft.com/office/drawing/2014/main" id="{D372F509-396B-C0AA-3874-6C669BCB7B72}"/>
              </a:ext>
            </a:extLst>
          </p:cNvPr>
          <p:cNvSpPr>
            <a:spLocks noGrp="1"/>
          </p:cNvSpPr>
          <p:nvPr>
            <p:ph type="body" sz="quarter" idx="14" hasCustomPrompt="1"/>
          </p:nvPr>
        </p:nvSpPr>
        <p:spPr>
          <a:xfrm>
            <a:off x="839788" y="2221954"/>
            <a:ext cx="531938" cy="3456457"/>
          </a:xfrm>
        </p:spPr>
        <p:txBody>
          <a:bodyPr>
            <a:normAutofit/>
          </a:bodyPr>
          <a:lstStyle>
            <a:lvl1pPr marL="0" indent="0">
              <a:lnSpc>
                <a:spcPct val="100000"/>
              </a:lnSpc>
              <a:buNone/>
              <a:defRPr sz="1400" b="1" i="0">
                <a:latin typeface="Figtree" pitchFamily="2" charset="0"/>
              </a:defRPr>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dirty="0"/>
              <a:t>01.</a:t>
            </a:r>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1371726" y="2221954"/>
            <a:ext cx="3434187" cy="3456457"/>
          </a:xfrm>
        </p:spPr>
        <p:txBody>
          <a:bodyPr/>
          <a:lstStyle>
            <a:lvl1pPr marL="0" indent="0">
              <a:lnSpc>
                <a:spcPct val="100000"/>
              </a:lnSpc>
              <a:buNone/>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3966125" cy="1731303"/>
          </a:xfrm>
        </p:spPr>
        <p:txBody>
          <a:bodyPr anchor="b"/>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257698764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Kapitel / Avsnittssida">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1" i="0">
                <a:solidFill>
                  <a:schemeClr val="tx1"/>
                </a:solidFill>
                <a:latin typeface="Larken 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userDrawn="1"/>
        </p:nvPicPr>
        <p:blipFill>
          <a:blip r:embed="rId2"/>
          <a:srcRect/>
          <a:stretch/>
        </p:blipFill>
        <p:spPr>
          <a:xfrm>
            <a:off x="11212961" y="365126"/>
            <a:ext cx="609761" cy="537698"/>
          </a:xfrm>
          <a:prstGeom prst="rect">
            <a:avLst/>
          </a:prstGeom>
        </p:spPr>
      </p:pic>
    </p:spTree>
    <p:extLst>
      <p:ext uri="{BB962C8B-B14F-4D97-AF65-F5344CB8AC3E}">
        <p14:creationId xmlns:p14="http://schemas.microsoft.com/office/powerpoint/2010/main" val="1728092162"/>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dslinje med rubrik/brödtext STAR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9" name="Text Placeholder 6">
            <a:extLst>
              <a:ext uri="{FF2B5EF4-FFF2-40B4-BE49-F238E27FC236}">
                <a16:creationId xmlns:a16="http://schemas.microsoft.com/office/drawing/2014/main" id="{43369A9D-3D4A-CCA6-BDFB-3037E766A36C}"/>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10" name="Line">
            <a:extLst>
              <a:ext uri="{FF2B5EF4-FFF2-40B4-BE49-F238E27FC236}">
                <a16:creationId xmlns:a16="http://schemas.microsoft.com/office/drawing/2014/main" id="{EE85CBA9-1DA1-175E-854A-D36AD5A0D326}"/>
              </a:ext>
            </a:extLst>
          </p:cNvPr>
          <p:cNvSpPr/>
          <p:nvPr userDrawn="1"/>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id="{41082516-DBD3-80A6-BD86-CC9EFAAFF433}"/>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4" name="Text Placeholder 6">
            <a:extLst>
              <a:ext uri="{FF2B5EF4-FFF2-40B4-BE49-F238E27FC236}">
                <a16:creationId xmlns:a16="http://schemas.microsoft.com/office/drawing/2014/main" id="{F7491481-07B4-CD6B-66E6-9D8290CAF5E9}"/>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5" name="Circle">
            <a:extLst>
              <a:ext uri="{FF2B5EF4-FFF2-40B4-BE49-F238E27FC236}">
                <a16:creationId xmlns:a16="http://schemas.microsoft.com/office/drawing/2014/main" id="{28D8E1E9-F9BD-BFAC-1363-1797C8CC43C8}"/>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8" name="Text Placeholder 6">
            <a:extLst>
              <a:ext uri="{FF2B5EF4-FFF2-40B4-BE49-F238E27FC236}">
                <a16:creationId xmlns:a16="http://schemas.microsoft.com/office/drawing/2014/main" id="{68B60F3C-E309-2CBC-E423-2D9B4EAB951F}"/>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9" name="Circle">
            <a:extLst>
              <a:ext uri="{FF2B5EF4-FFF2-40B4-BE49-F238E27FC236}">
                <a16:creationId xmlns:a16="http://schemas.microsoft.com/office/drawing/2014/main" id="{919A239D-312D-D4AC-C0BD-0B6C01856084}"/>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pic>
        <p:nvPicPr>
          <p:cNvPr id="20" name="Bildobjekt 19">
            <a:extLst>
              <a:ext uri="{FF2B5EF4-FFF2-40B4-BE49-F238E27FC236}">
                <a16:creationId xmlns:a16="http://schemas.microsoft.com/office/drawing/2014/main" id="{A46A6F2F-6B02-C998-CD3F-A67E7C5065AB}"/>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34" name="Text Placeholder 5">
            <a:extLst>
              <a:ext uri="{FF2B5EF4-FFF2-40B4-BE49-F238E27FC236}">
                <a16:creationId xmlns:a16="http://schemas.microsoft.com/office/drawing/2014/main" id="{BF315AB0-8715-DAE7-CBED-5EBDF84A0B04}"/>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35" name="Text Placeholder 6">
            <a:extLst>
              <a:ext uri="{FF2B5EF4-FFF2-40B4-BE49-F238E27FC236}">
                <a16:creationId xmlns:a16="http://schemas.microsoft.com/office/drawing/2014/main" id="{50E95E06-7570-F6DA-6EEF-FDFC45ECEBD7}"/>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3" name="Content Placeholder 2">
            <a:extLst>
              <a:ext uri="{FF2B5EF4-FFF2-40B4-BE49-F238E27FC236}">
                <a16:creationId xmlns:a16="http://schemas.microsoft.com/office/drawing/2014/main" id="{D66DB485-C532-B999-7E7D-80916473E5CB}"/>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7" name="Title 1">
            <a:extLst>
              <a:ext uri="{FF2B5EF4-FFF2-40B4-BE49-F238E27FC236}">
                <a16:creationId xmlns:a16="http://schemas.microsoft.com/office/drawing/2014/main" id="{BB1834C6-0C95-8F13-2CD8-3E6AD2662F4B}"/>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A231D0E-9710-16F3-8734-393A287CC149}"/>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2" name="Text Placeholder 6">
            <a:extLst>
              <a:ext uri="{FF2B5EF4-FFF2-40B4-BE49-F238E27FC236}">
                <a16:creationId xmlns:a16="http://schemas.microsoft.com/office/drawing/2014/main" id="{4F10E3B3-C435-6F97-FA82-E03193C0EA6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3" name="Text Placeholder 5">
            <a:extLst>
              <a:ext uri="{FF2B5EF4-FFF2-40B4-BE49-F238E27FC236}">
                <a16:creationId xmlns:a16="http://schemas.microsoft.com/office/drawing/2014/main" id="{4AC8BC18-C114-4677-CF1F-4B15C883C1FA}"/>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6" name="Text Placeholder 6">
            <a:extLst>
              <a:ext uri="{FF2B5EF4-FFF2-40B4-BE49-F238E27FC236}">
                <a16:creationId xmlns:a16="http://schemas.microsoft.com/office/drawing/2014/main" id="{A7987DFA-C325-CF84-D8AB-04A240552950}"/>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Tree>
    <p:extLst>
      <p:ext uri="{BB962C8B-B14F-4D97-AF65-F5344CB8AC3E}">
        <p14:creationId xmlns:p14="http://schemas.microsoft.com/office/powerpoint/2010/main" val="143712581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idslinje med rubrik/brödtext SLU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22" name="Bildobjekt 21">
            <a:extLst>
              <a:ext uri="{FF2B5EF4-FFF2-40B4-BE49-F238E27FC236}">
                <a16:creationId xmlns:a16="http://schemas.microsoft.com/office/drawing/2014/main" id="{DEDD4AC6-0C32-69FF-77DB-CDCD5DD663A9}"/>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42" name="Content Placeholder 2">
            <a:extLst>
              <a:ext uri="{FF2B5EF4-FFF2-40B4-BE49-F238E27FC236}">
                <a16:creationId xmlns:a16="http://schemas.microsoft.com/office/drawing/2014/main" id="{5C461FE2-4C58-6880-EA9B-E11263DDB8C9}"/>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8" name="Text Placeholder 6">
            <a:extLst>
              <a:ext uri="{FF2B5EF4-FFF2-40B4-BE49-F238E27FC236}">
                <a16:creationId xmlns:a16="http://schemas.microsoft.com/office/drawing/2014/main" id="{E2259D08-06C3-1EDC-2633-C0E8C75030D4}"/>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59" name="Line">
            <a:extLst>
              <a:ext uri="{FF2B5EF4-FFF2-40B4-BE49-F238E27FC236}">
                <a16:creationId xmlns:a16="http://schemas.microsoft.com/office/drawing/2014/main" id="{B5597810-D1BB-8D78-72E9-715C22207B7C}"/>
              </a:ext>
            </a:extLst>
          </p:cNvPr>
          <p:cNvSpPr/>
          <p:nvPr userDrawn="1"/>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0" name="Circle">
            <a:extLst>
              <a:ext uri="{FF2B5EF4-FFF2-40B4-BE49-F238E27FC236}">
                <a16:creationId xmlns:a16="http://schemas.microsoft.com/office/drawing/2014/main" id="{D024C210-BA17-A185-52E9-904230B0ED0C}"/>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3" name="Text Placeholder 6">
            <a:extLst>
              <a:ext uri="{FF2B5EF4-FFF2-40B4-BE49-F238E27FC236}">
                <a16:creationId xmlns:a16="http://schemas.microsoft.com/office/drawing/2014/main" id="{33208BEC-3E2B-BA56-B15E-75EE53B4266F}"/>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4" name="Circle">
            <a:extLst>
              <a:ext uri="{FF2B5EF4-FFF2-40B4-BE49-F238E27FC236}">
                <a16:creationId xmlns:a16="http://schemas.microsoft.com/office/drawing/2014/main" id="{D84E73AF-FCED-B023-B101-09DC5159108A}"/>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7" name="Text Placeholder 6">
            <a:extLst>
              <a:ext uri="{FF2B5EF4-FFF2-40B4-BE49-F238E27FC236}">
                <a16:creationId xmlns:a16="http://schemas.microsoft.com/office/drawing/2014/main" id="{CEE5C639-EF1F-D750-8486-74CDE7E335A7}"/>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8" name="Circle">
            <a:extLst>
              <a:ext uri="{FF2B5EF4-FFF2-40B4-BE49-F238E27FC236}">
                <a16:creationId xmlns:a16="http://schemas.microsoft.com/office/drawing/2014/main" id="{EAEC1715-B82E-8D60-84CC-200FAAF38AC1}"/>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7" name="Title 1">
            <a:extLst>
              <a:ext uri="{FF2B5EF4-FFF2-40B4-BE49-F238E27FC236}">
                <a16:creationId xmlns:a16="http://schemas.microsoft.com/office/drawing/2014/main" id="{6B860C79-23FC-7363-FE52-CC4CA2B0BC0D}"/>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D5E6B9A-8A2E-15A7-7D73-F51362A2F309}"/>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9" name="Text Placeholder 6">
            <a:extLst>
              <a:ext uri="{FF2B5EF4-FFF2-40B4-BE49-F238E27FC236}">
                <a16:creationId xmlns:a16="http://schemas.microsoft.com/office/drawing/2014/main" id="{2FD28455-9124-BC12-C838-CE532521860E}"/>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0" name="Text Placeholder 5">
            <a:extLst>
              <a:ext uri="{FF2B5EF4-FFF2-40B4-BE49-F238E27FC236}">
                <a16:creationId xmlns:a16="http://schemas.microsoft.com/office/drawing/2014/main" id="{5DE10216-7B51-443A-A872-E400445CBE22}"/>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1" name="Text Placeholder 6">
            <a:extLst>
              <a:ext uri="{FF2B5EF4-FFF2-40B4-BE49-F238E27FC236}">
                <a16:creationId xmlns:a16="http://schemas.microsoft.com/office/drawing/2014/main" id="{AD0BD7FA-83B1-5F6D-7629-C21A998798A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2" name="Text Placeholder 5">
            <a:extLst>
              <a:ext uri="{FF2B5EF4-FFF2-40B4-BE49-F238E27FC236}">
                <a16:creationId xmlns:a16="http://schemas.microsoft.com/office/drawing/2014/main" id="{53D1925A-356B-9642-25D1-E8C125D7D2B0}"/>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3" name="Text Placeholder 6">
            <a:extLst>
              <a:ext uri="{FF2B5EF4-FFF2-40B4-BE49-F238E27FC236}">
                <a16:creationId xmlns:a16="http://schemas.microsoft.com/office/drawing/2014/main" id="{0AEECC64-ACC3-66D8-6B93-718E7C11164F}"/>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Tree>
    <p:extLst>
      <p:ext uri="{BB962C8B-B14F-4D97-AF65-F5344CB8AC3E}">
        <p14:creationId xmlns:p14="http://schemas.microsoft.com/office/powerpoint/2010/main" val="363268746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0" y="1"/>
            <a:ext cx="7878165" cy="6857999"/>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dirty="0"/>
              <a:t>Namnet på presentationen</a:t>
            </a:r>
          </a:p>
        </p:txBody>
      </p:sp>
      <p:sp>
        <p:nvSpPr>
          <p:cNvPr id="2" name="Rektangel 1">
            <a:extLst>
              <a:ext uri="{FF2B5EF4-FFF2-40B4-BE49-F238E27FC236}">
                <a16:creationId xmlns:a16="http://schemas.microsoft.com/office/drawing/2014/main" id="{57FBA471-F8B8-0971-53E6-97BB2075A68D}"/>
              </a:ext>
            </a:extLst>
          </p:cNvPr>
          <p:cNvSpPr/>
          <p:nvPr userDrawn="1"/>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3" name="Bildobjekt 2">
            <a:extLst>
              <a:ext uri="{FF2B5EF4-FFF2-40B4-BE49-F238E27FC236}">
                <a16:creationId xmlns:a16="http://schemas.microsoft.com/office/drawing/2014/main" id="{1DCA6831-C272-AC05-D6E2-8909395BBA83}"/>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6" name="Title 1">
            <a:extLst>
              <a:ext uri="{FF2B5EF4-FFF2-40B4-BE49-F238E27FC236}">
                <a16:creationId xmlns:a16="http://schemas.microsoft.com/office/drawing/2014/main" id="{A408AA2B-6357-19F6-2F79-B1FABE48F4D8}"/>
              </a:ext>
            </a:extLst>
          </p:cNvPr>
          <p:cNvSpPr>
            <a:spLocks noGrp="1"/>
          </p:cNvSpPr>
          <p:nvPr>
            <p:ph type="title" hasCustomPrompt="1"/>
          </p:nvPr>
        </p:nvSpPr>
        <p:spPr>
          <a:xfrm>
            <a:off x="8498949" y="1085972"/>
            <a:ext cx="3072266" cy="1361145"/>
          </a:xfrm>
        </p:spPr>
        <p:txBody>
          <a:bodyPr anchor="t"/>
          <a:lstStyle>
            <a:lvl1pPr>
              <a:lnSpc>
                <a:spcPct val="90000"/>
              </a:lnSpc>
              <a:defRPr sz="3200">
                <a:solidFill>
                  <a:schemeClr val="bg2"/>
                </a:solidFill>
              </a:defRPr>
            </a:lvl1pPr>
          </a:lstStyle>
          <a:p>
            <a:r>
              <a:rPr lang="sv-SE" dirty="0"/>
              <a:t>Här placerar du text för en rubrik</a:t>
            </a:r>
            <a:endParaRPr lang="en-US" dirty="0"/>
          </a:p>
        </p:txBody>
      </p:sp>
      <p:sp>
        <p:nvSpPr>
          <p:cNvPr id="7" name="Text Placeholder 3">
            <a:extLst>
              <a:ext uri="{FF2B5EF4-FFF2-40B4-BE49-F238E27FC236}">
                <a16:creationId xmlns:a16="http://schemas.microsoft.com/office/drawing/2014/main" id="{F370EF4F-0F04-6DB2-C09F-BC2BB619042C}"/>
              </a:ext>
            </a:extLst>
          </p:cNvPr>
          <p:cNvSpPr>
            <a:spLocks noGrp="1"/>
          </p:cNvSpPr>
          <p:nvPr>
            <p:ph type="body" sz="half" idx="2"/>
          </p:nvPr>
        </p:nvSpPr>
        <p:spPr>
          <a:xfrm>
            <a:off x="8498949" y="2447118"/>
            <a:ext cx="3072266" cy="3341996"/>
          </a:xfrm>
        </p:spPr>
        <p:txBody>
          <a:bodyPr tIns="216000">
            <a:noAutofit/>
          </a:bodyPr>
          <a:lstStyle>
            <a:lvl1pPr marL="0" indent="0">
              <a:lnSpc>
                <a:spcPct val="100000"/>
              </a:lnSpc>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43078497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t"/>
          <a:lstStyle>
            <a:lvl1pPr algn="l">
              <a:lnSpc>
                <a:spcPct val="90000"/>
              </a:lnSpc>
              <a:defRPr sz="320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Tree>
    <p:extLst>
      <p:ext uri="{BB962C8B-B14F-4D97-AF65-F5344CB8AC3E}">
        <p14:creationId xmlns:p14="http://schemas.microsoft.com/office/powerpoint/2010/main" val="81625697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2797802339"/>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410073877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2" y="1700897"/>
            <a:ext cx="8710246"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8710246" cy="892800"/>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20273931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Rubrik och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a:p>
        </p:txBody>
      </p:sp>
      <p:sp>
        <p:nvSpPr>
          <p:cNvPr id="3" name="Platshållare för text 2">
            <a:extLst>
              <a:ext uri="{FF2B5EF4-FFF2-40B4-BE49-F238E27FC236}">
                <a16:creationId xmlns:a16="http://schemas.microsoft.com/office/drawing/2014/main" id="{FC04DABF-00A7-4B0A-A1D6-6E76B34A0950}"/>
              </a:ext>
            </a:extLst>
          </p:cNvPr>
          <p:cNvSpPr>
            <a:spLocks noGrp="1"/>
          </p:cNvSpPr>
          <p:nvPr>
            <p:ph type="body" sz="quarter" idx="13"/>
          </p:nvPr>
        </p:nvSpPr>
        <p:spPr>
          <a:xfrm>
            <a:off x="622800" y="1648800"/>
            <a:ext cx="10368000" cy="3888000"/>
          </a:xfrm>
        </p:spPr>
        <p:txBody>
          <a:bodyPr>
            <a:normAutofit/>
          </a:bodyPr>
          <a:lstStyle>
            <a:lvl1pPr marL="0" indent="0">
              <a:buNone/>
              <a:defRPr sz="1800"/>
            </a:lvl1pPr>
          </a:lstStyle>
          <a:p>
            <a:pPr lvl="0"/>
            <a:r>
              <a:rPr lang="sv-SE" dirty="0"/>
              <a:t>Klicka här för att ändra format på bakgrundstexten</a:t>
            </a:r>
          </a:p>
        </p:txBody>
      </p:sp>
      <p:sp>
        <p:nvSpPr>
          <p:cNvPr id="11" name="Title 1">
            <a:extLst>
              <a:ext uri="{FF2B5EF4-FFF2-40B4-BE49-F238E27FC236}">
                <a16:creationId xmlns:a16="http://schemas.microsoft.com/office/drawing/2014/main" id="{866AA13E-0313-4D59-BA46-0B926A7B1D3E}"/>
              </a:ext>
            </a:extLst>
          </p:cNvPr>
          <p:cNvSpPr>
            <a:spLocks noGrp="1"/>
          </p:cNvSpPr>
          <p:nvPr>
            <p:ph type="title"/>
          </p:nvPr>
        </p:nvSpPr>
        <p:spPr>
          <a:xfrm>
            <a:off x="612000" y="468000"/>
            <a:ext cx="10231319" cy="547200"/>
          </a:xfrm>
        </p:spPr>
        <p:txBody>
          <a:bodyPr/>
          <a:lstStyle/>
          <a:p>
            <a:r>
              <a:rPr lang="sv-SE" dirty="0"/>
              <a:t>Klicka här för att ändra mall för rubrikformat</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CDF57E9C-0BD1-341E-3C66-EB8BDD91AF5C}"/>
              </a:ext>
            </a:extLst>
          </p:cNvPr>
          <p:cNvPicPr>
            <a:picLocks noChangeAspect="1"/>
          </p:cNvPicPr>
          <p:nvPr userDrawn="1"/>
        </p:nvPicPr>
        <p:blipFill>
          <a:blip r:embed="rId2"/>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25294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vå textrut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a:p>
        </p:txBody>
      </p:sp>
      <p:sp>
        <p:nvSpPr>
          <p:cNvPr id="8" name="Title 1"/>
          <p:cNvSpPr>
            <a:spLocks noGrp="1"/>
          </p:cNvSpPr>
          <p:nvPr>
            <p:ph type="title"/>
          </p:nvPr>
        </p:nvSpPr>
        <p:spPr>
          <a:xfrm>
            <a:off x="612000" y="468000"/>
            <a:ext cx="10515600" cy="547200"/>
          </a:xfrm>
        </p:spPr>
        <p:txBody>
          <a:bodyPr/>
          <a:lstStyle/>
          <a:p>
            <a:r>
              <a:rPr lang="sv-SE" dirty="0"/>
              <a:t>Klicka här för att ändra mall för rubrikformat</a:t>
            </a:r>
            <a:endParaRPr lang="en-US" dirty="0"/>
          </a:p>
        </p:txBody>
      </p:sp>
      <p:sp>
        <p:nvSpPr>
          <p:cNvPr id="3" name="Platshållare för text 2">
            <a:extLst>
              <a:ext uri="{FF2B5EF4-FFF2-40B4-BE49-F238E27FC236}">
                <a16:creationId xmlns:a16="http://schemas.microsoft.com/office/drawing/2014/main" id="{C3A3A22C-B0A5-43A9-855D-18AB90DF852C}"/>
              </a:ext>
            </a:extLst>
          </p:cNvPr>
          <p:cNvSpPr>
            <a:spLocks noGrp="1"/>
          </p:cNvSpPr>
          <p:nvPr>
            <p:ph type="body" sz="quarter" idx="13"/>
          </p:nvPr>
        </p:nvSpPr>
        <p:spPr>
          <a:xfrm>
            <a:off x="622800" y="3024555"/>
            <a:ext cx="4811713" cy="2778612"/>
          </a:xfrm>
        </p:spPr>
        <p:txBody>
          <a:bodyPr>
            <a:normAutofit/>
          </a:bodyPr>
          <a:lstStyle>
            <a:lvl1pPr marL="0" indent="0">
              <a:buNone/>
              <a:defRPr sz="1800"/>
            </a:lvl1pPr>
            <a:lvl2pPr marL="273050" indent="0">
              <a:buNone/>
              <a:defRPr sz="1800"/>
            </a:lvl2pPr>
          </a:lstStyle>
          <a:p>
            <a:pPr lvl="0"/>
            <a:r>
              <a:rPr lang="sv-SE" noProof="0" dirty="0"/>
              <a:t>Klicka här för att ändra format på bakgrundstexten</a:t>
            </a:r>
          </a:p>
        </p:txBody>
      </p:sp>
      <p:sp>
        <p:nvSpPr>
          <p:cNvPr id="9" name="Platshållare för text 2">
            <a:extLst>
              <a:ext uri="{FF2B5EF4-FFF2-40B4-BE49-F238E27FC236}">
                <a16:creationId xmlns:a16="http://schemas.microsoft.com/office/drawing/2014/main" id="{323C393B-C0B8-4B69-A949-83DAD519D0AA}"/>
              </a:ext>
            </a:extLst>
          </p:cNvPr>
          <p:cNvSpPr>
            <a:spLocks noGrp="1"/>
          </p:cNvSpPr>
          <p:nvPr>
            <p:ph type="body" sz="quarter" idx="14"/>
          </p:nvPr>
        </p:nvSpPr>
        <p:spPr>
          <a:xfrm>
            <a:off x="5880600" y="3024554"/>
            <a:ext cx="4811713" cy="2778612"/>
          </a:xfrm>
        </p:spPr>
        <p:txBody>
          <a:bodyPr>
            <a:normAutofit/>
          </a:bodyPr>
          <a:lstStyle>
            <a:lvl1pPr marL="0" indent="0">
              <a:buNone/>
              <a:defRPr sz="1800"/>
            </a:lvl1pPr>
            <a:lvl2pPr marL="536575" indent="-263525">
              <a:defRPr sz="1800"/>
            </a:lvl2pPr>
          </a:lstStyle>
          <a:p>
            <a:pPr lvl="0"/>
            <a:r>
              <a:rPr lang="sv-SE" noProof="0"/>
              <a:t>Klicka här för att ändra format på bakgrundstexten</a:t>
            </a:r>
          </a:p>
        </p:txBody>
      </p:sp>
    </p:spTree>
    <p:extLst>
      <p:ext uri="{BB962C8B-B14F-4D97-AF65-F5344CB8AC3E}">
        <p14:creationId xmlns:p14="http://schemas.microsoft.com/office/powerpoint/2010/main" val="2650044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a:p>
        </p:txBody>
      </p:sp>
      <p:sp>
        <p:nvSpPr>
          <p:cNvPr id="7" name="Content Placeholder 2"/>
          <p:cNvSpPr>
            <a:spLocks noGrp="1"/>
          </p:cNvSpPr>
          <p:nvPr>
            <p:ph idx="1"/>
          </p:nvPr>
        </p:nvSpPr>
        <p:spPr>
          <a:xfrm>
            <a:off x="612000" y="1656000"/>
            <a:ext cx="10368000" cy="3888000"/>
          </a:xfrm>
        </p:spPr>
        <p:txBody>
          <a:bodyPr>
            <a:normAutofit/>
          </a:bodyPr>
          <a:lstStyle>
            <a:lvl1pPr>
              <a:defRPr sz="1800"/>
            </a:lvl1pPr>
            <a:lvl2pPr>
              <a:defRPr sz="1800"/>
            </a:lvl2pPr>
            <a:lvl3pPr>
              <a:defRPr sz="16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itle 1"/>
          <p:cNvSpPr>
            <a:spLocks noGrp="1"/>
          </p:cNvSpPr>
          <p:nvPr>
            <p:ph type="title"/>
          </p:nvPr>
        </p:nvSpPr>
        <p:spPr>
          <a:xfrm>
            <a:off x="612000" y="468000"/>
            <a:ext cx="10515600" cy="547200"/>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109742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8710246" cy="892800"/>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7846137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Kapitel / Avsnittssida">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1" i="0">
                <a:solidFill>
                  <a:schemeClr val="tx1"/>
                </a:solidFill>
                <a:latin typeface="Larken 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a:srcRect/>
          <a:stretch/>
        </p:blipFill>
        <p:spPr>
          <a:xfrm>
            <a:off x="11212961" y="365126"/>
            <a:ext cx="609761" cy="537698"/>
          </a:xfrm>
          <a:prstGeom prst="rect">
            <a:avLst/>
          </a:prstGeom>
        </p:spPr>
      </p:pic>
      <p:pic>
        <p:nvPicPr>
          <p:cNvPr id="3" name="Bildobjekt 2">
            <a:extLst>
              <a:ext uri="{FF2B5EF4-FFF2-40B4-BE49-F238E27FC236}">
                <a16:creationId xmlns:a16="http://schemas.microsoft.com/office/drawing/2014/main" id="{3266B2DA-43BF-7041-5114-C82D5071D608}"/>
              </a:ext>
            </a:extLst>
          </p:cNvPr>
          <p:cNvPicPr>
            <a:picLocks noChangeAspect="1"/>
          </p:cNvPicPr>
          <p:nvPr userDrawn="1"/>
        </p:nvPicPr>
        <p:blipFill>
          <a:blip r:embed="rId2"/>
          <a:srcRect/>
          <a:stretch/>
        </p:blipFill>
        <p:spPr>
          <a:xfrm>
            <a:off x="11212961" y="365126"/>
            <a:ext cx="609761" cy="537698"/>
          </a:xfrm>
          <a:prstGeom prst="rect">
            <a:avLst/>
          </a:prstGeom>
        </p:spPr>
      </p:pic>
    </p:spTree>
    <p:extLst>
      <p:ext uri="{BB962C8B-B14F-4D97-AF65-F5344CB8AC3E}">
        <p14:creationId xmlns:p14="http://schemas.microsoft.com/office/powerpoint/2010/main" val="158996821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TAR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9" name="Text Placeholder 6">
            <a:extLst>
              <a:ext uri="{FF2B5EF4-FFF2-40B4-BE49-F238E27FC236}">
                <a16:creationId xmlns:a16="http://schemas.microsoft.com/office/drawing/2014/main" id="{43369A9D-3D4A-CCA6-BDFB-3037E766A36C}"/>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10" name="Line">
            <a:extLst>
              <a:ext uri="{FF2B5EF4-FFF2-40B4-BE49-F238E27FC236}">
                <a16:creationId xmlns:a16="http://schemas.microsoft.com/office/drawing/2014/main" id="{EE85CBA9-1DA1-175E-854A-D36AD5A0D326}"/>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id="{41082516-DBD3-80A6-BD86-CC9EFAAFF433}"/>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4" name="Text Placeholder 6">
            <a:extLst>
              <a:ext uri="{FF2B5EF4-FFF2-40B4-BE49-F238E27FC236}">
                <a16:creationId xmlns:a16="http://schemas.microsoft.com/office/drawing/2014/main" id="{F7491481-07B4-CD6B-66E6-9D8290CAF5E9}"/>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5" name="Circle">
            <a:extLst>
              <a:ext uri="{FF2B5EF4-FFF2-40B4-BE49-F238E27FC236}">
                <a16:creationId xmlns:a16="http://schemas.microsoft.com/office/drawing/2014/main" id="{28D8E1E9-F9BD-BFAC-1363-1797C8CC43C8}"/>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8" name="Text Placeholder 6">
            <a:extLst>
              <a:ext uri="{FF2B5EF4-FFF2-40B4-BE49-F238E27FC236}">
                <a16:creationId xmlns:a16="http://schemas.microsoft.com/office/drawing/2014/main" id="{68B60F3C-E309-2CBC-E423-2D9B4EAB951F}"/>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9" name="Circle">
            <a:extLst>
              <a:ext uri="{FF2B5EF4-FFF2-40B4-BE49-F238E27FC236}">
                <a16:creationId xmlns:a16="http://schemas.microsoft.com/office/drawing/2014/main" id="{919A239D-312D-D4AC-C0BD-0B6C01856084}"/>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pic>
        <p:nvPicPr>
          <p:cNvPr id="20" name="Bildobjekt 19">
            <a:extLst>
              <a:ext uri="{FF2B5EF4-FFF2-40B4-BE49-F238E27FC236}">
                <a16:creationId xmlns:a16="http://schemas.microsoft.com/office/drawing/2014/main" id="{A46A6F2F-6B02-C998-CD3F-A67E7C5065AB}"/>
              </a:ext>
            </a:extLst>
          </p:cNvPr>
          <p:cNvPicPr>
            <a:picLocks noChangeAspect="1"/>
          </p:cNvPicPr>
          <p:nvPr/>
        </p:nvPicPr>
        <p:blipFill>
          <a:blip r:embed="rId2"/>
          <a:srcRect/>
          <a:stretch/>
        </p:blipFill>
        <p:spPr>
          <a:xfrm>
            <a:off x="11212961" y="365126"/>
            <a:ext cx="609761" cy="537698"/>
          </a:xfrm>
          <a:prstGeom prst="rect">
            <a:avLst/>
          </a:prstGeom>
        </p:spPr>
      </p:pic>
      <p:sp>
        <p:nvSpPr>
          <p:cNvPr id="34" name="Text Placeholder 5">
            <a:extLst>
              <a:ext uri="{FF2B5EF4-FFF2-40B4-BE49-F238E27FC236}">
                <a16:creationId xmlns:a16="http://schemas.microsoft.com/office/drawing/2014/main" id="{BF315AB0-8715-DAE7-CBED-5EBDF84A0B04}"/>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35" name="Text Placeholder 6">
            <a:extLst>
              <a:ext uri="{FF2B5EF4-FFF2-40B4-BE49-F238E27FC236}">
                <a16:creationId xmlns:a16="http://schemas.microsoft.com/office/drawing/2014/main" id="{50E95E06-7570-F6DA-6EEF-FDFC45ECEBD7}"/>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3" name="Content Placeholder 2">
            <a:extLst>
              <a:ext uri="{FF2B5EF4-FFF2-40B4-BE49-F238E27FC236}">
                <a16:creationId xmlns:a16="http://schemas.microsoft.com/office/drawing/2014/main" id="{D66DB485-C532-B999-7E7D-80916473E5CB}"/>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7" name="Title 1">
            <a:extLst>
              <a:ext uri="{FF2B5EF4-FFF2-40B4-BE49-F238E27FC236}">
                <a16:creationId xmlns:a16="http://schemas.microsoft.com/office/drawing/2014/main" id="{BB1834C6-0C95-8F13-2CD8-3E6AD2662F4B}"/>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A231D0E-9710-16F3-8734-393A287CC149}"/>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2" name="Text Placeholder 6">
            <a:extLst>
              <a:ext uri="{FF2B5EF4-FFF2-40B4-BE49-F238E27FC236}">
                <a16:creationId xmlns:a16="http://schemas.microsoft.com/office/drawing/2014/main" id="{4F10E3B3-C435-6F97-FA82-E03193C0EA6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3" name="Text Placeholder 5">
            <a:extLst>
              <a:ext uri="{FF2B5EF4-FFF2-40B4-BE49-F238E27FC236}">
                <a16:creationId xmlns:a16="http://schemas.microsoft.com/office/drawing/2014/main" id="{4AC8BC18-C114-4677-CF1F-4B15C883C1FA}"/>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6" name="Text Placeholder 6">
            <a:extLst>
              <a:ext uri="{FF2B5EF4-FFF2-40B4-BE49-F238E27FC236}">
                <a16:creationId xmlns:a16="http://schemas.microsoft.com/office/drawing/2014/main" id="{A7987DFA-C325-CF84-D8AB-04A240552950}"/>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2" name="Line">
            <a:extLst>
              <a:ext uri="{FF2B5EF4-FFF2-40B4-BE49-F238E27FC236}">
                <a16:creationId xmlns:a16="http://schemas.microsoft.com/office/drawing/2014/main" id="{0B168856-56E1-1834-4D4F-DC55BA8199AF}"/>
              </a:ext>
            </a:extLst>
          </p:cNvPr>
          <p:cNvSpPr/>
          <p:nvPr userDrawn="1"/>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17" name="Bildobjekt 16">
            <a:extLst>
              <a:ext uri="{FF2B5EF4-FFF2-40B4-BE49-F238E27FC236}">
                <a16:creationId xmlns:a16="http://schemas.microsoft.com/office/drawing/2014/main" id="{11695AAD-B26D-2A45-6D20-859B97EA6CD3}"/>
              </a:ext>
            </a:extLst>
          </p:cNvPr>
          <p:cNvPicPr>
            <a:picLocks noChangeAspect="1"/>
          </p:cNvPicPr>
          <p:nvPr userDrawn="1"/>
        </p:nvPicPr>
        <p:blipFill>
          <a:blip r:embed="rId2"/>
          <a:srcRect/>
          <a:stretch/>
        </p:blipFill>
        <p:spPr>
          <a:xfrm>
            <a:off x="11212961" y="365126"/>
            <a:ext cx="609761" cy="537698"/>
          </a:xfrm>
          <a:prstGeom prst="rect">
            <a:avLst/>
          </a:prstGeom>
        </p:spPr>
      </p:pic>
    </p:spTree>
    <p:extLst>
      <p:ext uri="{BB962C8B-B14F-4D97-AF65-F5344CB8AC3E}">
        <p14:creationId xmlns:p14="http://schemas.microsoft.com/office/powerpoint/2010/main" val="219757995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LU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22" name="Bildobjekt 21">
            <a:extLst>
              <a:ext uri="{FF2B5EF4-FFF2-40B4-BE49-F238E27FC236}">
                <a16:creationId xmlns:a16="http://schemas.microsoft.com/office/drawing/2014/main" id="{DEDD4AC6-0C32-69FF-77DB-CDCD5DD663A9}"/>
              </a:ext>
            </a:extLst>
          </p:cNvPr>
          <p:cNvPicPr>
            <a:picLocks noChangeAspect="1"/>
          </p:cNvPicPr>
          <p:nvPr/>
        </p:nvPicPr>
        <p:blipFill>
          <a:blip r:embed="rId2"/>
          <a:srcRect/>
          <a:stretch/>
        </p:blipFill>
        <p:spPr>
          <a:xfrm>
            <a:off x="11212961" y="365126"/>
            <a:ext cx="609761" cy="537698"/>
          </a:xfrm>
          <a:prstGeom prst="rect">
            <a:avLst/>
          </a:prstGeom>
        </p:spPr>
      </p:pic>
      <p:sp>
        <p:nvSpPr>
          <p:cNvPr id="42" name="Content Placeholder 2">
            <a:extLst>
              <a:ext uri="{FF2B5EF4-FFF2-40B4-BE49-F238E27FC236}">
                <a16:creationId xmlns:a16="http://schemas.microsoft.com/office/drawing/2014/main" id="{5C461FE2-4C58-6880-EA9B-E11263DDB8C9}"/>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8" name="Text Placeholder 6">
            <a:extLst>
              <a:ext uri="{FF2B5EF4-FFF2-40B4-BE49-F238E27FC236}">
                <a16:creationId xmlns:a16="http://schemas.microsoft.com/office/drawing/2014/main" id="{E2259D08-06C3-1EDC-2633-C0E8C75030D4}"/>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59" name="Line">
            <a:extLst>
              <a:ext uri="{FF2B5EF4-FFF2-40B4-BE49-F238E27FC236}">
                <a16:creationId xmlns:a16="http://schemas.microsoft.com/office/drawing/2014/main" id="{B5597810-D1BB-8D78-72E9-715C22207B7C}"/>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0" name="Circle">
            <a:extLst>
              <a:ext uri="{FF2B5EF4-FFF2-40B4-BE49-F238E27FC236}">
                <a16:creationId xmlns:a16="http://schemas.microsoft.com/office/drawing/2014/main" id="{D024C210-BA17-A185-52E9-904230B0ED0C}"/>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3" name="Text Placeholder 6">
            <a:extLst>
              <a:ext uri="{FF2B5EF4-FFF2-40B4-BE49-F238E27FC236}">
                <a16:creationId xmlns:a16="http://schemas.microsoft.com/office/drawing/2014/main" id="{33208BEC-3E2B-BA56-B15E-75EE53B4266F}"/>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4" name="Circle">
            <a:extLst>
              <a:ext uri="{FF2B5EF4-FFF2-40B4-BE49-F238E27FC236}">
                <a16:creationId xmlns:a16="http://schemas.microsoft.com/office/drawing/2014/main" id="{D84E73AF-FCED-B023-B101-09DC5159108A}"/>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7" name="Text Placeholder 6">
            <a:extLst>
              <a:ext uri="{FF2B5EF4-FFF2-40B4-BE49-F238E27FC236}">
                <a16:creationId xmlns:a16="http://schemas.microsoft.com/office/drawing/2014/main" id="{CEE5C639-EF1F-D750-8486-74CDE7E335A7}"/>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8" name="Circle">
            <a:extLst>
              <a:ext uri="{FF2B5EF4-FFF2-40B4-BE49-F238E27FC236}">
                <a16:creationId xmlns:a16="http://schemas.microsoft.com/office/drawing/2014/main" id="{EAEC1715-B82E-8D60-84CC-200FAAF38AC1}"/>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7" name="Title 1">
            <a:extLst>
              <a:ext uri="{FF2B5EF4-FFF2-40B4-BE49-F238E27FC236}">
                <a16:creationId xmlns:a16="http://schemas.microsoft.com/office/drawing/2014/main" id="{6B860C79-23FC-7363-FE52-CC4CA2B0BC0D}"/>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D5E6B9A-8A2E-15A7-7D73-F51362A2F309}"/>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9" name="Text Placeholder 6">
            <a:extLst>
              <a:ext uri="{FF2B5EF4-FFF2-40B4-BE49-F238E27FC236}">
                <a16:creationId xmlns:a16="http://schemas.microsoft.com/office/drawing/2014/main" id="{2FD28455-9124-BC12-C838-CE532521860E}"/>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0" name="Text Placeholder 5">
            <a:extLst>
              <a:ext uri="{FF2B5EF4-FFF2-40B4-BE49-F238E27FC236}">
                <a16:creationId xmlns:a16="http://schemas.microsoft.com/office/drawing/2014/main" id="{5DE10216-7B51-443A-A872-E400445CBE22}"/>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1" name="Text Placeholder 6">
            <a:extLst>
              <a:ext uri="{FF2B5EF4-FFF2-40B4-BE49-F238E27FC236}">
                <a16:creationId xmlns:a16="http://schemas.microsoft.com/office/drawing/2014/main" id="{AD0BD7FA-83B1-5F6D-7629-C21A998798A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2" name="Text Placeholder 5">
            <a:extLst>
              <a:ext uri="{FF2B5EF4-FFF2-40B4-BE49-F238E27FC236}">
                <a16:creationId xmlns:a16="http://schemas.microsoft.com/office/drawing/2014/main" id="{53D1925A-356B-9642-25D1-E8C125D7D2B0}"/>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3" name="Text Placeholder 6">
            <a:extLst>
              <a:ext uri="{FF2B5EF4-FFF2-40B4-BE49-F238E27FC236}">
                <a16:creationId xmlns:a16="http://schemas.microsoft.com/office/drawing/2014/main" id="{0AEECC64-ACC3-66D8-6B93-718E7C11164F}"/>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pic>
        <p:nvPicPr>
          <p:cNvPr id="2" name="Bildobjekt 1">
            <a:extLst>
              <a:ext uri="{FF2B5EF4-FFF2-40B4-BE49-F238E27FC236}">
                <a16:creationId xmlns:a16="http://schemas.microsoft.com/office/drawing/2014/main" id="{6B435495-F58A-FBF8-F5F8-C396B58043A5}"/>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3" name="Line">
            <a:extLst>
              <a:ext uri="{FF2B5EF4-FFF2-40B4-BE49-F238E27FC236}">
                <a16:creationId xmlns:a16="http://schemas.microsoft.com/office/drawing/2014/main" id="{2637C88A-0426-0D4F-3985-448146B3000A}"/>
              </a:ext>
            </a:extLst>
          </p:cNvPr>
          <p:cNvSpPr/>
          <p:nvPr userDrawn="1"/>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24544924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rm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fld id="{1F103A7D-6156-4141-A963-837B5225B931}" type="datetime1">
              <a:rPr lang="sv-SE" smtClean="0"/>
              <a:pPr/>
              <a:t>2024-03-08</a:t>
            </a:fld>
            <a:endParaRPr lang="sv-SE" dirty="0"/>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r>
              <a:rPr lang="sv-SE"/>
              <a:t>Namnet på presentationen</a:t>
            </a:r>
            <a:endParaRPr lang="sv-SE" dirty="0"/>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A96BDF98-47F6-474D-9A48-7BA703DF66EB}" type="slidenum">
              <a:rPr lang="sv-SE" smtClean="0"/>
              <a:pPr/>
              <a:t>‹#›</a:t>
            </a:fld>
            <a:endParaRPr lang="sv-SE" dirty="0"/>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p:nvPicPr>
        <p:blipFill>
          <a:blip r:embed="rId54"/>
          <a:stretch>
            <a:fillRect/>
          </a:stretch>
        </p:blipFill>
        <p:spPr>
          <a:xfrm>
            <a:off x="11212961" y="365126"/>
            <a:ext cx="609761" cy="537699"/>
          </a:xfrm>
          <a:prstGeom prst="rect">
            <a:avLst/>
          </a:prstGeom>
        </p:spPr>
      </p:pic>
      <p:pic>
        <p:nvPicPr>
          <p:cNvPr id="7" name="Bildobjekt 6" descr="En bild som visar Teckensnitt, Grafik, symbol, logotyp&#10;&#10;Automatiskt genererad beskrivning">
            <a:extLst>
              <a:ext uri="{FF2B5EF4-FFF2-40B4-BE49-F238E27FC236}">
                <a16:creationId xmlns:a16="http://schemas.microsoft.com/office/drawing/2014/main" id="{07C7D146-2159-BCCF-A3D5-C36270051106}"/>
              </a:ext>
            </a:extLst>
          </p:cNvPr>
          <p:cNvPicPr>
            <a:picLocks noChangeAspect="1"/>
          </p:cNvPicPr>
          <p:nvPr userDrawn="1"/>
        </p:nvPicPr>
        <p:blipFill>
          <a:blip r:embed="rId54"/>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77010829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673" r:id="rId27"/>
    <p:sldLayoutId id="2147483701" r:id="rId28"/>
    <p:sldLayoutId id="2147483694" r:id="rId29"/>
    <p:sldLayoutId id="2147483675" r:id="rId30"/>
    <p:sldLayoutId id="2147483690" r:id="rId31"/>
    <p:sldLayoutId id="2147483689" r:id="rId32"/>
    <p:sldLayoutId id="2147483691" r:id="rId33"/>
    <p:sldLayoutId id="2147483683" r:id="rId34"/>
    <p:sldLayoutId id="2147483692" r:id="rId35"/>
    <p:sldLayoutId id="2147483698" r:id="rId36"/>
    <p:sldLayoutId id="2147483757" r:id="rId37"/>
    <p:sldLayoutId id="2147483758" r:id="rId38"/>
    <p:sldLayoutId id="2147483759" r:id="rId39"/>
    <p:sldLayoutId id="2147483788" r:id="rId40"/>
    <p:sldLayoutId id="2147483789" r:id="rId41"/>
    <p:sldLayoutId id="2147483790" r:id="rId42"/>
    <p:sldLayoutId id="2147483794" r:id="rId43"/>
    <p:sldLayoutId id="2147483795" r:id="rId44"/>
    <p:sldLayoutId id="2147483796" r:id="rId45"/>
    <p:sldLayoutId id="2147483810" r:id="rId46"/>
    <p:sldLayoutId id="2147483811" r:id="rId47"/>
    <p:sldLayoutId id="2147483812" r:id="rId48"/>
    <p:sldLayoutId id="2147483813" r:id="rId49"/>
    <p:sldLayoutId id="2147483814" r:id="rId50"/>
    <p:sldLayoutId id="2147483816" r:id="rId51"/>
    <p:sldLayoutId id="2147483817" r:id="rId52"/>
  </p:sldLayoutIdLst>
  <p:hf hdr="0"/>
  <p:txStyles>
    <p:titleStyle>
      <a:lvl1pPr algn="l" defTabSz="914400" rtl="0" eaLnBrk="1" latinLnBrk="0" hangingPunct="1">
        <a:lnSpc>
          <a:spcPct val="80000"/>
        </a:lnSpc>
        <a:spcBef>
          <a:spcPct val="0"/>
        </a:spcBef>
        <a:buNone/>
        <a:defRPr sz="3200" b="0"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80000"/>
        </a:lnSpc>
        <a:spcBef>
          <a:spcPts val="1000"/>
        </a:spcBef>
        <a:buFont typeface="Arial" panose="020B0604020202020204" pitchFamily="34" charset="0"/>
        <a:buChar char="•"/>
        <a:defRPr sz="1600" b="0" i="0" kern="1200">
          <a:solidFill>
            <a:schemeClr val="tx1"/>
          </a:solidFill>
          <a:latin typeface="Figtree Light" pitchFamily="2" charset="0"/>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1400" b="0" i="0" kern="1200">
          <a:solidFill>
            <a:schemeClr val="tx1"/>
          </a:solidFill>
          <a:latin typeface="Figtree Light" pitchFamily="2" charset="0"/>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1200" b="0" i="0" kern="1200">
          <a:solidFill>
            <a:schemeClr val="tx1"/>
          </a:solidFill>
          <a:latin typeface="Figtree Light" pitchFamily="2" charset="0"/>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8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slide" Target="slide4.xml"/><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25.svg"/><Relationship Id="rId18" Type="http://schemas.openxmlformats.org/officeDocument/2006/relationships/image" Target="../media/image29.png"/><Relationship Id="rId26" Type="http://schemas.openxmlformats.org/officeDocument/2006/relationships/image" Target="../media/image20.png"/><Relationship Id="rId3" Type="http://schemas.openxmlformats.org/officeDocument/2006/relationships/diagramData" Target="../diagrams/data1.xml"/><Relationship Id="rId21" Type="http://schemas.openxmlformats.org/officeDocument/2006/relationships/image" Target="../media/image19.svg"/><Relationship Id="rId7" Type="http://schemas.microsoft.com/office/2007/relationships/diagramDrawing" Target="../diagrams/drawing1.xml"/><Relationship Id="rId12" Type="http://schemas.openxmlformats.org/officeDocument/2006/relationships/image" Target="../media/image24.png"/><Relationship Id="rId17" Type="http://schemas.openxmlformats.org/officeDocument/2006/relationships/image" Target="../media/image28.svg"/><Relationship Id="rId25" Type="http://schemas.openxmlformats.org/officeDocument/2006/relationships/image" Target="../media/image15.svg"/><Relationship Id="rId2" Type="http://schemas.openxmlformats.org/officeDocument/2006/relationships/notesSlide" Target="../notesSlides/notesSlide4.xml"/><Relationship Id="rId16" Type="http://schemas.openxmlformats.org/officeDocument/2006/relationships/slide" Target="slide10.xml"/><Relationship Id="rId20" Type="http://schemas.openxmlformats.org/officeDocument/2006/relationships/image" Target="../media/image18.png"/><Relationship Id="rId1" Type="http://schemas.openxmlformats.org/officeDocument/2006/relationships/slideLayout" Target="../slideLayouts/slideLayout38.xml"/><Relationship Id="rId6" Type="http://schemas.openxmlformats.org/officeDocument/2006/relationships/diagramColors" Target="../diagrams/colors1.xml"/><Relationship Id="rId11" Type="http://schemas.openxmlformats.org/officeDocument/2006/relationships/image" Target="../media/image23.svg"/><Relationship Id="rId24" Type="http://schemas.openxmlformats.org/officeDocument/2006/relationships/image" Target="../media/image14.png"/><Relationship Id="rId5" Type="http://schemas.openxmlformats.org/officeDocument/2006/relationships/diagramQuickStyle" Target="../diagrams/quickStyle1.xml"/><Relationship Id="rId15" Type="http://schemas.openxmlformats.org/officeDocument/2006/relationships/image" Target="../media/image27.svg"/><Relationship Id="rId23" Type="http://schemas.openxmlformats.org/officeDocument/2006/relationships/image" Target="../media/image32.svg"/><Relationship Id="rId10" Type="http://schemas.openxmlformats.org/officeDocument/2006/relationships/image" Target="../media/image22.png"/><Relationship Id="rId19" Type="http://schemas.openxmlformats.org/officeDocument/2006/relationships/image" Target="../media/image30.svg"/><Relationship Id="rId4" Type="http://schemas.openxmlformats.org/officeDocument/2006/relationships/diagramLayout" Target="../diagrams/layout1.xml"/><Relationship Id="rId9" Type="http://schemas.openxmlformats.org/officeDocument/2006/relationships/slide" Target="slide13.xml"/><Relationship Id="rId14" Type="http://schemas.openxmlformats.org/officeDocument/2006/relationships/image" Target="../media/image26.png"/><Relationship Id="rId22" Type="http://schemas.openxmlformats.org/officeDocument/2006/relationships/image" Target="../media/image31.png"/><Relationship Id="rId27"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37.png"/><Relationship Id="rId18" Type="http://schemas.openxmlformats.org/officeDocument/2006/relationships/image" Target="../media/image15.svg"/><Relationship Id="rId3" Type="http://schemas.openxmlformats.org/officeDocument/2006/relationships/diagramData" Target="../diagrams/data2.xml"/><Relationship Id="rId21" Type="http://schemas.openxmlformats.org/officeDocument/2006/relationships/image" Target="../media/image21.svg"/><Relationship Id="rId7" Type="http://schemas.microsoft.com/office/2007/relationships/diagramDrawing" Target="../diagrams/drawing2.xml"/><Relationship Id="rId12" Type="http://schemas.openxmlformats.org/officeDocument/2006/relationships/image" Target="../media/image36.svg"/><Relationship Id="rId17"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slide" Target="slide9.xml"/><Relationship Id="rId20" Type="http://schemas.openxmlformats.org/officeDocument/2006/relationships/image" Target="../media/image20.png"/><Relationship Id="rId1" Type="http://schemas.openxmlformats.org/officeDocument/2006/relationships/slideLayout" Target="../slideLayouts/slideLayout38.xml"/><Relationship Id="rId6" Type="http://schemas.openxmlformats.org/officeDocument/2006/relationships/diagramColors" Target="../diagrams/colors2.xml"/><Relationship Id="rId11" Type="http://schemas.openxmlformats.org/officeDocument/2006/relationships/image" Target="../media/image35.png"/><Relationship Id="rId5" Type="http://schemas.openxmlformats.org/officeDocument/2006/relationships/diagramQuickStyle" Target="../diagrams/quickStyle2.xml"/><Relationship Id="rId15" Type="http://schemas.openxmlformats.org/officeDocument/2006/relationships/slide" Target="slide4.xml"/><Relationship Id="rId10" Type="http://schemas.openxmlformats.org/officeDocument/2006/relationships/image" Target="../media/image34.svg"/><Relationship Id="rId19" Type="http://schemas.openxmlformats.org/officeDocument/2006/relationships/slide" Target="slide6.xml"/><Relationship Id="rId4" Type="http://schemas.openxmlformats.org/officeDocument/2006/relationships/diagramLayout" Target="../diagrams/layout2.xml"/><Relationship Id="rId9" Type="http://schemas.openxmlformats.org/officeDocument/2006/relationships/image" Target="../media/image33.png"/><Relationship Id="rId14" Type="http://schemas.openxmlformats.org/officeDocument/2006/relationships/image" Target="../media/image38.svg"/></Relationships>
</file>

<file path=ppt/slides/_rels/slide7.xml.rels><?xml version="1.0" encoding="UTF-8" standalone="yes"?>
<Relationships xmlns="http://schemas.openxmlformats.org/package/2006/relationships"><Relationship Id="rId13" Type="http://schemas.openxmlformats.org/officeDocument/2006/relationships/slide" Target="slide8.xml"/><Relationship Id="rId18" Type="http://schemas.openxmlformats.org/officeDocument/2006/relationships/image" Target="../media/image47.svg"/><Relationship Id="rId26" Type="http://schemas.openxmlformats.org/officeDocument/2006/relationships/image" Target="../media/image30.svg"/><Relationship Id="rId3" Type="http://schemas.openxmlformats.org/officeDocument/2006/relationships/image" Target="../media/image39.png"/><Relationship Id="rId21" Type="http://schemas.openxmlformats.org/officeDocument/2006/relationships/image" Target="../media/image15.svg"/><Relationship Id="rId34" Type="http://schemas.openxmlformats.org/officeDocument/2006/relationships/image" Target="../media/image55.png"/><Relationship Id="rId7" Type="http://schemas.openxmlformats.org/officeDocument/2006/relationships/image" Target="../media/image10.png"/><Relationship Id="rId12" Type="http://schemas.openxmlformats.org/officeDocument/2006/relationships/slide" Target="slide4.xml"/><Relationship Id="rId17" Type="http://schemas.openxmlformats.org/officeDocument/2006/relationships/image" Target="../media/image46.png"/><Relationship Id="rId25" Type="http://schemas.openxmlformats.org/officeDocument/2006/relationships/image" Target="../media/image29.png"/><Relationship Id="rId33" Type="http://schemas.openxmlformats.org/officeDocument/2006/relationships/image" Target="../media/image54.svg"/><Relationship Id="rId2" Type="http://schemas.openxmlformats.org/officeDocument/2006/relationships/notesSlide" Target="../notesSlides/notesSlide6.xml"/><Relationship Id="rId16" Type="http://schemas.openxmlformats.org/officeDocument/2006/relationships/slide" Target="slide14.xml"/><Relationship Id="rId20" Type="http://schemas.openxmlformats.org/officeDocument/2006/relationships/image" Target="../media/image14.png"/><Relationship Id="rId29" Type="http://schemas.openxmlformats.org/officeDocument/2006/relationships/slide" Target="slide9.xml"/><Relationship Id="rId1" Type="http://schemas.openxmlformats.org/officeDocument/2006/relationships/slideLayout" Target="../slideLayouts/slideLayout38.xml"/><Relationship Id="rId6" Type="http://schemas.openxmlformats.org/officeDocument/2006/relationships/image" Target="../media/image42.svg"/><Relationship Id="rId11" Type="http://schemas.openxmlformats.org/officeDocument/2006/relationships/image" Target="../media/image43.svg"/><Relationship Id="rId24" Type="http://schemas.openxmlformats.org/officeDocument/2006/relationships/slide" Target="slide7.xml"/><Relationship Id="rId32" Type="http://schemas.openxmlformats.org/officeDocument/2006/relationships/image" Target="../media/image53.png"/><Relationship Id="rId5" Type="http://schemas.openxmlformats.org/officeDocument/2006/relationships/image" Target="../media/image41.png"/><Relationship Id="rId15" Type="http://schemas.openxmlformats.org/officeDocument/2006/relationships/image" Target="../media/image45.svg"/><Relationship Id="rId23" Type="http://schemas.openxmlformats.org/officeDocument/2006/relationships/image" Target="../media/image49.svg"/><Relationship Id="rId28" Type="http://schemas.openxmlformats.org/officeDocument/2006/relationships/image" Target="../media/image51.svg"/><Relationship Id="rId10" Type="http://schemas.openxmlformats.org/officeDocument/2006/relationships/image" Target="../media/image22.png"/><Relationship Id="rId19" Type="http://schemas.openxmlformats.org/officeDocument/2006/relationships/slide" Target="slide11.xml"/><Relationship Id="rId31" Type="http://schemas.openxmlformats.org/officeDocument/2006/relationships/slide" Target="slide6.xml"/><Relationship Id="rId4" Type="http://schemas.openxmlformats.org/officeDocument/2006/relationships/image" Target="../media/image40.svg"/><Relationship Id="rId9" Type="http://schemas.openxmlformats.org/officeDocument/2006/relationships/slide" Target="slide12.xml"/><Relationship Id="rId14" Type="http://schemas.openxmlformats.org/officeDocument/2006/relationships/image" Target="../media/image44.png"/><Relationship Id="rId22" Type="http://schemas.openxmlformats.org/officeDocument/2006/relationships/image" Target="../media/image48.png"/><Relationship Id="rId27" Type="http://schemas.openxmlformats.org/officeDocument/2006/relationships/image" Target="../media/image50.png"/><Relationship Id="rId30" Type="http://schemas.openxmlformats.org/officeDocument/2006/relationships/image" Target="../media/image52.svg"/><Relationship Id="rId35" Type="http://schemas.openxmlformats.org/officeDocument/2006/relationships/image" Target="../media/image56.svg"/><Relationship Id="rId8"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png"/><Relationship Id="rId7" Type="http://schemas.openxmlformats.org/officeDocument/2006/relationships/slide" Target="slide12.xml"/><Relationship Id="rId12" Type="http://schemas.openxmlformats.org/officeDocument/2006/relationships/image" Target="../media/image56.sv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13.svg"/><Relationship Id="rId11" Type="http://schemas.openxmlformats.org/officeDocument/2006/relationships/image" Target="../media/image55.png"/><Relationship Id="rId5" Type="http://schemas.openxmlformats.org/officeDocument/2006/relationships/image" Target="../media/image12.png"/><Relationship Id="rId10" Type="http://schemas.openxmlformats.org/officeDocument/2006/relationships/slide" Target="slide4.xml"/><Relationship Id="rId4" Type="http://schemas.openxmlformats.org/officeDocument/2006/relationships/image" Target="../media/image11.svg"/><Relationship Id="rId9" Type="http://schemas.openxmlformats.org/officeDocument/2006/relationships/image" Target="../media/image58.svg"/></Relationships>
</file>

<file path=ppt/slides/_rels/slide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7CFB9-FE47-5A70-E1F3-3DAFA360CCB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00337B8-8C8D-0A69-C76F-72DB27D58B95}"/>
              </a:ext>
            </a:extLst>
          </p:cNvPr>
          <p:cNvSpPr>
            <a:spLocks noGrp="1"/>
          </p:cNvSpPr>
          <p:nvPr>
            <p:ph type="ctrTitle"/>
          </p:nvPr>
        </p:nvSpPr>
        <p:spPr>
          <a:xfrm>
            <a:off x="1492384" y="2349532"/>
            <a:ext cx="6676943" cy="1298642"/>
          </a:xfrm>
        </p:spPr>
        <p:txBody>
          <a:bodyPr>
            <a:normAutofit fontScale="90000"/>
          </a:bodyPr>
          <a:lstStyle/>
          <a:p>
            <a:r>
              <a:rPr lang="sv-SE" dirty="0"/>
              <a:t>Riskhantering i ett bygg-och anläggningsprojekt</a:t>
            </a:r>
          </a:p>
        </p:txBody>
      </p:sp>
      <p:sp>
        <p:nvSpPr>
          <p:cNvPr id="3" name="Underrubrik 2">
            <a:extLst>
              <a:ext uri="{FF2B5EF4-FFF2-40B4-BE49-F238E27FC236}">
                <a16:creationId xmlns:a16="http://schemas.microsoft.com/office/drawing/2014/main" id="{FCA67289-914F-ABE5-DAB6-5A07BD865C64}"/>
              </a:ext>
            </a:extLst>
          </p:cNvPr>
          <p:cNvSpPr>
            <a:spLocks noGrp="1"/>
          </p:cNvSpPr>
          <p:nvPr>
            <p:ph type="subTitle" idx="1"/>
          </p:nvPr>
        </p:nvSpPr>
        <p:spPr>
          <a:xfrm>
            <a:off x="1492384" y="3648174"/>
            <a:ext cx="6676943" cy="1655762"/>
          </a:xfrm>
        </p:spPr>
        <p:txBody>
          <a:bodyPr/>
          <a:lstStyle/>
          <a:p>
            <a:r>
              <a:rPr lang="sv-SE" dirty="0"/>
              <a:t>Utförandeentreprenad</a:t>
            </a:r>
          </a:p>
        </p:txBody>
      </p:sp>
    </p:spTree>
    <p:extLst>
      <p:ext uri="{BB962C8B-B14F-4D97-AF65-F5344CB8AC3E}">
        <p14:creationId xmlns:p14="http://schemas.microsoft.com/office/powerpoint/2010/main" val="223820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08FB89E-76C2-4E93-8F8D-49E876D654E0}"/>
              </a:ext>
            </a:extLst>
          </p:cNvPr>
          <p:cNvSpPr>
            <a:spLocks noGrp="1"/>
          </p:cNvSpPr>
          <p:nvPr>
            <p:ph type="body" sz="quarter" idx="13"/>
          </p:nvPr>
        </p:nvSpPr>
        <p:spPr/>
        <p:txBody>
          <a:bodyPr>
            <a:normAutofit/>
          </a:bodyPr>
          <a:lstStyle/>
          <a:p>
            <a:r>
              <a:rPr lang="sv-SE" sz="1800" dirty="0">
                <a:latin typeface="Figtree Medium" pitchFamily="2" charset="0"/>
              </a:rPr>
              <a:t>Arbetsmiljöplanen ska alltid innehålla:</a:t>
            </a:r>
          </a:p>
          <a:p>
            <a:pPr marL="342900" indent="-342900">
              <a:buFont typeface="Arial" panose="020B0604020202020204" pitchFamily="34" charset="0"/>
              <a:buChar char="•"/>
            </a:pPr>
            <a:r>
              <a:rPr lang="sv-SE" sz="1800" dirty="0"/>
              <a:t>De regler som ska tillämpas på byggarbetsplatsen</a:t>
            </a:r>
          </a:p>
          <a:p>
            <a:pPr marL="342900" indent="-342900">
              <a:buFont typeface="Arial" panose="020B0604020202020204" pitchFamily="34" charset="0"/>
              <a:buChar char="•"/>
            </a:pPr>
            <a:r>
              <a:rPr lang="sv-SE" sz="1800" dirty="0"/>
              <a:t>En beskrivning av hur arbetsmiljöarbetet ska organiseras</a:t>
            </a:r>
          </a:p>
          <a:p>
            <a:pPr marL="342900" indent="-342900">
              <a:buFont typeface="Arial" panose="020B0604020202020204" pitchFamily="34" charset="0"/>
              <a:buChar char="•"/>
            </a:pPr>
            <a:r>
              <a:rPr lang="sv-SE" sz="1800" dirty="0"/>
              <a:t>En beskrivning av de särskilda åtgärder som ska vidtas under byggskedet för de 13 olika arbeten som är tillämpliga (så man uppfyller kraven i AML &amp; </a:t>
            </a:r>
            <a:r>
              <a:rPr lang="sv-SE" sz="1800" dirty="0" err="1"/>
              <a:t>AFSar</a:t>
            </a:r>
            <a:r>
              <a:rPr lang="sv-SE" sz="1800" dirty="0"/>
              <a:t>)</a:t>
            </a:r>
          </a:p>
          <a:p>
            <a:r>
              <a:rPr lang="sv-SE" sz="1800" dirty="0"/>
              <a:t>(Förkortad text från AFS 1999:3, § 12a)</a:t>
            </a:r>
          </a:p>
          <a:p>
            <a:endParaRPr lang="sv-SE" sz="1800" dirty="0"/>
          </a:p>
        </p:txBody>
      </p:sp>
      <p:sp>
        <p:nvSpPr>
          <p:cNvPr id="3" name="Rubrik 2">
            <a:extLst>
              <a:ext uri="{FF2B5EF4-FFF2-40B4-BE49-F238E27FC236}">
                <a16:creationId xmlns:a16="http://schemas.microsoft.com/office/drawing/2014/main" id="{BC80FF0D-BA70-4640-81FD-CDB503889101}"/>
              </a:ext>
            </a:extLst>
          </p:cNvPr>
          <p:cNvSpPr>
            <a:spLocks noGrp="1"/>
          </p:cNvSpPr>
          <p:nvPr>
            <p:ph type="title"/>
          </p:nvPr>
        </p:nvSpPr>
        <p:spPr/>
        <p:txBody>
          <a:bodyPr>
            <a:normAutofit/>
          </a:bodyPr>
          <a:lstStyle/>
          <a:p>
            <a:r>
              <a:rPr lang="sv-SE"/>
              <a:t>Byggherren tillser att en arbetsmiljöplan upprättas </a:t>
            </a:r>
            <a:endParaRPr lang="sv-SE" dirty="0"/>
          </a:p>
        </p:txBody>
      </p:sp>
      <p:sp>
        <p:nvSpPr>
          <p:cNvPr id="7" name="Bakåt eller föregående 6">
            <a:hlinkClick r:id="" action="ppaction://hlinkshowjump?jump=lastslideviewed" highlightClick="1"/>
            <a:extLst>
              <a:ext uri="{FF2B5EF4-FFF2-40B4-BE49-F238E27FC236}">
                <a16:creationId xmlns:a16="http://schemas.microsoft.com/office/drawing/2014/main" id="{75EFCE19-64FA-4E6D-891C-C92E777B33F2}"/>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8" name="Gå till början 7">
            <a:hlinkClick r:id="rId2" action="ppaction://hlinksldjump" highlightClick="1"/>
            <a:extLst>
              <a:ext uri="{FF2B5EF4-FFF2-40B4-BE49-F238E27FC236}">
                <a16:creationId xmlns:a16="http://schemas.microsoft.com/office/drawing/2014/main" id="{66DD082D-E2B6-455B-803D-DE021226C546}"/>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2" name="textruta 1">
            <a:extLst>
              <a:ext uri="{FF2B5EF4-FFF2-40B4-BE49-F238E27FC236}">
                <a16:creationId xmlns:a16="http://schemas.microsoft.com/office/drawing/2014/main" id="{6B115CC6-66D9-4969-A1D5-06B814290362}"/>
              </a:ext>
            </a:extLst>
          </p:cNvPr>
          <p:cNvSpPr txBox="1"/>
          <p:nvPr/>
        </p:nvSpPr>
        <p:spPr>
          <a:xfrm>
            <a:off x="1036948" y="1282045"/>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79762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08FB89E-76C2-4E93-8F8D-49E876D654E0}"/>
              </a:ext>
            </a:extLst>
          </p:cNvPr>
          <p:cNvSpPr>
            <a:spLocks noGrp="1"/>
          </p:cNvSpPr>
          <p:nvPr>
            <p:ph type="body" sz="quarter" idx="13"/>
          </p:nvPr>
        </p:nvSpPr>
        <p:spPr/>
        <p:txBody>
          <a:bodyPr/>
          <a:lstStyle/>
          <a:p>
            <a:r>
              <a:rPr lang="sv-SE" dirty="0">
                <a:latin typeface="Figtree Medium" pitchFamily="2" charset="0"/>
              </a:rPr>
              <a:t>Arbetsmiljöplanen ska alltid innehålla:</a:t>
            </a:r>
          </a:p>
          <a:p>
            <a:pPr marL="342900" indent="-342900">
              <a:buFont typeface="Arial" panose="020B0604020202020204" pitchFamily="34" charset="0"/>
              <a:buChar char="•"/>
            </a:pPr>
            <a:r>
              <a:rPr lang="sv-SE" dirty="0"/>
              <a:t>De regler som ska tillämpas på byggarbetsplatsen</a:t>
            </a:r>
          </a:p>
          <a:p>
            <a:pPr marL="342900" indent="-342900">
              <a:buFont typeface="Arial" panose="020B0604020202020204" pitchFamily="34" charset="0"/>
              <a:buChar char="•"/>
            </a:pPr>
            <a:r>
              <a:rPr lang="sv-SE" dirty="0"/>
              <a:t>En beskrivning av hur arbetsmiljöarbetet ska organiseras</a:t>
            </a:r>
          </a:p>
          <a:p>
            <a:pPr marL="342900" indent="-342900">
              <a:buFont typeface="Arial" panose="020B0604020202020204" pitchFamily="34" charset="0"/>
              <a:buChar char="•"/>
            </a:pPr>
            <a:r>
              <a:rPr lang="sv-SE" dirty="0"/>
              <a:t>En beskrivning av de särskilda åtgärder som ska vidtas under byggskedet för de 13 olika arbeten som är tillämpliga (så man uppfyller kraven i AML &amp; </a:t>
            </a:r>
            <a:r>
              <a:rPr lang="sv-SE" dirty="0" err="1"/>
              <a:t>AFSar</a:t>
            </a:r>
            <a:r>
              <a:rPr lang="sv-SE" dirty="0"/>
              <a:t>)</a:t>
            </a:r>
          </a:p>
          <a:p>
            <a:r>
              <a:rPr lang="sv-SE" dirty="0"/>
              <a:t>(Förkortad text från AFS 1999:3, § 12a)</a:t>
            </a:r>
          </a:p>
          <a:p>
            <a:endParaRPr lang="sv-SE" dirty="0"/>
          </a:p>
        </p:txBody>
      </p:sp>
      <p:sp>
        <p:nvSpPr>
          <p:cNvPr id="3" name="Rubrik 2">
            <a:extLst>
              <a:ext uri="{FF2B5EF4-FFF2-40B4-BE49-F238E27FC236}">
                <a16:creationId xmlns:a16="http://schemas.microsoft.com/office/drawing/2014/main" id="{BC80FF0D-BA70-4640-81FD-CDB503889101}"/>
              </a:ext>
            </a:extLst>
          </p:cNvPr>
          <p:cNvSpPr>
            <a:spLocks noGrp="1"/>
          </p:cNvSpPr>
          <p:nvPr>
            <p:ph type="title"/>
          </p:nvPr>
        </p:nvSpPr>
        <p:spPr/>
        <p:txBody>
          <a:bodyPr>
            <a:normAutofit/>
          </a:bodyPr>
          <a:lstStyle/>
          <a:p>
            <a:r>
              <a:rPr lang="sv-SE" dirty="0"/>
              <a:t>Bas-P upprättar arbetsmiljöplanen</a:t>
            </a:r>
          </a:p>
        </p:txBody>
      </p:sp>
      <p:sp>
        <p:nvSpPr>
          <p:cNvPr id="7" name="Bakåt eller föregående 6">
            <a:hlinkClick r:id="" action="ppaction://hlinkshowjump?jump=lastslideviewed" highlightClick="1"/>
            <a:extLst>
              <a:ext uri="{FF2B5EF4-FFF2-40B4-BE49-F238E27FC236}">
                <a16:creationId xmlns:a16="http://schemas.microsoft.com/office/drawing/2014/main" id="{75EFCE19-64FA-4E6D-891C-C92E777B33F2}"/>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8" name="Gå till början 7">
            <a:hlinkClick r:id="rId2" action="ppaction://hlinksldjump" highlightClick="1"/>
            <a:extLst>
              <a:ext uri="{FF2B5EF4-FFF2-40B4-BE49-F238E27FC236}">
                <a16:creationId xmlns:a16="http://schemas.microsoft.com/office/drawing/2014/main" id="{66DD082D-E2B6-455B-803D-DE021226C546}"/>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Tree>
    <p:extLst>
      <p:ext uri="{BB962C8B-B14F-4D97-AF65-F5344CB8AC3E}">
        <p14:creationId xmlns:p14="http://schemas.microsoft.com/office/powerpoint/2010/main" val="242881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70E9F071-B586-4D80-A067-F07869E00FA2}"/>
              </a:ext>
            </a:extLst>
          </p:cNvPr>
          <p:cNvSpPr>
            <a:spLocks noGrp="1"/>
          </p:cNvSpPr>
          <p:nvPr>
            <p:ph idx="1"/>
          </p:nvPr>
        </p:nvSpPr>
        <p:spPr/>
        <p:txBody>
          <a:bodyPr>
            <a:normAutofit/>
          </a:bodyPr>
          <a:lstStyle/>
          <a:p>
            <a:r>
              <a:rPr lang="sv-SE" dirty="0">
                <a:latin typeface="+mn-lt"/>
              </a:rPr>
              <a:t>Ett dokument innehållande </a:t>
            </a:r>
            <a:r>
              <a:rPr lang="sv-SE" dirty="0" err="1">
                <a:latin typeface="+mn-lt"/>
              </a:rPr>
              <a:t>UEs</a:t>
            </a:r>
            <a:r>
              <a:rPr lang="sv-SE" dirty="0">
                <a:latin typeface="+mn-lt"/>
              </a:rPr>
              <a:t> riskbedömningar (risker, bedömningar samt åtgärder för att hantera riskerna). </a:t>
            </a:r>
          </a:p>
          <a:p>
            <a:r>
              <a:rPr lang="sv-SE" dirty="0">
                <a:latin typeface="+mn-lt"/>
              </a:rPr>
              <a:t>Riskerna avser:</a:t>
            </a:r>
          </a:p>
          <a:p>
            <a:r>
              <a:rPr lang="sv-SE" dirty="0">
                <a:latin typeface="+mn-lt"/>
              </a:rPr>
              <a:t>De som medarbetare på det aktuella projektet kan komma i kontakt med. </a:t>
            </a:r>
          </a:p>
          <a:p>
            <a:r>
              <a:rPr lang="sv-SE" dirty="0">
                <a:latin typeface="+mn-lt"/>
              </a:rPr>
              <a:t>De ev. risker som </a:t>
            </a:r>
            <a:r>
              <a:rPr lang="sv-SE" dirty="0" err="1">
                <a:latin typeface="+mn-lt"/>
              </a:rPr>
              <a:t>UE:n</a:t>
            </a:r>
            <a:r>
              <a:rPr lang="sv-SE" dirty="0">
                <a:latin typeface="+mn-lt"/>
              </a:rPr>
              <a:t> kan komma exponera andra än sina egna medarbetare för (ex. damm som kan spridas, material som kan tappas och falla ner på andra etc..)</a:t>
            </a:r>
          </a:p>
          <a:p>
            <a:r>
              <a:rPr lang="sv-SE" dirty="0">
                <a:latin typeface="+mn-lt"/>
              </a:rPr>
              <a:t>Denna lämnas över till Bas U som granskar och återkopplar.</a:t>
            </a:r>
          </a:p>
          <a:p>
            <a:r>
              <a:rPr lang="sv-SE" dirty="0">
                <a:latin typeface="+mn-lt"/>
              </a:rPr>
              <a:t>Detta är en viktig input till projektets AMP men skapar också trygghet för Bas U, då hen ser att </a:t>
            </a:r>
            <a:r>
              <a:rPr lang="sv-SE" dirty="0" err="1">
                <a:latin typeface="+mn-lt"/>
              </a:rPr>
              <a:t>UE:n</a:t>
            </a:r>
            <a:r>
              <a:rPr lang="sv-SE" dirty="0">
                <a:latin typeface="+mn-lt"/>
              </a:rPr>
              <a:t> har planera att arbeta säkert.</a:t>
            </a:r>
          </a:p>
          <a:p>
            <a:r>
              <a:rPr lang="sv-SE" dirty="0">
                <a:latin typeface="+mn-lt"/>
              </a:rPr>
              <a:t>AFS 1999:3,§17: Den som driver verksamhet på byggarbetsplatsen ska till byggarbetsmiljösamordnaren enligt 7 b § arbetsmiljölagen lämna uppgift om de risker som kan uppstå på grund av denna verksamhet.</a:t>
            </a:r>
          </a:p>
        </p:txBody>
      </p:sp>
      <p:sp>
        <p:nvSpPr>
          <p:cNvPr id="2" name="Rubrik 1">
            <a:extLst>
              <a:ext uri="{FF2B5EF4-FFF2-40B4-BE49-F238E27FC236}">
                <a16:creationId xmlns:a16="http://schemas.microsoft.com/office/drawing/2014/main" id="{BC38800A-74FC-4A95-8BD5-B909B4F14B89}"/>
              </a:ext>
            </a:extLst>
          </p:cNvPr>
          <p:cNvSpPr>
            <a:spLocks noGrp="1"/>
          </p:cNvSpPr>
          <p:nvPr>
            <p:ph type="title"/>
          </p:nvPr>
        </p:nvSpPr>
        <p:spPr/>
        <p:txBody>
          <a:bodyPr/>
          <a:lstStyle/>
          <a:p>
            <a:r>
              <a:rPr lang="sv-SE" dirty="0" err="1"/>
              <a:t>UE:s</a:t>
            </a:r>
            <a:r>
              <a:rPr lang="sv-SE" dirty="0"/>
              <a:t> risklista</a:t>
            </a:r>
          </a:p>
        </p:txBody>
      </p:sp>
      <p:sp>
        <p:nvSpPr>
          <p:cNvPr id="7" name="Tom 6">
            <a:hlinkClick r:id="rId3" action="ppaction://hlinksldjump" highlightClick="1"/>
            <a:extLst>
              <a:ext uri="{FF2B5EF4-FFF2-40B4-BE49-F238E27FC236}">
                <a16:creationId xmlns:a16="http://schemas.microsoft.com/office/drawing/2014/main" id="{23DD6806-D95A-45B4-B83C-5FC221DFBCE3}"/>
              </a:ext>
            </a:extLst>
          </p:cNvPr>
          <p:cNvSpPr/>
          <p:nvPr/>
        </p:nvSpPr>
        <p:spPr>
          <a:xfrm>
            <a:off x="10941149" y="6368802"/>
            <a:ext cx="1139480" cy="288513"/>
          </a:xfrm>
          <a:prstGeom prst="actionButtonBlank">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sz="1200">
                <a:solidFill>
                  <a:schemeClr val="bg1"/>
                </a:solidFill>
              </a:rPr>
              <a:t>Förkortningar</a:t>
            </a:r>
          </a:p>
        </p:txBody>
      </p:sp>
      <p:sp>
        <p:nvSpPr>
          <p:cNvPr id="10" name="Bakåt eller föregående 9">
            <a:hlinkClick r:id="" action="ppaction://hlinkshowjump?jump=lastslideviewed" highlightClick="1"/>
            <a:extLst>
              <a:ext uri="{FF2B5EF4-FFF2-40B4-BE49-F238E27FC236}">
                <a16:creationId xmlns:a16="http://schemas.microsoft.com/office/drawing/2014/main" id="{F4286B7B-27C8-457E-94F6-CC0C81BBC9C2}"/>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11" name="Gå till början 10">
            <a:hlinkClick r:id="rId4" action="ppaction://hlinksldjump" highlightClick="1"/>
            <a:extLst>
              <a:ext uri="{FF2B5EF4-FFF2-40B4-BE49-F238E27FC236}">
                <a16:creationId xmlns:a16="http://schemas.microsoft.com/office/drawing/2014/main" id="{C4A0B8AC-F66D-44A9-ACF1-E024FAF6D052}"/>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Tree>
    <p:extLst>
      <p:ext uri="{BB962C8B-B14F-4D97-AF65-F5344CB8AC3E}">
        <p14:creationId xmlns:p14="http://schemas.microsoft.com/office/powerpoint/2010/main" val="1826707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7243888-28C9-4F9A-9A84-C88B46FECD0C}"/>
              </a:ext>
            </a:extLst>
          </p:cNvPr>
          <p:cNvSpPr>
            <a:spLocks noGrp="1"/>
          </p:cNvSpPr>
          <p:nvPr>
            <p:ph idx="1"/>
          </p:nvPr>
        </p:nvSpPr>
        <p:spPr/>
        <p:txBody>
          <a:bodyPr/>
          <a:lstStyle/>
          <a:p>
            <a:pPr marL="342900" indent="-342900">
              <a:buFont typeface="Arial" panose="020B0604020202020204" pitchFamily="34" charset="0"/>
              <a:buChar char="•"/>
            </a:pPr>
            <a:r>
              <a:rPr lang="sv-SE" dirty="0">
                <a:latin typeface="+mn-lt"/>
              </a:rPr>
              <a:t>Erfarenhetsåterföring</a:t>
            </a:r>
          </a:p>
          <a:p>
            <a:pPr marL="342900" indent="-342900">
              <a:buFont typeface="Arial" panose="020B0604020202020204" pitchFamily="34" charset="0"/>
              <a:buChar char="•"/>
            </a:pPr>
            <a:r>
              <a:rPr lang="sv-SE" dirty="0">
                <a:latin typeface="+mn-lt"/>
              </a:rPr>
              <a:t>Input från olika kompetenser och discipliner</a:t>
            </a:r>
          </a:p>
          <a:p>
            <a:pPr marL="342900" indent="-342900">
              <a:buFont typeface="Arial" panose="020B0604020202020204" pitchFamily="34" charset="0"/>
              <a:buChar char="•"/>
            </a:pPr>
            <a:r>
              <a:rPr lang="sv-SE" dirty="0">
                <a:latin typeface="+mn-lt"/>
              </a:rPr>
              <a:t>Riskworkshops </a:t>
            </a:r>
          </a:p>
          <a:p>
            <a:pPr marL="342900" indent="-342900">
              <a:buFont typeface="Arial" panose="020B0604020202020204" pitchFamily="34" charset="0"/>
              <a:buChar char="•"/>
            </a:pPr>
            <a:r>
              <a:rPr lang="sv-SE" dirty="0">
                <a:latin typeface="+mn-lt"/>
              </a:rPr>
              <a:t>Studiebesök </a:t>
            </a:r>
          </a:p>
          <a:p>
            <a:endParaRPr lang="sv-SE" dirty="0">
              <a:latin typeface="+mn-lt"/>
            </a:endParaRPr>
          </a:p>
        </p:txBody>
      </p:sp>
      <p:sp>
        <p:nvSpPr>
          <p:cNvPr id="3" name="Rubrik 2">
            <a:extLst>
              <a:ext uri="{FF2B5EF4-FFF2-40B4-BE49-F238E27FC236}">
                <a16:creationId xmlns:a16="http://schemas.microsoft.com/office/drawing/2014/main" id="{BF3E92FD-20A3-42DB-A933-03B18F2EA781}"/>
              </a:ext>
            </a:extLst>
          </p:cNvPr>
          <p:cNvSpPr>
            <a:spLocks noGrp="1"/>
          </p:cNvSpPr>
          <p:nvPr>
            <p:ph type="title"/>
          </p:nvPr>
        </p:nvSpPr>
        <p:spPr/>
        <p:txBody>
          <a:bodyPr/>
          <a:lstStyle/>
          <a:p>
            <a:r>
              <a:rPr lang="sv-SE"/>
              <a:t>Byggherren bidrar till riskidentifiering genom: </a:t>
            </a:r>
          </a:p>
        </p:txBody>
      </p:sp>
      <p:sp>
        <p:nvSpPr>
          <p:cNvPr id="5" name="Bakåt eller föregående 4">
            <a:hlinkClick r:id="" action="ppaction://hlinkshowjump?jump=lastslideviewed" highlightClick="1"/>
            <a:extLst>
              <a:ext uri="{FF2B5EF4-FFF2-40B4-BE49-F238E27FC236}">
                <a16:creationId xmlns:a16="http://schemas.microsoft.com/office/drawing/2014/main" id="{89A3019C-EAA3-4537-BABE-1036CA9D18AF}"/>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6" name="Gå till början 5">
            <a:hlinkClick r:id="rId2" action="ppaction://hlinksldjump" highlightClick="1"/>
            <a:extLst>
              <a:ext uri="{FF2B5EF4-FFF2-40B4-BE49-F238E27FC236}">
                <a16:creationId xmlns:a16="http://schemas.microsoft.com/office/drawing/2014/main" id="{8CFFA781-A8F9-40A3-A295-01CC483E5E74}"/>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Tree>
    <p:extLst>
      <p:ext uri="{BB962C8B-B14F-4D97-AF65-F5344CB8AC3E}">
        <p14:creationId xmlns:p14="http://schemas.microsoft.com/office/powerpoint/2010/main" val="293348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7243888-28C9-4F9A-9A84-C88B46FECD0C}"/>
              </a:ext>
            </a:extLst>
          </p:cNvPr>
          <p:cNvSpPr>
            <a:spLocks noGrp="1"/>
          </p:cNvSpPr>
          <p:nvPr>
            <p:ph idx="1"/>
          </p:nvPr>
        </p:nvSpPr>
        <p:spPr>
          <a:xfrm>
            <a:off x="612000" y="1370508"/>
            <a:ext cx="5819557" cy="4662544"/>
          </a:xfrm>
        </p:spPr>
        <p:txBody>
          <a:bodyPr>
            <a:noAutofit/>
          </a:bodyPr>
          <a:lstStyle/>
          <a:p>
            <a:pPr marL="0" indent="0">
              <a:lnSpc>
                <a:spcPct val="120000"/>
              </a:lnSpc>
              <a:buNone/>
            </a:pPr>
            <a:r>
              <a:rPr lang="sv-SE" sz="1400" dirty="0"/>
              <a:t>För att kunna förbättra arbetsmiljön behöver dem som är ansvariga ha vetskap om vad som fungerar respektive vad som behöver rättas till.</a:t>
            </a:r>
          </a:p>
          <a:p>
            <a:pPr marL="0" indent="0">
              <a:lnSpc>
                <a:spcPct val="120000"/>
              </a:lnSpc>
              <a:buNone/>
            </a:pPr>
            <a:r>
              <a:rPr lang="sv-SE" sz="1400" dirty="0"/>
              <a:t>Det kan de få genom att:</a:t>
            </a:r>
          </a:p>
          <a:p>
            <a:pPr>
              <a:lnSpc>
                <a:spcPct val="120000"/>
              </a:lnSpc>
              <a:buFontTx/>
              <a:buChar char="-"/>
            </a:pPr>
            <a:r>
              <a:rPr lang="sv-SE" sz="1400" dirty="0"/>
              <a:t>Själva följa upp (t.ex. genomföra skyddsronder)</a:t>
            </a:r>
          </a:p>
          <a:p>
            <a:pPr>
              <a:lnSpc>
                <a:spcPct val="120000"/>
              </a:lnSpc>
              <a:buFontTx/>
              <a:buChar char="-"/>
            </a:pPr>
            <a:r>
              <a:rPr lang="sv-SE" sz="1400" dirty="0"/>
              <a:t>Ställa frågor i olika sammanhang (t.ex. morgonmöten)</a:t>
            </a:r>
          </a:p>
          <a:p>
            <a:pPr>
              <a:lnSpc>
                <a:spcPct val="120000"/>
              </a:lnSpc>
              <a:buFontTx/>
              <a:buChar char="-"/>
            </a:pPr>
            <a:r>
              <a:rPr lang="sv-SE" sz="1400" dirty="0"/>
              <a:t>Ta del av det som rapporterats via inrapporteringssystem</a:t>
            </a:r>
          </a:p>
          <a:p>
            <a:pPr marL="0" indent="0">
              <a:lnSpc>
                <a:spcPct val="120000"/>
              </a:lnSpc>
              <a:buNone/>
            </a:pPr>
            <a:r>
              <a:rPr lang="sv-SE" sz="1400" dirty="0"/>
              <a:t>För att motivera till rapportering behöver de som man vill ska rapportera ”uppleva nyttan”, man behöver:</a:t>
            </a:r>
          </a:p>
          <a:p>
            <a:pPr>
              <a:lnSpc>
                <a:spcPct val="120000"/>
              </a:lnSpc>
              <a:buFontTx/>
              <a:buChar char="-"/>
            </a:pPr>
            <a:r>
              <a:rPr lang="sv-SE" sz="1400" dirty="0"/>
              <a:t>Se till att den brist som rapporterats åtgärdas.</a:t>
            </a:r>
          </a:p>
          <a:p>
            <a:pPr>
              <a:lnSpc>
                <a:spcPct val="120000"/>
              </a:lnSpc>
              <a:buFontTx/>
              <a:buChar char="-"/>
            </a:pPr>
            <a:r>
              <a:rPr lang="sv-SE" sz="1400" dirty="0"/>
              <a:t>Återkoppla hur bristen har tagits om hand till den som rapporterat</a:t>
            </a:r>
          </a:p>
          <a:p>
            <a:pPr>
              <a:lnSpc>
                <a:spcPct val="120000"/>
              </a:lnSpc>
              <a:buFontTx/>
              <a:buChar char="-"/>
            </a:pPr>
            <a:r>
              <a:rPr lang="sv-SE" sz="1400" dirty="0"/>
              <a:t>Informera om brister som inkommit och hur de tagits om hand (till exempel på möten/samlingar, utskick </a:t>
            </a:r>
            <a:r>
              <a:rPr lang="sv-SE" sz="1400" dirty="0" err="1"/>
              <a:t>etc</a:t>
            </a:r>
            <a:r>
              <a:rPr lang="sv-SE" sz="1400" dirty="0"/>
              <a:t>)</a:t>
            </a:r>
          </a:p>
          <a:p>
            <a:pPr marL="0" indent="0">
              <a:lnSpc>
                <a:spcPct val="120000"/>
              </a:lnSpc>
              <a:buNone/>
            </a:pPr>
            <a:r>
              <a:rPr lang="sv-SE" sz="1400" dirty="0"/>
              <a:t>Samlingar/möten är också ett sätt att skicka med uppmaningar.</a:t>
            </a:r>
          </a:p>
        </p:txBody>
      </p:sp>
      <p:sp>
        <p:nvSpPr>
          <p:cNvPr id="3" name="Rubrik 2">
            <a:extLst>
              <a:ext uri="{FF2B5EF4-FFF2-40B4-BE49-F238E27FC236}">
                <a16:creationId xmlns:a16="http://schemas.microsoft.com/office/drawing/2014/main" id="{BF3E92FD-20A3-42DB-A933-03B18F2EA781}"/>
              </a:ext>
            </a:extLst>
          </p:cNvPr>
          <p:cNvSpPr>
            <a:spLocks noGrp="1"/>
          </p:cNvSpPr>
          <p:nvPr>
            <p:ph type="title"/>
          </p:nvPr>
        </p:nvSpPr>
        <p:spPr/>
        <p:txBody>
          <a:bodyPr>
            <a:normAutofit fontScale="90000"/>
          </a:bodyPr>
          <a:lstStyle/>
          <a:p>
            <a:r>
              <a:rPr lang="sv-SE" dirty="0"/>
              <a:t>Hantera avvikelser inom arbetsmiljö </a:t>
            </a:r>
            <a:br>
              <a:rPr lang="sv-SE" dirty="0"/>
            </a:br>
            <a:r>
              <a:rPr lang="sv-SE" dirty="0"/>
              <a:t>(olyckor, tillbud och observationer)</a:t>
            </a:r>
          </a:p>
        </p:txBody>
      </p:sp>
      <p:sp>
        <p:nvSpPr>
          <p:cNvPr id="5" name="Bakåt eller föregående 4">
            <a:hlinkClick r:id="" action="ppaction://hlinkshowjump?jump=lastslideviewed" highlightClick="1"/>
            <a:extLst>
              <a:ext uri="{FF2B5EF4-FFF2-40B4-BE49-F238E27FC236}">
                <a16:creationId xmlns:a16="http://schemas.microsoft.com/office/drawing/2014/main" id="{89A3019C-EAA3-4537-BABE-1036CA9D18AF}"/>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6" name="Gå till början 5">
            <a:hlinkClick r:id="rId2" action="ppaction://hlinksldjump" highlightClick="1"/>
            <a:extLst>
              <a:ext uri="{FF2B5EF4-FFF2-40B4-BE49-F238E27FC236}">
                <a16:creationId xmlns:a16="http://schemas.microsoft.com/office/drawing/2014/main" id="{8CFFA781-A8F9-40A3-A295-01CC483E5E74}"/>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grpSp>
        <p:nvGrpSpPr>
          <p:cNvPr id="7" name="Grupp 6">
            <a:extLst>
              <a:ext uri="{FF2B5EF4-FFF2-40B4-BE49-F238E27FC236}">
                <a16:creationId xmlns:a16="http://schemas.microsoft.com/office/drawing/2014/main" id="{89146FC6-76CB-3ED3-2F9C-170E7A05B558}"/>
              </a:ext>
            </a:extLst>
          </p:cNvPr>
          <p:cNvGrpSpPr/>
          <p:nvPr/>
        </p:nvGrpSpPr>
        <p:grpSpPr>
          <a:xfrm>
            <a:off x="6545030" y="1538708"/>
            <a:ext cx="5141326" cy="3862833"/>
            <a:chOff x="6545030" y="1538708"/>
            <a:chExt cx="5141326" cy="3862833"/>
          </a:xfrm>
        </p:grpSpPr>
        <p:sp>
          <p:nvSpPr>
            <p:cNvPr id="8" name="Frihandsfigur: Form 7">
              <a:extLst>
                <a:ext uri="{FF2B5EF4-FFF2-40B4-BE49-F238E27FC236}">
                  <a16:creationId xmlns:a16="http://schemas.microsoft.com/office/drawing/2014/main" id="{0B391E30-3F4C-3289-7226-2E72B4CA70A7}"/>
                </a:ext>
              </a:extLst>
            </p:cNvPr>
            <p:cNvSpPr/>
            <p:nvPr/>
          </p:nvSpPr>
          <p:spPr>
            <a:xfrm>
              <a:off x="8115355" y="1538708"/>
              <a:ext cx="2000677" cy="1000338"/>
            </a:xfrm>
            <a:custGeom>
              <a:avLst/>
              <a:gdLst>
                <a:gd name="connsiteX0" fmla="*/ 0 w 2000677"/>
                <a:gd name="connsiteY0" fmla="*/ 100034 h 1000338"/>
                <a:gd name="connsiteX1" fmla="*/ 100034 w 2000677"/>
                <a:gd name="connsiteY1" fmla="*/ 0 h 1000338"/>
                <a:gd name="connsiteX2" fmla="*/ 1900643 w 2000677"/>
                <a:gd name="connsiteY2" fmla="*/ 0 h 1000338"/>
                <a:gd name="connsiteX3" fmla="*/ 2000677 w 2000677"/>
                <a:gd name="connsiteY3" fmla="*/ 100034 h 1000338"/>
                <a:gd name="connsiteX4" fmla="*/ 2000677 w 2000677"/>
                <a:gd name="connsiteY4" fmla="*/ 900304 h 1000338"/>
                <a:gd name="connsiteX5" fmla="*/ 1900643 w 2000677"/>
                <a:gd name="connsiteY5" fmla="*/ 1000338 h 1000338"/>
                <a:gd name="connsiteX6" fmla="*/ 100034 w 2000677"/>
                <a:gd name="connsiteY6" fmla="*/ 1000338 h 1000338"/>
                <a:gd name="connsiteX7" fmla="*/ 0 w 2000677"/>
                <a:gd name="connsiteY7" fmla="*/ 900304 h 1000338"/>
                <a:gd name="connsiteX8" fmla="*/ 0 w 2000677"/>
                <a:gd name="connsiteY8" fmla="*/ 100034 h 10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677" h="1000338">
                  <a:moveTo>
                    <a:pt x="0" y="100034"/>
                  </a:moveTo>
                  <a:cubicBezTo>
                    <a:pt x="0" y="44787"/>
                    <a:pt x="44787" y="0"/>
                    <a:pt x="100034" y="0"/>
                  </a:cubicBezTo>
                  <a:lnTo>
                    <a:pt x="1900643" y="0"/>
                  </a:lnTo>
                  <a:cubicBezTo>
                    <a:pt x="1955890" y="0"/>
                    <a:pt x="2000677" y="44787"/>
                    <a:pt x="2000677" y="100034"/>
                  </a:cubicBezTo>
                  <a:lnTo>
                    <a:pt x="2000677" y="900304"/>
                  </a:lnTo>
                  <a:cubicBezTo>
                    <a:pt x="2000677" y="955551"/>
                    <a:pt x="1955890" y="1000338"/>
                    <a:pt x="1900643" y="1000338"/>
                  </a:cubicBezTo>
                  <a:lnTo>
                    <a:pt x="100034" y="1000338"/>
                  </a:lnTo>
                  <a:cubicBezTo>
                    <a:pt x="44787" y="1000338"/>
                    <a:pt x="0" y="955551"/>
                    <a:pt x="0" y="900304"/>
                  </a:cubicBezTo>
                  <a:lnTo>
                    <a:pt x="0" y="10003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259" tIns="90259" rIns="90259" bIns="90259"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Figtree Medium" pitchFamily="2" charset="0"/>
                </a:rPr>
                <a:t>Rapportera olyckor, tillbud och riskobservationer</a:t>
              </a:r>
            </a:p>
          </p:txBody>
        </p:sp>
        <p:sp>
          <p:nvSpPr>
            <p:cNvPr id="9" name="Frihandsfigur: Form 8">
              <a:extLst>
                <a:ext uri="{FF2B5EF4-FFF2-40B4-BE49-F238E27FC236}">
                  <a16:creationId xmlns:a16="http://schemas.microsoft.com/office/drawing/2014/main" id="{EE734517-D135-AF24-2ADC-E86327194344}"/>
                </a:ext>
              </a:extLst>
            </p:cNvPr>
            <p:cNvSpPr/>
            <p:nvPr/>
          </p:nvSpPr>
          <p:spPr>
            <a:xfrm rot="3600000">
              <a:off x="9354295" y="3295066"/>
              <a:ext cx="1175458" cy="350118"/>
            </a:xfrm>
            <a:custGeom>
              <a:avLst/>
              <a:gdLst>
                <a:gd name="connsiteX0" fmla="*/ 0 w 1175458"/>
                <a:gd name="connsiteY0" fmla="*/ 175059 h 350118"/>
                <a:gd name="connsiteX1" fmla="*/ 175059 w 1175458"/>
                <a:gd name="connsiteY1" fmla="*/ 0 h 350118"/>
                <a:gd name="connsiteX2" fmla="*/ 175059 w 1175458"/>
                <a:gd name="connsiteY2" fmla="*/ 70024 h 350118"/>
                <a:gd name="connsiteX3" fmla="*/ 1000399 w 1175458"/>
                <a:gd name="connsiteY3" fmla="*/ 70024 h 350118"/>
                <a:gd name="connsiteX4" fmla="*/ 1000399 w 1175458"/>
                <a:gd name="connsiteY4" fmla="*/ 0 h 350118"/>
                <a:gd name="connsiteX5" fmla="*/ 1175458 w 1175458"/>
                <a:gd name="connsiteY5" fmla="*/ 175059 h 350118"/>
                <a:gd name="connsiteX6" fmla="*/ 1000399 w 1175458"/>
                <a:gd name="connsiteY6" fmla="*/ 350118 h 350118"/>
                <a:gd name="connsiteX7" fmla="*/ 1000399 w 1175458"/>
                <a:gd name="connsiteY7" fmla="*/ 280094 h 350118"/>
                <a:gd name="connsiteX8" fmla="*/ 175059 w 1175458"/>
                <a:gd name="connsiteY8" fmla="*/ 280094 h 350118"/>
                <a:gd name="connsiteX9" fmla="*/ 175059 w 1175458"/>
                <a:gd name="connsiteY9" fmla="*/ 350118 h 350118"/>
                <a:gd name="connsiteX10" fmla="*/ 0 w 1175458"/>
                <a:gd name="connsiteY10" fmla="*/ 175059 h 35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458" h="350118">
                  <a:moveTo>
                    <a:pt x="0" y="175059"/>
                  </a:moveTo>
                  <a:lnTo>
                    <a:pt x="175059" y="0"/>
                  </a:lnTo>
                  <a:lnTo>
                    <a:pt x="175059" y="70024"/>
                  </a:lnTo>
                  <a:lnTo>
                    <a:pt x="1000399" y="70024"/>
                  </a:lnTo>
                  <a:lnTo>
                    <a:pt x="1000399" y="0"/>
                  </a:lnTo>
                  <a:lnTo>
                    <a:pt x="1175458" y="175059"/>
                  </a:lnTo>
                  <a:lnTo>
                    <a:pt x="1000399" y="350118"/>
                  </a:lnTo>
                  <a:lnTo>
                    <a:pt x="1000399" y="280094"/>
                  </a:lnTo>
                  <a:lnTo>
                    <a:pt x="175059" y="280094"/>
                  </a:lnTo>
                  <a:lnTo>
                    <a:pt x="175059" y="350118"/>
                  </a:lnTo>
                  <a:lnTo>
                    <a:pt x="0" y="175059"/>
                  </a:lnTo>
                  <a:close/>
                </a:path>
              </a:pathLst>
            </a:custGeom>
            <a:solidFill>
              <a:srgbClr val="28568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05034" tIns="70024" rIns="105035" bIns="70024" numCol="1" spcCol="1270" anchor="ctr" anchorCtr="0">
              <a:noAutofit/>
            </a:bodyPr>
            <a:lstStyle/>
            <a:p>
              <a:pPr marL="0" lvl="0" indent="0" algn="ctr" defTabSz="666750">
                <a:lnSpc>
                  <a:spcPct val="90000"/>
                </a:lnSpc>
                <a:spcBef>
                  <a:spcPct val="0"/>
                </a:spcBef>
                <a:spcAft>
                  <a:spcPct val="35000"/>
                </a:spcAft>
                <a:buNone/>
              </a:pPr>
              <a:endParaRPr lang="sv-SE" sz="1500" kern="1200"/>
            </a:p>
          </p:txBody>
        </p:sp>
        <p:sp>
          <p:nvSpPr>
            <p:cNvPr id="10" name="Frihandsfigur: Form 9">
              <a:extLst>
                <a:ext uri="{FF2B5EF4-FFF2-40B4-BE49-F238E27FC236}">
                  <a16:creationId xmlns:a16="http://schemas.microsoft.com/office/drawing/2014/main" id="{20A73A11-F897-7EAB-3E0B-C881A438C9A8}"/>
                </a:ext>
              </a:extLst>
            </p:cNvPr>
            <p:cNvSpPr/>
            <p:nvPr/>
          </p:nvSpPr>
          <p:spPr>
            <a:xfrm>
              <a:off x="9850355" y="4401203"/>
              <a:ext cx="1836001" cy="1000338"/>
            </a:xfrm>
            <a:custGeom>
              <a:avLst/>
              <a:gdLst>
                <a:gd name="connsiteX0" fmla="*/ 0 w 1836001"/>
                <a:gd name="connsiteY0" fmla="*/ 100034 h 1000338"/>
                <a:gd name="connsiteX1" fmla="*/ 100034 w 1836001"/>
                <a:gd name="connsiteY1" fmla="*/ 0 h 1000338"/>
                <a:gd name="connsiteX2" fmla="*/ 1735967 w 1836001"/>
                <a:gd name="connsiteY2" fmla="*/ 0 h 1000338"/>
                <a:gd name="connsiteX3" fmla="*/ 1836001 w 1836001"/>
                <a:gd name="connsiteY3" fmla="*/ 100034 h 1000338"/>
                <a:gd name="connsiteX4" fmla="*/ 1836001 w 1836001"/>
                <a:gd name="connsiteY4" fmla="*/ 900304 h 1000338"/>
                <a:gd name="connsiteX5" fmla="*/ 1735967 w 1836001"/>
                <a:gd name="connsiteY5" fmla="*/ 1000338 h 1000338"/>
                <a:gd name="connsiteX6" fmla="*/ 100034 w 1836001"/>
                <a:gd name="connsiteY6" fmla="*/ 1000338 h 1000338"/>
                <a:gd name="connsiteX7" fmla="*/ 0 w 1836001"/>
                <a:gd name="connsiteY7" fmla="*/ 900304 h 1000338"/>
                <a:gd name="connsiteX8" fmla="*/ 0 w 1836001"/>
                <a:gd name="connsiteY8" fmla="*/ 100034 h 10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1" h="1000338">
                  <a:moveTo>
                    <a:pt x="0" y="100034"/>
                  </a:moveTo>
                  <a:cubicBezTo>
                    <a:pt x="0" y="44787"/>
                    <a:pt x="44787" y="0"/>
                    <a:pt x="100034" y="0"/>
                  </a:cubicBezTo>
                  <a:lnTo>
                    <a:pt x="1735967" y="0"/>
                  </a:lnTo>
                  <a:cubicBezTo>
                    <a:pt x="1791214" y="0"/>
                    <a:pt x="1836001" y="44787"/>
                    <a:pt x="1836001" y="100034"/>
                  </a:cubicBezTo>
                  <a:lnTo>
                    <a:pt x="1836001" y="900304"/>
                  </a:lnTo>
                  <a:cubicBezTo>
                    <a:pt x="1836001" y="955551"/>
                    <a:pt x="1791214" y="1000338"/>
                    <a:pt x="1735967" y="1000338"/>
                  </a:cubicBezTo>
                  <a:lnTo>
                    <a:pt x="100034" y="1000338"/>
                  </a:lnTo>
                  <a:cubicBezTo>
                    <a:pt x="44787" y="1000338"/>
                    <a:pt x="0" y="955551"/>
                    <a:pt x="0" y="900304"/>
                  </a:cubicBezTo>
                  <a:lnTo>
                    <a:pt x="0" y="10003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259" tIns="90259" rIns="90259" bIns="90259"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Figtree Medium" pitchFamily="2" charset="0"/>
                </a:rPr>
                <a:t>Åtgärda brister</a:t>
              </a:r>
            </a:p>
          </p:txBody>
        </p:sp>
        <p:sp>
          <p:nvSpPr>
            <p:cNvPr id="11" name="Frihandsfigur: Form 10">
              <a:extLst>
                <a:ext uri="{FF2B5EF4-FFF2-40B4-BE49-F238E27FC236}">
                  <a16:creationId xmlns:a16="http://schemas.microsoft.com/office/drawing/2014/main" id="{37D7540D-83FC-D4A2-4B48-6D6C1901A25B}"/>
                </a:ext>
              </a:extLst>
            </p:cNvPr>
            <p:cNvSpPr/>
            <p:nvPr/>
          </p:nvSpPr>
          <p:spPr>
            <a:xfrm rot="21600000">
              <a:off x="8527964" y="4726313"/>
              <a:ext cx="1175459" cy="350119"/>
            </a:xfrm>
            <a:custGeom>
              <a:avLst/>
              <a:gdLst>
                <a:gd name="connsiteX0" fmla="*/ 0 w 1175458"/>
                <a:gd name="connsiteY0" fmla="*/ 175059 h 350118"/>
                <a:gd name="connsiteX1" fmla="*/ 175059 w 1175458"/>
                <a:gd name="connsiteY1" fmla="*/ 0 h 350118"/>
                <a:gd name="connsiteX2" fmla="*/ 175059 w 1175458"/>
                <a:gd name="connsiteY2" fmla="*/ 70024 h 350118"/>
                <a:gd name="connsiteX3" fmla="*/ 1000399 w 1175458"/>
                <a:gd name="connsiteY3" fmla="*/ 70024 h 350118"/>
                <a:gd name="connsiteX4" fmla="*/ 1000399 w 1175458"/>
                <a:gd name="connsiteY4" fmla="*/ 0 h 350118"/>
                <a:gd name="connsiteX5" fmla="*/ 1175458 w 1175458"/>
                <a:gd name="connsiteY5" fmla="*/ 175059 h 350118"/>
                <a:gd name="connsiteX6" fmla="*/ 1000399 w 1175458"/>
                <a:gd name="connsiteY6" fmla="*/ 350118 h 350118"/>
                <a:gd name="connsiteX7" fmla="*/ 1000399 w 1175458"/>
                <a:gd name="connsiteY7" fmla="*/ 280094 h 350118"/>
                <a:gd name="connsiteX8" fmla="*/ 175059 w 1175458"/>
                <a:gd name="connsiteY8" fmla="*/ 280094 h 350118"/>
                <a:gd name="connsiteX9" fmla="*/ 175059 w 1175458"/>
                <a:gd name="connsiteY9" fmla="*/ 350118 h 350118"/>
                <a:gd name="connsiteX10" fmla="*/ 0 w 1175458"/>
                <a:gd name="connsiteY10" fmla="*/ 175059 h 35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458" h="350118">
                  <a:moveTo>
                    <a:pt x="1175458" y="175059"/>
                  </a:moveTo>
                  <a:lnTo>
                    <a:pt x="1000399" y="350117"/>
                  </a:lnTo>
                  <a:lnTo>
                    <a:pt x="1000399" y="280093"/>
                  </a:lnTo>
                  <a:lnTo>
                    <a:pt x="175059" y="280093"/>
                  </a:lnTo>
                  <a:lnTo>
                    <a:pt x="175059" y="350117"/>
                  </a:lnTo>
                  <a:lnTo>
                    <a:pt x="0" y="175059"/>
                  </a:lnTo>
                  <a:lnTo>
                    <a:pt x="175059" y="1"/>
                  </a:lnTo>
                  <a:lnTo>
                    <a:pt x="175059" y="70025"/>
                  </a:lnTo>
                  <a:lnTo>
                    <a:pt x="1000399" y="70025"/>
                  </a:lnTo>
                  <a:lnTo>
                    <a:pt x="1000399" y="1"/>
                  </a:lnTo>
                  <a:lnTo>
                    <a:pt x="1175458" y="175059"/>
                  </a:lnTo>
                  <a:close/>
                </a:path>
              </a:pathLst>
            </a:custGeom>
            <a:solidFill>
              <a:srgbClr val="28568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05035" tIns="70025" rIns="105036" bIns="70024" numCol="1" spcCol="1270" anchor="ctr" anchorCtr="0">
              <a:noAutofit/>
            </a:bodyPr>
            <a:lstStyle/>
            <a:p>
              <a:pPr marL="0" lvl="0" indent="0" algn="ctr" defTabSz="666750">
                <a:lnSpc>
                  <a:spcPct val="90000"/>
                </a:lnSpc>
                <a:spcBef>
                  <a:spcPct val="0"/>
                </a:spcBef>
                <a:spcAft>
                  <a:spcPct val="35000"/>
                </a:spcAft>
                <a:buNone/>
              </a:pPr>
              <a:endParaRPr lang="sv-SE" sz="1500" kern="1200"/>
            </a:p>
          </p:txBody>
        </p:sp>
        <p:sp>
          <p:nvSpPr>
            <p:cNvPr id="14" name="Frihandsfigur: Form 13">
              <a:extLst>
                <a:ext uri="{FF2B5EF4-FFF2-40B4-BE49-F238E27FC236}">
                  <a16:creationId xmlns:a16="http://schemas.microsoft.com/office/drawing/2014/main" id="{8686883B-CB58-158F-CB3C-EE3A16737BE2}"/>
                </a:ext>
              </a:extLst>
            </p:cNvPr>
            <p:cNvSpPr/>
            <p:nvPr/>
          </p:nvSpPr>
          <p:spPr>
            <a:xfrm>
              <a:off x="6545030" y="4401203"/>
              <a:ext cx="1836001" cy="1000338"/>
            </a:xfrm>
            <a:custGeom>
              <a:avLst/>
              <a:gdLst>
                <a:gd name="connsiteX0" fmla="*/ 0 w 1836001"/>
                <a:gd name="connsiteY0" fmla="*/ 100034 h 1000338"/>
                <a:gd name="connsiteX1" fmla="*/ 100034 w 1836001"/>
                <a:gd name="connsiteY1" fmla="*/ 0 h 1000338"/>
                <a:gd name="connsiteX2" fmla="*/ 1735967 w 1836001"/>
                <a:gd name="connsiteY2" fmla="*/ 0 h 1000338"/>
                <a:gd name="connsiteX3" fmla="*/ 1836001 w 1836001"/>
                <a:gd name="connsiteY3" fmla="*/ 100034 h 1000338"/>
                <a:gd name="connsiteX4" fmla="*/ 1836001 w 1836001"/>
                <a:gd name="connsiteY4" fmla="*/ 900304 h 1000338"/>
                <a:gd name="connsiteX5" fmla="*/ 1735967 w 1836001"/>
                <a:gd name="connsiteY5" fmla="*/ 1000338 h 1000338"/>
                <a:gd name="connsiteX6" fmla="*/ 100034 w 1836001"/>
                <a:gd name="connsiteY6" fmla="*/ 1000338 h 1000338"/>
                <a:gd name="connsiteX7" fmla="*/ 0 w 1836001"/>
                <a:gd name="connsiteY7" fmla="*/ 900304 h 1000338"/>
                <a:gd name="connsiteX8" fmla="*/ 0 w 1836001"/>
                <a:gd name="connsiteY8" fmla="*/ 100034 h 10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1" h="1000338">
                  <a:moveTo>
                    <a:pt x="0" y="100034"/>
                  </a:moveTo>
                  <a:cubicBezTo>
                    <a:pt x="0" y="44787"/>
                    <a:pt x="44787" y="0"/>
                    <a:pt x="100034" y="0"/>
                  </a:cubicBezTo>
                  <a:lnTo>
                    <a:pt x="1735967" y="0"/>
                  </a:lnTo>
                  <a:cubicBezTo>
                    <a:pt x="1791214" y="0"/>
                    <a:pt x="1836001" y="44787"/>
                    <a:pt x="1836001" y="100034"/>
                  </a:cubicBezTo>
                  <a:lnTo>
                    <a:pt x="1836001" y="900304"/>
                  </a:lnTo>
                  <a:cubicBezTo>
                    <a:pt x="1836001" y="955551"/>
                    <a:pt x="1791214" y="1000338"/>
                    <a:pt x="1735967" y="1000338"/>
                  </a:cubicBezTo>
                  <a:lnTo>
                    <a:pt x="100034" y="1000338"/>
                  </a:lnTo>
                  <a:cubicBezTo>
                    <a:pt x="44787" y="1000338"/>
                    <a:pt x="0" y="955551"/>
                    <a:pt x="0" y="900304"/>
                  </a:cubicBezTo>
                  <a:lnTo>
                    <a:pt x="0" y="10003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259" tIns="90259" rIns="90259" bIns="90259"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Figtree Medium" pitchFamily="2" charset="0"/>
                </a:rPr>
                <a:t>Kommunicera  </a:t>
              </a:r>
            </a:p>
          </p:txBody>
        </p:sp>
        <p:sp>
          <p:nvSpPr>
            <p:cNvPr id="15" name="Frihandsfigur: Form 14">
              <a:extLst>
                <a:ext uri="{FF2B5EF4-FFF2-40B4-BE49-F238E27FC236}">
                  <a16:creationId xmlns:a16="http://schemas.microsoft.com/office/drawing/2014/main" id="{ECAE8631-6563-D1AB-E86A-C11CFCB55BB5}"/>
                </a:ext>
              </a:extLst>
            </p:cNvPr>
            <p:cNvSpPr/>
            <p:nvPr/>
          </p:nvSpPr>
          <p:spPr>
            <a:xfrm rot="18000000">
              <a:off x="7701633" y="3295066"/>
              <a:ext cx="1175458" cy="350118"/>
            </a:xfrm>
            <a:custGeom>
              <a:avLst/>
              <a:gdLst>
                <a:gd name="connsiteX0" fmla="*/ 0 w 1175458"/>
                <a:gd name="connsiteY0" fmla="*/ 175059 h 350118"/>
                <a:gd name="connsiteX1" fmla="*/ 175059 w 1175458"/>
                <a:gd name="connsiteY1" fmla="*/ 0 h 350118"/>
                <a:gd name="connsiteX2" fmla="*/ 175059 w 1175458"/>
                <a:gd name="connsiteY2" fmla="*/ 70024 h 350118"/>
                <a:gd name="connsiteX3" fmla="*/ 1000399 w 1175458"/>
                <a:gd name="connsiteY3" fmla="*/ 70024 h 350118"/>
                <a:gd name="connsiteX4" fmla="*/ 1000399 w 1175458"/>
                <a:gd name="connsiteY4" fmla="*/ 0 h 350118"/>
                <a:gd name="connsiteX5" fmla="*/ 1175458 w 1175458"/>
                <a:gd name="connsiteY5" fmla="*/ 175059 h 350118"/>
                <a:gd name="connsiteX6" fmla="*/ 1000399 w 1175458"/>
                <a:gd name="connsiteY6" fmla="*/ 350118 h 350118"/>
                <a:gd name="connsiteX7" fmla="*/ 1000399 w 1175458"/>
                <a:gd name="connsiteY7" fmla="*/ 280094 h 350118"/>
                <a:gd name="connsiteX8" fmla="*/ 175059 w 1175458"/>
                <a:gd name="connsiteY8" fmla="*/ 280094 h 350118"/>
                <a:gd name="connsiteX9" fmla="*/ 175059 w 1175458"/>
                <a:gd name="connsiteY9" fmla="*/ 350118 h 350118"/>
                <a:gd name="connsiteX10" fmla="*/ 0 w 1175458"/>
                <a:gd name="connsiteY10" fmla="*/ 175059 h 35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458" h="350118">
                  <a:moveTo>
                    <a:pt x="0" y="175059"/>
                  </a:moveTo>
                  <a:lnTo>
                    <a:pt x="175059" y="0"/>
                  </a:lnTo>
                  <a:lnTo>
                    <a:pt x="175059" y="70024"/>
                  </a:lnTo>
                  <a:lnTo>
                    <a:pt x="1000399" y="70024"/>
                  </a:lnTo>
                  <a:lnTo>
                    <a:pt x="1000399" y="0"/>
                  </a:lnTo>
                  <a:lnTo>
                    <a:pt x="1175458" y="175059"/>
                  </a:lnTo>
                  <a:lnTo>
                    <a:pt x="1000399" y="350118"/>
                  </a:lnTo>
                  <a:lnTo>
                    <a:pt x="1000399" y="280094"/>
                  </a:lnTo>
                  <a:lnTo>
                    <a:pt x="175059" y="280094"/>
                  </a:lnTo>
                  <a:lnTo>
                    <a:pt x="175059" y="350118"/>
                  </a:lnTo>
                  <a:lnTo>
                    <a:pt x="0" y="175059"/>
                  </a:lnTo>
                  <a:close/>
                </a:path>
              </a:pathLst>
            </a:custGeom>
            <a:solidFill>
              <a:srgbClr val="28568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05034" tIns="70024" rIns="105035" bIns="70023" numCol="1" spcCol="1270" anchor="ctr" anchorCtr="0">
              <a:noAutofit/>
            </a:bodyPr>
            <a:lstStyle/>
            <a:p>
              <a:pPr marL="0" lvl="0" indent="0" algn="ctr" defTabSz="666750">
                <a:lnSpc>
                  <a:spcPct val="90000"/>
                </a:lnSpc>
                <a:spcBef>
                  <a:spcPct val="0"/>
                </a:spcBef>
                <a:spcAft>
                  <a:spcPct val="35000"/>
                </a:spcAft>
                <a:buNone/>
              </a:pPr>
              <a:endParaRPr lang="sv-SE" sz="1500" kern="1200"/>
            </a:p>
          </p:txBody>
        </p:sp>
      </p:grpSp>
    </p:spTree>
    <p:extLst>
      <p:ext uri="{BB962C8B-B14F-4D97-AF65-F5344CB8AC3E}">
        <p14:creationId xmlns:p14="http://schemas.microsoft.com/office/powerpoint/2010/main" val="368273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41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6B046C3-D914-CBC3-641A-E77FB1368872}"/>
              </a:ext>
            </a:extLst>
          </p:cNvPr>
          <p:cNvPicPr>
            <a:picLocks noChangeAspect="1"/>
          </p:cNvPicPr>
          <p:nvPr/>
        </p:nvPicPr>
        <p:blipFill rotWithShape="1">
          <a:blip r:embed="rId2"/>
          <a:srcRect l="6918" r="752"/>
          <a:stretch/>
        </p:blipFill>
        <p:spPr>
          <a:xfrm>
            <a:off x="6956532" y="2341694"/>
            <a:ext cx="4215600" cy="1261559"/>
          </a:xfrm>
          <a:prstGeom prst="rect">
            <a:avLst/>
          </a:prstGeom>
        </p:spPr>
      </p:pic>
      <p:sp>
        <p:nvSpPr>
          <p:cNvPr id="3" name="Rubrik 2">
            <a:extLst>
              <a:ext uri="{FF2B5EF4-FFF2-40B4-BE49-F238E27FC236}">
                <a16:creationId xmlns:a16="http://schemas.microsoft.com/office/drawing/2014/main" id="{BADA3F4E-EC75-4CFC-B4A9-0CC664BE4C5E}"/>
              </a:ext>
            </a:extLst>
          </p:cNvPr>
          <p:cNvSpPr>
            <a:spLocks noGrp="1"/>
          </p:cNvSpPr>
          <p:nvPr>
            <p:ph type="title"/>
          </p:nvPr>
        </p:nvSpPr>
        <p:spPr>
          <a:xfrm>
            <a:off x="839788" y="760212"/>
            <a:ext cx="5179272" cy="892800"/>
          </a:xfrm>
        </p:spPr>
        <p:txBody>
          <a:bodyPr>
            <a:normAutofit fontScale="90000"/>
          </a:bodyPr>
          <a:lstStyle/>
          <a:p>
            <a:r>
              <a:rPr lang="sv-SE"/>
              <a:t>Riskhantering i ett bygg-och anläggningsprojekt</a:t>
            </a:r>
            <a:endParaRPr lang="sv-SE" dirty="0"/>
          </a:p>
        </p:txBody>
      </p:sp>
      <p:sp>
        <p:nvSpPr>
          <p:cNvPr id="4" name="Platshållare för text 3">
            <a:extLst>
              <a:ext uri="{FF2B5EF4-FFF2-40B4-BE49-F238E27FC236}">
                <a16:creationId xmlns:a16="http://schemas.microsoft.com/office/drawing/2014/main" id="{551B9F9C-985D-41F3-AE6A-7AA7E4D2F13C}"/>
              </a:ext>
            </a:extLst>
          </p:cNvPr>
          <p:cNvSpPr>
            <a:spLocks noGrp="1"/>
          </p:cNvSpPr>
          <p:nvPr>
            <p:ph type="body" sz="half" idx="2"/>
          </p:nvPr>
        </p:nvSpPr>
        <p:spPr>
          <a:xfrm>
            <a:off x="839788" y="1690721"/>
            <a:ext cx="3932237" cy="2464358"/>
          </a:xfrm>
        </p:spPr>
        <p:txBody>
          <a:bodyPr lIns="90000">
            <a:normAutofit/>
          </a:bodyPr>
          <a:lstStyle/>
          <a:p>
            <a:pPr>
              <a:lnSpc>
                <a:spcPct val="105000"/>
              </a:lnSpc>
            </a:pPr>
            <a:r>
              <a:rPr lang="sv-SE" sz="1600"/>
              <a:t>Riskhantering handlar om att inventera faror, bedöma risker, planera åtgärder, genomföra dessa samt följa upp. </a:t>
            </a:r>
          </a:p>
          <a:p>
            <a:pPr>
              <a:lnSpc>
                <a:spcPct val="105000"/>
              </a:lnSpc>
            </a:pPr>
            <a:r>
              <a:rPr lang="sv-SE" sz="1600"/>
              <a:t>Allt i syfte att förebygga olyckor, tillbud och för att förebygga arbetsskador. </a:t>
            </a:r>
          </a:p>
          <a:p>
            <a:pPr>
              <a:lnSpc>
                <a:spcPct val="105000"/>
              </a:lnSpc>
            </a:pPr>
            <a:r>
              <a:rPr lang="sv-SE" sz="1600"/>
              <a:t>För att navigera i presentationen klickar du på de olika delarna i startsidan. </a:t>
            </a:r>
          </a:p>
          <a:p>
            <a:pPr>
              <a:lnSpc>
                <a:spcPct val="105000"/>
              </a:lnSpc>
            </a:pPr>
            <a:endParaRPr lang="sv-SE" dirty="0"/>
          </a:p>
        </p:txBody>
      </p:sp>
      <p:sp>
        <p:nvSpPr>
          <p:cNvPr id="19" name="textruta 18">
            <a:extLst>
              <a:ext uri="{FF2B5EF4-FFF2-40B4-BE49-F238E27FC236}">
                <a16:creationId xmlns:a16="http://schemas.microsoft.com/office/drawing/2014/main" id="{D0ADD137-1DDB-4F0E-A873-0C1802FA3C2D}"/>
              </a:ext>
            </a:extLst>
          </p:cNvPr>
          <p:cNvSpPr txBox="1"/>
          <p:nvPr/>
        </p:nvSpPr>
        <p:spPr>
          <a:xfrm>
            <a:off x="522631" y="5463263"/>
            <a:ext cx="148309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A"/>
                </a:solidFill>
                <a:effectLst/>
                <a:uLnTx/>
                <a:uFillTx/>
                <a:latin typeface="Figtree Medium" pitchFamily="2" charset="0"/>
                <a:ea typeface="+mn-ea"/>
                <a:cs typeface="+mn-cs"/>
              </a:rPr>
              <a:t>Gå till startsidan</a:t>
            </a:r>
          </a:p>
        </p:txBody>
      </p:sp>
      <p:sp>
        <p:nvSpPr>
          <p:cNvPr id="20" name="textruta 19">
            <a:extLst>
              <a:ext uri="{FF2B5EF4-FFF2-40B4-BE49-F238E27FC236}">
                <a16:creationId xmlns:a16="http://schemas.microsoft.com/office/drawing/2014/main" id="{74C71A19-5D0C-4549-9E7A-56B7B2431A17}"/>
              </a:ext>
            </a:extLst>
          </p:cNvPr>
          <p:cNvSpPr txBox="1"/>
          <p:nvPr/>
        </p:nvSpPr>
        <p:spPr>
          <a:xfrm>
            <a:off x="510627" y="5853152"/>
            <a:ext cx="1258678"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A"/>
                </a:solidFill>
                <a:effectLst/>
                <a:uLnTx/>
                <a:uFillTx/>
                <a:latin typeface="Figtree Medium" pitchFamily="2" charset="0"/>
                <a:ea typeface="+mn-ea"/>
                <a:cs typeface="+mn-cs"/>
              </a:rPr>
              <a:t>Gå till senast </a:t>
            </a:r>
            <a:br>
              <a:rPr kumimoji="0" lang="sv-SE" sz="1400" b="0" i="0" u="none" strike="noStrike" kern="1200" cap="none" spc="0" normalizeH="0" baseline="0" noProof="0" dirty="0">
                <a:ln>
                  <a:noFill/>
                </a:ln>
                <a:solidFill>
                  <a:srgbClr val="115E6A"/>
                </a:solidFill>
                <a:effectLst/>
                <a:uLnTx/>
                <a:uFillTx/>
                <a:latin typeface="Figtree Medium" pitchFamily="2" charset="0"/>
                <a:ea typeface="+mn-ea"/>
                <a:cs typeface="+mn-cs"/>
              </a:rPr>
            </a:br>
            <a:r>
              <a:rPr kumimoji="0" lang="sv-SE" sz="1400" b="0" i="0" u="none" strike="noStrike" kern="1200" cap="none" spc="0" normalizeH="0" baseline="0" noProof="0" dirty="0">
                <a:ln>
                  <a:noFill/>
                </a:ln>
                <a:solidFill>
                  <a:srgbClr val="115E6A"/>
                </a:solidFill>
                <a:effectLst/>
                <a:uLnTx/>
                <a:uFillTx/>
                <a:latin typeface="Figtree Medium" pitchFamily="2" charset="0"/>
                <a:ea typeface="+mn-ea"/>
                <a:cs typeface="+mn-cs"/>
              </a:rPr>
              <a:t>visade sida</a:t>
            </a:r>
          </a:p>
        </p:txBody>
      </p:sp>
      <p:sp>
        <p:nvSpPr>
          <p:cNvPr id="21" name="Bakåt eller föregående 20">
            <a:hlinkClick r:id="" action="ppaction://hlinkshowjump?jump=lastslideviewed" highlightClick="1"/>
            <a:extLst>
              <a:ext uri="{FF2B5EF4-FFF2-40B4-BE49-F238E27FC236}">
                <a16:creationId xmlns:a16="http://schemas.microsoft.com/office/drawing/2014/main" id="{6593F565-CDB6-4757-9A66-40E8FFE8F630}"/>
              </a:ext>
            </a:extLst>
          </p:cNvPr>
          <p:cNvSpPr/>
          <p:nvPr/>
        </p:nvSpPr>
        <p:spPr>
          <a:xfrm>
            <a:off x="275039" y="5930665"/>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115E6A"/>
              </a:solidFill>
              <a:effectLst/>
              <a:uLnTx/>
              <a:uFillTx/>
              <a:latin typeface="Figtree Medium" pitchFamily="2" charset="0"/>
              <a:ea typeface="+mn-ea"/>
              <a:cs typeface="+mn-cs"/>
            </a:endParaRPr>
          </a:p>
        </p:txBody>
      </p:sp>
      <p:sp>
        <p:nvSpPr>
          <p:cNvPr id="22" name="Gå till början 21">
            <a:hlinkClick r:id="rId3" action="ppaction://hlinksldjump" highlightClick="1"/>
            <a:extLst>
              <a:ext uri="{FF2B5EF4-FFF2-40B4-BE49-F238E27FC236}">
                <a16:creationId xmlns:a16="http://schemas.microsoft.com/office/drawing/2014/main" id="{8083CF80-4014-44AC-B162-4651FE878736}"/>
              </a:ext>
            </a:extLst>
          </p:cNvPr>
          <p:cNvSpPr/>
          <p:nvPr/>
        </p:nvSpPr>
        <p:spPr>
          <a:xfrm>
            <a:off x="275039" y="5528037"/>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115E6A"/>
              </a:solidFill>
              <a:effectLst/>
              <a:uLnTx/>
              <a:uFillTx/>
              <a:latin typeface="Figtree Medium" pitchFamily="2" charset="0"/>
              <a:ea typeface="+mn-ea"/>
              <a:cs typeface="+mn-cs"/>
            </a:endParaRPr>
          </a:p>
        </p:txBody>
      </p:sp>
      <p:sp>
        <p:nvSpPr>
          <p:cNvPr id="2" name="textruta 1">
            <a:extLst>
              <a:ext uri="{FF2B5EF4-FFF2-40B4-BE49-F238E27FC236}">
                <a16:creationId xmlns:a16="http://schemas.microsoft.com/office/drawing/2014/main" id="{CCFF3D95-CF90-4DA8-A0F8-37C7273166F7}"/>
              </a:ext>
            </a:extLst>
          </p:cNvPr>
          <p:cNvSpPr txBox="1"/>
          <p:nvPr/>
        </p:nvSpPr>
        <p:spPr>
          <a:xfrm>
            <a:off x="522631" y="4712835"/>
            <a:ext cx="127951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115E6A"/>
                </a:solidFill>
                <a:effectLst/>
                <a:uLnTx/>
                <a:uFillTx/>
                <a:latin typeface="Figtree Medium" pitchFamily="2" charset="0"/>
                <a:ea typeface="+mn-ea"/>
                <a:cs typeface="+mn-cs"/>
              </a:rPr>
              <a:t>Förklaringar</a:t>
            </a:r>
            <a:endParaRPr kumimoji="0" lang="sv-SE" sz="1400" b="0" i="0" u="none" strike="noStrike" kern="1200" cap="none" spc="0" normalizeH="0" baseline="0" noProof="0" dirty="0">
              <a:ln>
                <a:noFill/>
              </a:ln>
              <a:solidFill>
                <a:srgbClr val="115E6A"/>
              </a:solidFill>
              <a:effectLst/>
              <a:uLnTx/>
              <a:uFillTx/>
              <a:latin typeface="Figtree Medium" pitchFamily="2" charset="0"/>
              <a:ea typeface="+mn-ea"/>
              <a:cs typeface="+mn-cs"/>
            </a:endParaRPr>
          </a:p>
        </p:txBody>
      </p:sp>
      <p:sp>
        <p:nvSpPr>
          <p:cNvPr id="6" name="textruta 5">
            <a:extLst>
              <a:ext uri="{FF2B5EF4-FFF2-40B4-BE49-F238E27FC236}">
                <a16:creationId xmlns:a16="http://schemas.microsoft.com/office/drawing/2014/main" id="{0C2BEA0C-5DC9-4B8D-A1F1-167E657B8F8A}"/>
              </a:ext>
            </a:extLst>
          </p:cNvPr>
          <p:cNvSpPr txBox="1"/>
          <p:nvPr/>
        </p:nvSpPr>
        <p:spPr>
          <a:xfrm>
            <a:off x="3237991" y="5107168"/>
            <a:ext cx="226536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A"/>
                </a:solidFill>
                <a:effectLst/>
                <a:uLnTx/>
                <a:uFillTx/>
                <a:latin typeface="Figtree Medium" pitchFamily="2" charset="0"/>
                <a:ea typeface="+mn-ea"/>
                <a:cs typeface="+mn-cs"/>
              </a:rPr>
              <a:t>Dokument på hallnollan.se</a:t>
            </a:r>
          </a:p>
        </p:txBody>
      </p:sp>
      <p:sp>
        <p:nvSpPr>
          <p:cNvPr id="9" name="textruta 8">
            <a:extLst>
              <a:ext uri="{FF2B5EF4-FFF2-40B4-BE49-F238E27FC236}">
                <a16:creationId xmlns:a16="http://schemas.microsoft.com/office/drawing/2014/main" id="{8C7CE2CF-866D-4D6C-A427-96C7E952222D}"/>
              </a:ext>
            </a:extLst>
          </p:cNvPr>
          <p:cNvSpPr txBox="1"/>
          <p:nvPr/>
        </p:nvSpPr>
        <p:spPr>
          <a:xfrm>
            <a:off x="3237990" y="5599628"/>
            <a:ext cx="241362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A"/>
                </a:solidFill>
                <a:effectLst/>
                <a:uLnTx/>
                <a:uFillTx/>
                <a:latin typeface="Figtree Medium" pitchFamily="2" charset="0"/>
                <a:ea typeface="+mn-ea"/>
                <a:cs typeface="+mn-cs"/>
              </a:rPr>
              <a:t>Resulterar i ett Dokument</a:t>
            </a:r>
          </a:p>
        </p:txBody>
      </p:sp>
      <p:sp>
        <p:nvSpPr>
          <p:cNvPr id="10" name="textruta 9">
            <a:extLst>
              <a:ext uri="{FF2B5EF4-FFF2-40B4-BE49-F238E27FC236}">
                <a16:creationId xmlns:a16="http://schemas.microsoft.com/office/drawing/2014/main" id="{7F36F36A-63E0-4959-9826-520511733F8C}"/>
              </a:ext>
            </a:extLst>
          </p:cNvPr>
          <p:cNvSpPr txBox="1"/>
          <p:nvPr/>
        </p:nvSpPr>
        <p:spPr>
          <a:xfrm>
            <a:off x="3237991" y="6092087"/>
            <a:ext cx="70564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A"/>
                </a:solidFill>
                <a:effectLst/>
                <a:uLnTx/>
                <a:uFillTx/>
                <a:latin typeface="Figtree Medium" pitchFamily="2" charset="0"/>
                <a:ea typeface="+mn-ea"/>
                <a:cs typeface="+mn-cs"/>
              </a:rPr>
              <a:t>Möten</a:t>
            </a:r>
          </a:p>
        </p:txBody>
      </p:sp>
      <p:pic>
        <p:nvPicPr>
          <p:cNvPr id="11" name="Bild 10" descr="Dokument med hel fyllning">
            <a:extLst>
              <a:ext uri="{FF2B5EF4-FFF2-40B4-BE49-F238E27FC236}">
                <a16:creationId xmlns:a16="http://schemas.microsoft.com/office/drawing/2014/main" id="{08DFE5E8-C545-411A-9D45-29088CDD9D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9438" y="5619125"/>
            <a:ext cx="252000" cy="252000"/>
          </a:xfrm>
          <a:prstGeom prst="rect">
            <a:avLst/>
          </a:prstGeom>
        </p:spPr>
      </p:pic>
      <p:pic>
        <p:nvPicPr>
          <p:cNvPr id="12" name="Bild 11" descr="Användare med hel fyllning">
            <a:extLst>
              <a:ext uri="{FF2B5EF4-FFF2-40B4-BE49-F238E27FC236}">
                <a16:creationId xmlns:a16="http://schemas.microsoft.com/office/drawing/2014/main" id="{B294AD03-A7E3-471A-AA06-CACADE5EA5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29438" y="6132277"/>
            <a:ext cx="305650" cy="305650"/>
          </a:xfrm>
          <a:prstGeom prst="rect">
            <a:avLst/>
          </a:prstGeom>
        </p:spPr>
      </p:pic>
      <p:pic>
        <p:nvPicPr>
          <p:cNvPr id="13" name="Bild 12" descr="Förstoringsglas med hel fyllning">
            <a:extLst>
              <a:ext uri="{FF2B5EF4-FFF2-40B4-BE49-F238E27FC236}">
                <a16:creationId xmlns:a16="http://schemas.microsoft.com/office/drawing/2014/main" id="{4A0B94A7-7EC4-4BFD-A885-EB9994F1F6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28505" y="5660588"/>
            <a:ext cx="216000" cy="216000"/>
          </a:xfrm>
          <a:prstGeom prst="rect">
            <a:avLst/>
          </a:prstGeom>
        </p:spPr>
      </p:pic>
      <p:sp>
        <p:nvSpPr>
          <p:cNvPr id="16" name="textruta 15">
            <a:extLst>
              <a:ext uri="{FF2B5EF4-FFF2-40B4-BE49-F238E27FC236}">
                <a16:creationId xmlns:a16="http://schemas.microsoft.com/office/drawing/2014/main" id="{335FCBAB-858E-4AB4-9B13-08EF9C84C1F5}"/>
              </a:ext>
            </a:extLst>
          </p:cNvPr>
          <p:cNvSpPr txBox="1"/>
          <p:nvPr/>
        </p:nvSpPr>
        <p:spPr>
          <a:xfrm>
            <a:off x="6189110" y="5599628"/>
            <a:ext cx="183415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A"/>
                </a:solidFill>
                <a:effectLst/>
                <a:uLnTx/>
                <a:uFillTx/>
                <a:latin typeface="Figtree Medium" pitchFamily="2" charset="0"/>
                <a:ea typeface="+mn-ea"/>
                <a:cs typeface="+mn-cs"/>
              </a:rPr>
              <a:t>Peka för information</a:t>
            </a:r>
          </a:p>
        </p:txBody>
      </p:sp>
      <p:pic>
        <p:nvPicPr>
          <p:cNvPr id="23" name="Bild 22" descr="Information kontur">
            <a:extLst>
              <a:ext uri="{FF2B5EF4-FFF2-40B4-BE49-F238E27FC236}">
                <a16:creationId xmlns:a16="http://schemas.microsoft.com/office/drawing/2014/main" id="{F827F4F7-2B86-44F0-9D62-EAA64F3E49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25118" y="6108388"/>
            <a:ext cx="288000" cy="288000"/>
          </a:xfrm>
          <a:prstGeom prst="rect">
            <a:avLst/>
          </a:prstGeom>
        </p:spPr>
      </p:pic>
      <p:sp>
        <p:nvSpPr>
          <p:cNvPr id="24" name="textruta 23">
            <a:extLst>
              <a:ext uri="{FF2B5EF4-FFF2-40B4-BE49-F238E27FC236}">
                <a16:creationId xmlns:a16="http://schemas.microsoft.com/office/drawing/2014/main" id="{2C717CF4-DC0E-47D8-B90C-538C74C2D8FE}"/>
              </a:ext>
            </a:extLst>
          </p:cNvPr>
          <p:cNvSpPr txBox="1"/>
          <p:nvPr/>
        </p:nvSpPr>
        <p:spPr>
          <a:xfrm>
            <a:off x="6201114" y="6092087"/>
            <a:ext cx="228139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A"/>
                </a:solidFill>
                <a:effectLst/>
                <a:uLnTx/>
                <a:uFillTx/>
                <a:latin typeface="Figtree Medium" pitchFamily="2" charset="0"/>
                <a:ea typeface="+mn-ea"/>
                <a:cs typeface="+mn-cs"/>
              </a:rPr>
              <a:t>Klicka för mer information</a:t>
            </a:r>
          </a:p>
        </p:txBody>
      </p:sp>
      <p:pic>
        <p:nvPicPr>
          <p:cNvPr id="25" name="Bild 24">
            <a:extLst>
              <a:ext uri="{FF2B5EF4-FFF2-40B4-BE49-F238E27FC236}">
                <a16:creationId xmlns:a16="http://schemas.microsoft.com/office/drawing/2014/main" id="{FA50D7DE-F18C-40E0-89DD-CDD196EE322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91013" y="6092087"/>
            <a:ext cx="543098" cy="262789"/>
          </a:xfrm>
          <a:prstGeom prst="rect">
            <a:avLst/>
          </a:prstGeom>
        </p:spPr>
      </p:pic>
      <p:sp>
        <p:nvSpPr>
          <p:cNvPr id="26" name="textruta 25">
            <a:extLst>
              <a:ext uri="{FF2B5EF4-FFF2-40B4-BE49-F238E27FC236}">
                <a16:creationId xmlns:a16="http://schemas.microsoft.com/office/drawing/2014/main" id="{811A7112-6B3C-4C84-B68F-9077CEA89D5B}"/>
              </a:ext>
            </a:extLst>
          </p:cNvPr>
          <p:cNvSpPr txBox="1"/>
          <p:nvPr/>
        </p:nvSpPr>
        <p:spPr>
          <a:xfrm>
            <a:off x="9534111" y="6092087"/>
            <a:ext cx="243688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A"/>
                </a:solidFill>
                <a:effectLst/>
                <a:uLnTx/>
                <a:uFillTx/>
                <a:latin typeface="Figtree Medium" pitchFamily="2" charset="0"/>
                <a:ea typeface="+mn-ea"/>
                <a:cs typeface="+mn-cs"/>
              </a:rPr>
              <a:t>Information se byggherre.se</a:t>
            </a:r>
          </a:p>
        </p:txBody>
      </p:sp>
      <p:cxnSp>
        <p:nvCxnSpPr>
          <p:cNvPr id="18" name="Rak pilkoppling 17">
            <a:extLst>
              <a:ext uri="{FF2B5EF4-FFF2-40B4-BE49-F238E27FC236}">
                <a16:creationId xmlns:a16="http://schemas.microsoft.com/office/drawing/2014/main" id="{839C7BB6-69B7-48AE-ADE2-2979FA7B9D00}"/>
              </a:ext>
            </a:extLst>
          </p:cNvPr>
          <p:cNvCxnSpPr>
            <a:cxnSpLocks/>
          </p:cNvCxnSpPr>
          <p:nvPr/>
        </p:nvCxnSpPr>
        <p:spPr>
          <a:xfrm>
            <a:off x="7879668" y="1860977"/>
            <a:ext cx="0" cy="921363"/>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9ADFA4AA-CFC3-4117-93F6-D6E61BE30595}"/>
              </a:ext>
            </a:extLst>
          </p:cNvPr>
          <p:cNvCxnSpPr/>
          <p:nvPr/>
        </p:nvCxnSpPr>
        <p:spPr>
          <a:xfrm>
            <a:off x="8722948" y="1522095"/>
            <a:ext cx="0" cy="921363"/>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Rak pilkoppling 29">
            <a:extLst>
              <a:ext uri="{FF2B5EF4-FFF2-40B4-BE49-F238E27FC236}">
                <a16:creationId xmlns:a16="http://schemas.microsoft.com/office/drawing/2014/main" id="{17A5D414-5143-4AB6-8541-DD9D35AE0085}"/>
              </a:ext>
            </a:extLst>
          </p:cNvPr>
          <p:cNvCxnSpPr>
            <a:cxnSpLocks/>
          </p:cNvCxnSpPr>
          <p:nvPr/>
        </p:nvCxnSpPr>
        <p:spPr>
          <a:xfrm>
            <a:off x="9931988" y="1860977"/>
            <a:ext cx="0" cy="921363"/>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70C87C59-E877-4B29-8373-EFEEF32E4E88}"/>
              </a:ext>
            </a:extLst>
          </p:cNvPr>
          <p:cNvCxnSpPr>
            <a:cxnSpLocks/>
          </p:cNvCxnSpPr>
          <p:nvPr/>
        </p:nvCxnSpPr>
        <p:spPr>
          <a:xfrm>
            <a:off x="10633028" y="1860977"/>
            <a:ext cx="0" cy="921363"/>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2" name="Rektangel: rundade hörn 31">
            <a:extLst>
              <a:ext uri="{FF2B5EF4-FFF2-40B4-BE49-F238E27FC236}">
                <a16:creationId xmlns:a16="http://schemas.microsoft.com/office/drawing/2014/main" id="{F01C22A9-1AFA-A185-F6E9-0C2F17713642}"/>
              </a:ext>
            </a:extLst>
          </p:cNvPr>
          <p:cNvSpPr/>
          <p:nvPr/>
        </p:nvSpPr>
        <p:spPr>
          <a:xfrm>
            <a:off x="6972800" y="4155078"/>
            <a:ext cx="1152000" cy="670560"/>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Figtree Medium" pitchFamily="2" charset="0"/>
                <a:ea typeface="+mn-ea"/>
                <a:cs typeface="+mn-cs"/>
              </a:rPr>
              <a:t>Byggherren</a:t>
            </a:r>
          </a:p>
        </p:txBody>
      </p:sp>
      <p:sp>
        <p:nvSpPr>
          <p:cNvPr id="33" name="Rektangel: rundade hörn 32">
            <a:extLst>
              <a:ext uri="{FF2B5EF4-FFF2-40B4-BE49-F238E27FC236}">
                <a16:creationId xmlns:a16="http://schemas.microsoft.com/office/drawing/2014/main" id="{37B8A5B9-9260-598C-2A49-37280986F3DD}"/>
              </a:ext>
            </a:extLst>
          </p:cNvPr>
          <p:cNvSpPr/>
          <p:nvPr/>
        </p:nvSpPr>
        <p:spPr>
          <a:xfrm>
            <a:off x="8304366" y="4155078"/>
            <a:ext cx="1152000" cy="670560"/>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115E6B"/>
                </a:solidFill>
                <a:effectLst/>
                <a:uLnTx/>
                <a:uFillTx/>
                <a:latin typeface="Figtree Medium" pitchFamily="2" charset="0"/>
                <a:ea typeface="+mn-ea"/>
                <a:cs typeface="+mn-cs"/>
              </a:rPr>
              <a:t>Projektering</a:t>
            </a:r>
          </a:p>
        </p:txBody>
      </p:sp>
      <p:sp>
        <p:nvSpPr>
          <p:cNvPr id="34" name="Rektangel: rundade hörn 33">
            <a:extLst>
              <a:ext uri="{FF2B5EF4-FFF2-40B4-BE49-F238E27FC236}">
                <a16:creationId xmlns:a16="http://schemas.microsoft.com/office/drawing/2014/main" id="{CD5738D9-0E7D-CF00-11A8-32AC4EC1BE6F}"/>
              </a:ext>
            </a:extLst>
          </p:cNvPr>
          <p:cNvSpPr/>
          <p:nvPr/>
        </p:nvSpPr>
        <p:spPr>
          <a:xfrm>
            <a:off x="9635932" y="4155078"/>
            <a:ext cx="1152000" cy="67056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Figtree Medium" pitchFamily="2" charset="0"/>
                <a:ea typeface="+mn-ea"/>
                <a:cs typeface="+mn-cs"/>
              </a:rPr>
              <a:t>Anbud/</a:t>
            </a:r>
            <a:br>
              <a:rPr kumimoji="0" lang="sv-SE" sz="1400" b="0" i="0" u="none" strike="noStrike" kern="1200" cap="none" spc="0" normalizeH="0" baseline="0" noProof="0" dirty="0">
                <a:ln>
                  <a:noFill/>
                </a:ln>
                <a:solidFill>
                  <a:srgbClr val="FFFFFF"/>
                </a:solidFill>
                <a:effectLst/>
                <a:uLnTx/>
                <a:uFillTx/>
                <a:latin typeface="Figtree Medium" pitchFamily="2" charset="0"/>
                <a:ea typeface="+mn-ea"/>
                <a:cs typeface="+mn-cs"/>
              </a:rPr>
            </a:br>
            <a:r>
              <a:rPr kumimoji="0" lang="sv-SE" sz="1400" b="0" i="0" u="none" strike="noStrike" kern="1200" cap="none" spc="0" normalizeH="0" baseline="0" noProof="0" dirty="0">
                <a:ln>
                  <a:noFill/>
                </a:ln>
                <a:solidFill>
                  <a:srgbClr val="FFFFFF"/>
                </a:solidFill>
                <a:effectLst/>
                <a:uLnTx/>
                <a:uFillTx/>
                <a:latin typeface="Figtree Medium" pitchFamily="2" charset="0"/>
                <a:ea typeface="+mn-ea"/>
                <a:cs typeface="+mn-cs"/>
              </a:rPr>
              <a:t>produktion</a:t>
            </a:r>
          </a:p>
        </p:txBody>
      </p:sp>
      <p:sp>
        <p:nvSpPr>
          <p:cNvPr id="7" name="textruta 6">
            <a:extLst>
              <a:ext uri="{FF2B5EF4-FFF2-40B4-BE49-F238E27FC236}">
                <a16:creationId xmlns:a16="http://schemas.microsoft.com/office/drawing/2014/main" id="{2D8C80D4-705A-354F-D79B-A2596F34B149}"/>
              </a:ext>
            </a:extLst>
          </p:cNvPr>
          <p:cNvSpPr txBox="1"/>
          <p:nvPr/>
        </p:nvSpPr>
        <p:spPr>
          <a:xfrm>
            <a:off x="6903141" y="3748317"/>
            <a:ext cx="80983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115E6B"/>
                </a:solidFill>
                <a:effectLst/>
                <a:uLnTx/>
                <a:uFillTx/>
                <a:latin typeface="Figtree Light"/>
                <a:ea typeface="+mn-ea"/>
                <a:cs typeface="+mn-cs"/>
              </a:rPr>
              <a:t>Färger:</a:t>
            </a:r>
          </a:p>
        </p:txBody>
      </p:sp>
      <p:pic>
        <p:nvPicPr>
          <p:cNvPr id="5" name="Bild 4">
            <a:extLst>
              <a:ext uri="{FF2B5EF4-FFF2-40B4-BE49-F238E27FC236}">
                <a16:creationId xmlns:a16="http://schemas.microsoft.com/office/drawing/2014/main" id="{FD70CD6C-723B-8842-C347-519C53687C3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929438" y="5133261"/>
            <a:ext cx="288000" cy="288000"/>
          </a:xfrm>
          <a:prstGeom prst="rect">
            <a:avLst/>
          </a:prstGeom>
        </p:spPr>
      </p:pic>
    </p:spTree>
    <p:extLst>
      <p:ext uri="{BB962C8B-B14F-4D97-AF65-F5344CB8AC3E}">
        <p14:creationId xmlns:p14="http://schemas.microsoft.com/office/powerpoint/2010/main" val="24390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947ADD38-7C12-40D1-AD61-3A2F6F1B2792}"/>
              </a:ext>
            </a:extLst>
          </p:cNvPr>
          <p:cNvSpPr>
            <a:spLocks noGrp="1"/>
          </p:cNvSpPr>
          <p:nvPr>
            <p:ph type="body" sz="quarter" idx="13"/>
          </p:nvPr>
        </p:nvSpPr>
        <p:spPr>
          <a:xfrm>
            <a:off x="622800" y="1648800"/>
            <a:ext cx="10368000" cy="3888000"/>
          </a:xfrm>
        </p:spPr>
        <p:txBody>
          <a:bodyPr/>
          <a:lstStyle/>
          <a:p>
            <a:r>
              <a:rPr lang="sv-SE" dirty="0">
                <a:latin typeface="Figtree Medium" pitchFamily="2" charset="0"/>
              </a:rPr>
              <a:t>Bas-P</a:t>
            </a:r>
            <a:r>
              <a:rPr lang="sv-SE" dirty="0">
                <a:latin typeface="+mn-lt"/>
              </a:rPr>
              <a:t>	Byggarbetsmiljösamordnare för planering och projektering</a:t>
            </a:r>
          </a:p>
          <a:p>
            <a:r>
              <a:rPr lang="sv-SE" dirty="0" err="1">
                <a:latin typeface="Figtree Medium" pitchFamily="2" charset="0"/>
              </a:rPr>
              <a:t>BaAMP</a:t>
            </a:r>
            <a:r>
              <a:rPr lang="sv-SE" dirty="0">
                <a:latin typeface="+mn-lt"/>
              </a:rPr>
              <a:t> 	Arbetsmiljöplan</a:t>
            </a:r>
          </a:p>
          <a:p>
            <a:r>
              <a:rPr lang="sv-SE" dirty="0" err="1">
                <a:latin typeface="Figtree Medium" pitchFamily="2" charset="0"/>
              </a:rPr>
              <a:t>Byh</a:t>
            </a:r>
            <a:r>
              <a:rPr lang="sv-SE" dirty="0">
                <a:latin typeface="+mn-lt"/>
              </a:rPr>
              <a:t> 	Byggherre</a:t>
            </a:r>
          </a:p>
          <a:p>
            <a:r>
              <a:rPr lang="sv-SE" dirty="0" err="1">
                <a:latin typeface="Figtree Medium" pitchFamily="2" charset="0"/>
              </a:rPr>
              <a:t>UE</a:t>
            </a:r>
            <a:r>
              <a:rPr lang="sv-SE" dirty="0">
                <a:latin typeface="+mn-lt"/>
              </a:rPr>
              <a:t> 	Underentreprenör</a:t>
            </a:r>
          </a:p>
          <a:p>
            <a:r>
              <a:rPr lang="sv-SE" dirty="0">
                <a:latin typeface="Figtree Medium" pitchFamily="2" charset="0"/>
              </a:rPr>
              <a:t>YA s-U </a:t>
            </a:r>
            <a:r>
              <a:rPr lang="sv-SE" dirty="0">
                <a:latin typeface="+mn-lt"/>
              </a:rPr>
              <a:t>	Byggarbetsmiljösamordnare under utförande</a:t>
            </a:r>
          </a:p>
          <a:p>
            <a:r>
              <a:rPr lang="sv-SE" dirty="0">
                <a:latin typeface="+mn-lt"/>
              </a:rPr>
              <a:t>	Yrkesarbetare</a:t>
            </a:r>
          </a:p>
        </p:txBody>
      </p:sp>
      <p:sp>
        <p:nvSpPr>
          <p:cNvPr id="9" name="Rubrik 8">
            <a:extLst>
              <a:ext uri="{FF2B5EF4-FFF2-40B4-BE49-F238E27FC236}">
                <a16:creationId xmlns:a16="http://schemas.microsoft.com/office/drawing/2014/main" id="{76D6DF7C-2E2B-45F8-B70B-F24EA192244B}"/>
              </a:ext>
            </a:extLst>
          </p:cNvPr>
          <p:cNvSpPr>
            <a:spLocks noGrp="1"/>
          </p:cNvSpPr>
          <p:nvPr>
            <p:ph type="title"/>
          </p:nvPr>
        </p:nvSpPr>
        <p:spPr>
          <a:xfrm>
            <a:off x="612000" y="468000"/>
            <a:ext cx="10231319" cy="547200"/>
          </a:xfrm>
        </p:spPr>
        <p:txBody>
          <a:bodyPr/>
          <a:lstStyle/>
          <a:p>
            <a:r>
              <a:rPr lang="sv-SE"/>
              <a:t>Förkortningar</a:t>
            </a:r>
          </a:p>
        </p:txBody>
      </p:sp>
      <p:sp>
        <p:nvSpPr>
          <p:cNvPr id="8" name="Bakåt eller föregående 7">
            <a:hlinkClick r:id="" action="ppaction://hlinkshowjump?jump=lastslideviewed" highlightClick="1"/>
            <a:extLst>
              <a:ext uri="{FF2B5EF4-FFF2-40B4-BE49-F238E27FC236}">
                <a16:creationId xmlns:a16="http://schemas.microsoft.com/office/drawing/2014/main" id="{1FFB96E1-5063-474E-AC31-82F9B6D5A005}"/>
              </a:ext>
            </a:extLst>
          </p:cNvPr>
          <p:cNvSpPr/>
          <p:nvPr/>
        </p:nvSpPr>
        <p:spPr>
          <a:xfrm>
            <a:off x="441000" y="6381587"/>
            <a:ext cx="180000" cy="180000"/>
          </a:xfrm>
          <a:prstGeom prst="actionButtonBackPrevious">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10" name="Gå till början 9">
            <a:hlinkClick r:id="rId3" action="ppaction://hlinksldjump" highlightClick="1"/>
            <a:extLst>
              <a:ext uri="{FF2B5EF4-FFF2-40B4-BE49-F238E27FC236}">
                <a16:creationId xmlns:a16="http://schemas.microsoft.com/office/drawing/2014/main" id="{144BF290-7946-4A4B-AEAB-6FC2975C7079}"/>
              </a:ext>
            </a:extLst>
          </p:cNvPr>
          <p:cNvSpPr/>
          <p:nvPr/>
        </p:nvSpPr>
        <p:spPr>
          <a:xfrm>
            <a:off x="207691" y="6381792"/>
            <a:ext cx="180000" cy="180000"/>
          </a:xfrm>
          <a:prstGeom prst="actionButtonBeginning">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Tree>
    <p:extLst>
      <p:ext uri="{BB962C8B-B14F-4D97-AF65-F5344CB8AC3E}">
        <p14:creationId xmlns:p14="http://schemas.microsoft.com/office/powerpoint/2010/main" val="123917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l: femhörning 14">
            <a:extLst>
              <a:ext uri="{FF2B5EF4-FFF2-40B4-BE49-F238E27FC236}">
                <a16:creationId xmlns:a16="http://schemas.microsoft.com/office/drawing/2014/main" id="{1961C307-E4E5-42C1-AB19-EB47794E8EDE}"/>
              </a:ext>
            </a:extLst>
          </p:cNvPr>
          <p:cNvSpPr/>
          <p:nvPr/>
        </p:nvSpPr>
        <p:spPr>
          <a:xfrm>
            <a:off x="56562" y="2225416"/>
            <a:ext cx="12042000" cy="2776986"/>
          </a:xfrm>
          <a:custGeom>
            <a:avLst/>
            <a:gdLst>
              <a:gd name="connsiteX0" fmla="*/ 0 w 12096000"/>
              <a:gd name="connsiteY0" fmla="*/ 0 h 2776986"/>
              <a:gd name="connsiteX1" fmla="*/ 10707507 w 12096000"/>
              <a:gd name="connsiteY1" fmla="*/ 0 h 2776986"/>
              <a:gd name="connsiteX2" fmla="*/ 12096000 w 12096000"/>
              <a:gd name="connsiteY2" fmla="*/ 1388493 h 2776986"/>
              <a:gd name="connsiteX3" fmla="*/ 10707507 w 12096000"/>
              <a:gd name="connsiteY3" fmla="*/ 2776986 h 2776986"/>
              <a:gd name="connsiteX4" fmla="*/ 0 w 12096000"/>
              <a:gd name="connsiteY4" fmla="*/ 2776986 h 2776986"/>
              <a:gd name="connsiteX5" fmla="*/ 0 w 12096000"/>
              <a:gd name="connsiteY5" fmla="*/ 0 h 2776986"/>
              <a:gd name="connsiteX0" fmla="*/ 0 w 12024978"/>
              <a:gd name="connsiteY0" fmla="*/ 0 h 2776986"/>
              <a:gd name="connsiteX1" fmla="*/ 10707507 w 12024978"/>
              <a:gd name="connsiteY1" fmla="*/ 0 h 2776986"/>
              <a:gd name="connsiteX2" fmla="*/ 12024978 w 12024978"/>
              <a:gd name="connsiteY2" fmla="*/ 1388493 h 2776986"/>
              <a:gd name="connsiteX3" fmla="*/ 10707507 w 12024978"/>
              <a:gd name="connsiteY3" fmla="*/ 2776986 h 2776986"/>
              <a:gd name="connsiteX4" fmla="*/ 0 w 12024978"/>
              <a:gd name="connsiteY4" fmla="*/ 2776986 h 2776986"/>
              <a:gd name="connsiteX5" fmla="*/ 0 w 12024978"/>
              <a:gd name="connsiteY5" fmla="*/ 0 h 277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4978" h="2776986">
                <a:moveTo>
                  <a:pt x="0" y="0"/>
                </a:moveTo>
                <a:lnTo>
                  <a:pt x="10707507" y="0"/>
                </a:lnTo>
                <a:lnTo>
                  <a:pt x="12024978" y="1388493"/>
                </a:lnTo>
                <a:lnTo>
                  <a:pt x="10707507" y="2776986"/>
                </a:lnTo>
                <a:lnTo>
                  <a:pt x="0" y="2776986"/>
                </a:lnTo>
                <a:lnTo>
                  <a:pt x="0" y="0"/>
                </a:ln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2">
                  <a:lumMod val="25000"/>
                </a:schemeClr>
              </a:solidFill>
            </a:endParaRPr>
          </a:p>
        </p:txBody>
      </p:sp>
      <p:sp>
        <p:nvSpPr>
          <p:cNvPr id="4" name="Rubrik 3">
            <a:extLst>
              <a:ext uri="{FF2B5EF4-FFF2-40B4-BE49-F238E27FC236}">
                <a16:creationId xmlns:a16="http://schemas.microsoft.com/office/drawing/2014/main" id="{698EB6DE-18A7-4BB5-81D4-BD0BC7D13782}"/>
              </a:ext>
            </a:extLst>
          </p:cNvPr>
          <p:cNvSpPr>
            <a:spLocks noGrp="1"/>
          </p:cNvSpPr>
          <p:nvPr>
            <p:ph type="title"/>
          </p:nvPr>
        </p:nvSpPr>
        <p:spPr>
          <a:xfrm>
            <a:off x="622800" y="561600"/>
            <a:ext cx="10231319" cy="547200"/>
          </a:xfrm>
        </p:spPr>
        <p:txBody>
          <a:bodyPr>
            <a:normAutofit/>
          </a:bodyPr>
          <a:lstStyle/>
          <a:p>
            <a:r>
              <a:rPr lang="sv-SE" dirty="0"/>
              <a:t>Riskhantering – Utförandeentreprenad</a:t>
            </a:r>
          </a:p>
        </p:txBody>
      </p:sp>
      <p:grpSp>
        <p:nvGrpSpPr>
          <p:cNvPr id="25" name="Grupp 24">
            <a:extLst>
              <a:ext uri="{FF2B5EF4-FFF2-40B4-BE49-F238E27FC236}">
                <a16:creationId xmlns:a16="http://schemas.microsoft.com/office/drawing/2014/main" id="{73A12A91-1EA5-45B4-B76E-291DB45D8268}"/>
              </a:ext>
            </a:extLst>
          </p:cNvPr>
          <p:cNvGrpSpPr/>
          <p:nvPr/>
        </p:nvGrpSpPr>
        <p:grpSpPr>
          <a:xfrm>
            <a:off x="56562" y="3234017"/>
            <a:ext cx="12044318" cy="756000"/>
            <a:chOff x="56562" y="1704758"/>
            <a:chExt cx="12044318" cy="756000"/>
          </a:xfrm>
        </p:grpSpPr>
        <p:sp>
          <p:nvSpPr>
            <p:cNvPr id="19" name="Frihandsfigur: Form 18">
              <a:extLst>
                <a:ext uri="{FF2B5EF4-FFF2-40B4-BE49-F238E27FC236}">
                  <a16:creationId xmlns:a16="http://schemas.microsoft.com/office/drawing/2014/main" id="{23364133-7980-460B-85E7-354AA80586C0}"/>
                </a:ext>
              </a:extLst>
            </p:cNvPr>
            <p:cNvSpPr/>
            <p:nvPr/>
          </p:nvSpPr>
          <p:spPr>
            <a:xfrm>
              <a:off x="56562" y="1704758"/>
              <a:ext cx="1551094" cy="756000"/>
            </a:xfrm>
            <a:custGeom>
              <a:avLst/>
              <a:gdLst>
                <a:gd name="connsiteX0" fmla="*/ 0 w 1551094"/>
                <a:gd name="connsiteY0" fmla="*/ 0 h 753632"/>
                <a:gd name="connsiteX1" fmla="*/ 1174278 w 1551094"/>
                <a:gd name="connsiteY1" fmla="*/ 0 h 753632"/>
                <a:gd name="connsiteX2" fmla="*/ 1551094 w 1551094"/>
                <a:gd name="connsiteY2" fmla="*/ 376816 h 753632"/>
                <a:gd name="connsiteX3" fmla="*/ 1174278 w 1551094"/>
                <a:gd name="connsiteY3" fmla="*/ 753632 h 753632"/>
                <a:gd name="connsiteX4" fmla="*/ 0 w 1551094"/>
                <a:gd name="connsiteY4" fmla="*/ 753632 h 753632"/>
                <a:gd name="connsiteX5" fmla="*/ 376816 w 1551094"/>
                <a:gd name="connsiteY5" fmla="*/ 376816 h 753632"/>
                <a:gd name="connsiteX6" fmla="*/ 0 w 1551094"/>
                <a:gd name="connsiteY6" fmla="*/ 0 h 75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1094" h="753632">
                  <a:moveTo>
                    <a:pt x="0" y="0"/>
                  </a:moveTo>
                  <a:lnTo>
                    <a:pt x="1174278" y="0"/>
                  </a:lnTo>
                  <a:lnTo>
                    <a:pt x="1551094" y="376816"/>
                  </a:lnTo>
                  <a:lnTo>
                    <a:pt x="1174278" y="753632"/>
                  </a:lnTo>
                  <a:lnTo>
                    <a:pt x="0" y="753632"/>
                  </a:lnTo>
                  <a:lnTo>
                    <a:pt x="376816" y="37681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20003" rIns="324000" bIns="20003" numCol="1" spcCol="1270" anchor="ctr" anchorCtr="0">
              <a:noAutofit/>
            </a:bodyPr>
            <a:lstStyle/>
            <a:p>
              <a:pPr marL="0" lvl="0" indent="0" algn="ctr" defTabSz="666750">
                <a:lnSpc>
                  <a:spcPct val="90000"/>
                </a:lnSpc>
                <a:spcBef>
                  <a:spcPct val="0"/>
                </a:spcBef>
                <a:spcAft>
                  <a:spcPct val="35000"/>
                </a:spcAft>
                <a:buNone/>
              </a:pPr>
              <a:r>
                <a:rPr lang="sv-SE" b="1" kern="1200" dirty="0">
                  <a:solidFill>
                    <a:schemeClr val="tx1"/>
                  </a:solidFill>
                  <a:latin typeface="Figtree Medium" pitchFamily="2" charset="0"/>
                </a:rPr>
                <a:t>För-studie</a:t>
              </a:r>
            </a:p>
          </p:txBody>
        </p:sp>
        <p:sp>
          <p:nvSpPr>
            <p:cNvPr id="21" name="Frihandsfigur: Form 20">
              <a:extLst>
                <a:ext uri="{FF2B5EF4-FFF2-40B4-BE49-F238E27FC236}">
                  <a16:creationId xmlns:a16="http://schemas.microsoft.com/office/drawing/2014/main" id="{F3EDCF1A-E586-4750-A459-9D4EFC7C3B64}"/>
                </a:ext>
              </a:extLst>
            </p:cNvPr>
            <p:cNvSpPr/>
            <p:nvPr/>
          </p:nvSpPr>
          <p:spPr>
            <a:xfrm>
              <a:off x="1329007" y="1704758"/>
              <a:ext cx="3071485" cy="756000"/>
            </a:xfrm>
            <a:custGeom>
              <a:avLst/>
              <a:gdLst>
                <a:gd name="connsiteX0" fmla="*/ 0 w 3071485"/>
                <a:gd name="connsiteY0" fmla="*/ 0 h 753632"/>
                <a:gd name="connsiteX1" fmla="*/ 2694669 w 3071485"/>
                <a:gd name="connsiteY1" fmla="*/ 0 h 753632"/>
                <a:gd name="connsiteX2" fmla="*/ 3071485 w 3071485"/>
                <a:gd name="connsiteY2" fmla="*/ 376816 h 753632"/>
                <a:gd name="connsiteX3" fmla="*/ 2694669 w 3071485"/>
                <a:gd name="connsiteY3" fmla="*/ 753632 h 753632"/>
                <a:gd name="connsiteX4" fmla="*/ 0 w 3071485"/>
                <a:gd name="connsiteY4" fmla="*/ 753632 h 753632"/>
                <a:gd name="connsiteX5" fmla="*/ 376816 w 3071485"/>
                <a:gd name="connsiteY5" fmla="*/ 376816 h 753632"/>
                <a:gd name="connsiteX6" fmla="*/ 0 w 3071485"/>
                <a:gd name="connsiteY6" fmla="*/ 0 h 75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485" h="753632">
                  <a:moveTo>
                    <a:pt x="0" y="0"/>
                  </a:moveTo>
                  <a:lnTo>
                    <a:pt x="2694669" y="0"/>
                  </a:lnTo>
                  <a:lnTo>
                    <a:pt x="3071485" y="376816"/>
                  </a:lnTo>
                  <a:lnTo>
                    <a:pt x="2694669" y="753632"/>
                  </a:lnTo>
                  <a:lnTo>
                    <a:pt x="0" y="753632"/>
                  </a:lnTo>
                  <a:lnTo>
                    <a:pt x="376816" y="37681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20003" rIns="324000" bIns="20003" numCol="1" spcCol="1270" anchor="ctr" anchorCtr="0">
              <a:noAutofit/>
            </a:bodyPr>
            <a:lstStyle/>
            <a:p>
              <a:pPr marL="0" lvl="0" indent="0" algn="ctr" defTabSz="666750">
                <a:lnSpc>
                  <a:spcPct val="90000"/>
                </a:lnSpc>
                <a:spcBef>
                  <a:spcPct val="0"/>
                </a:spcBef>
                <a:spcAft>
                  <a:spcPct val="35000"/>
                </a:spcAft>
                <a:buNone/>
              </a:pPr>
              <a:r>
                <a:rPr lang="sv-SE" b="1" kern="1200" dirty="0">
                  <a:solidFill>
                    <a:schemeClr val="tx1"/>
                  </a:solidFill>
                  <a:latin typeface="Figtree Medium" pitchFamily="2" charset="0"/>
                </a:rPr>
                <a:t>Program- och systemhandlingsskede</a:t>
              </a:r>
            </a:p>
          </p:txBody>
        </p:sp>
        <p:sp>
          <p:nvSpPr>
            <p:cNvPr id="23" name="Frihandsfigur: Form 22">
              <a:extLst>
                <a:ext uri="{FF2B5EF4-FFF2-40B4-BE49-F238E27FC236}">
                  <a16:creationId xmlns:a16="http://schemas.microsoft.com/office/drawing/2014/main" id="{15FFD043-0D9E-425E-A77C-45F75B63804D}"/>
                </a:ext>
              </a:extLst>
            </p:cNvPr>
            <p:cNvSpPr/>
            <p:nvPr/>
          </p:nvSpPr>
          <p:spPr>
            <a:xfrm>
              <a:off x="4121843" y="1704758"/>
              <a:ext cx="2604211" cy="756000"/>
            </a:xfrm>
            <a:custGeom>
              <a:avLst/>
              <a:gdLst>
                <a:gd name="connsiteX0" fmla="*/ 0 w 2604211"/>
                <a:gd name="connsiteY0" fmla="*/ 0 h 753632"/>
                <a:gd name="connsiteX1" fmla="*/ 2227395 w 2604211"/>
                <a:gd name="connsiteY1" fmla="*/ 0 h 753632"/>
                <a:gd name="connsiteX2" fmla="*/ 2604211 w 2604211"/>
                <a:gd name="connsiteY2" fmla="*/ 376816 h 753632"/>
                <a:gd name="connsiteX3" fmla="*/ 2227395 w 2604211"/>
                <a:gd name="connsiteY3" fmla="*/ 753632 h 753632"/>
                <a:gd name="connsiteX4" fmla="*/ 0 w 2604211"/>
                <a:gd name="connsiteY4" fmla="*/ 753632 h 753632"/>
                <a:gd name="connsiteX5" fmla="*/ 376816 w 2604211"/>
                <a:gd name="connsiteY5" fmla="*/ 376816 h 753632"/>
                <a:gd name="connsiteX6" fmla="*/ 0 w 2604211"/>
                <a:gd name="connsiteY6" fmla="*/ 0 h 75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4211" h="753632">
                  <a:moveTo>
                    <a:pt x="0" y="0"/>
                  </a:moveTo>
                  <a:lnTo>
                    <a:pt x="2227395" y="0"/>
                  </a:lnTo>
                  <a:lnTo>
                    <a:pt x="2604211" y="376816"/>
                  </a:lnTo>
                  <a:lnTo>
                    <a:pt x="2227395" y="753632"/>
                  </a:lnTo>
                  <a:lnTo>
                    <a:pt x="0" y="753632"/>
                  </a:lnTo>
                  <a:lnTo>
                    <a:pt x="376816" y="37681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20003" rIns="324000" bIns="20003" numCol="1" spcCol="1270" anchor="ctr" anchorCtr="0">
              <a:noAutofit/>
            </a:bodyPr>
            <a:lstStyle/>
            <a:p>
              <a:pPr marL="0" lvl="0" indent="0" algn="ctr" defTabSz="666750">
                <a:lnSpc>
                  <a:spcPct val="90000"/>
                </a:lnSpc>
                <a:spcBef>
                  <a:spcPct val="0"/>
                </a:spcBef>
                <a:spcAft>
                  <a:spcPct val="35000"/>
                </a:spcAft>
                <a:buNone/>
              </a:pPr>
              <a:r>
                <a:rPr lang="sv-SE" b="1" kern="1200">
                  <a:solidFill>
                    <a:schemeClr val="tx1"/>
                  </a:solidFill>
                  <a:latin typeface="Figtree Medium" pitchFamily="2" charset="0"/>
                </a:rPr>
                <a:t>Bygghandlings-skede</a:t>
              </a:r>
            </a:p>
          </p:txBody>
        </p:sp>
        <p:sp>
          <p:nvSpPr>
            <p:cNvPr id="24" name="Frihandsfigur: Form 23">
              <a:extLst>
                <a:ext uri="{FF2B5EF4-FFF2-40B4-BE49-F238E27FC236}">
                  <a16:creationId xmlns:a16="http://schemas.microsoft.com/office/drawing/2014/main" id="{05DE9B5C-6FFF-4E5A-B606-158E4391CA4D}"/>
                </a:ext>
              </a:extLst>
            </p:cNvPr>
            <p:cNvSpPr/>
            <p:nvPr/>
          </p:nvSpPr>
          <p:spPr>
            <a:xfrm>
              <a:off x="6469923" y="1704758"/>
              <a:ext cx="5630957" cy="756000"/>
            </a:xfrm>
            <a:custGeom>
              <a:avLst/>
              <a:gdLst>
                <a:gd name="connsiteX0" fmla="*/ 0 w 5630957"/>
                <a:gd name="connsiteY0" fmla="*/ 0 h 702957"/>
                <a:gd name="connsiteX1" fmla="*/ 5279479 w 5630957"/>
                <a:gd name="connsiteY1" fmla="*/ 0 h 702957"/>
                <a:gd name="connsiteX2" fmla="*/ 5630957 w 5630957"/>
                <a:gd name="connsiteY2" fmla="*/ 351479 h 702957"/>
                <a:gd name="connsiteX3" fmla="*/ 5279479 w 5630957"/>
                <a:gd name="connsiteY3" fmla="*/ 702957 h 702957"/>
                <a:gd name="connsiteX4" fmla="*/ 0 w 5630957"/>
                <a:gd name="connsiteY4" fmla="*/ 702957 h 702957"/>
                <a:gd name="connsiteX5" fmla="*/ 351479 w 5630957"/>
                <a:gd name="connsiteY5" fmla="*/ 351479 h 702957"/>
                <a:gd name="connsiteX6" fmla="*/ 0 w 5630957"/>
                <a:gd name="connsiteY6" fmla="*/ 0 h 70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957" h="702957">
                  <a:moveTo>
                    <a:pt x="0" y="0"/>
                  </a:moveTo>
                  <a:lnTo>
                    <a:pt x="5279479" y="0"/>
                  </a:lnTo>
                  <a:lnTo>
                    <a:pt x="5630957" y="351479"/>
                  </a:lnTo>
                  <a:lnTo>
                    <a:pt x="5279479" y="702957"/>
                  </a:lnTo>
                  <a:lnTo>
                    <a:pt x="0" y="702957"/>
                  </a:lnTo>
                  <a:lnTo>
                    <a:pt x="351479" y="351479"/>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20003" rIns="324000" bIns="20003" numCol="1" spcCol="1270" anchor="ctr" anchorCtr="0">
              <a:noAutofit/>
            </a:bodyPr>
            <a:lstStyle/>
            <a:p>
              <a:pPr marL="0" lvl="0" indent="0" algn="ctr" defTabSz="666750">
                <a:lnSpc>
                  <a:spcPct val="90000"/>
                </a:lnSpc>
                <a:spcBef>
                  <a:spcPct val="0"/>
                </a:spcBef>
                <a:spcAft>
                  <a:spcPct val="35000"/>
                </a:spcAft>
                <a:buNone/>
              </a:pPr>
              <a:r>
                <a:rPr lang="sv-SE" b="1" kern="1200" dirty="0">
                  <a:latin typeface="Figtree Medium" pitchFamily="2" charset="0"/>
                </a:rPr>
                <a:t>Produktion; Entreprenör och </a:t>
              </a:r>
              <a:r>
                <a:rPr lang="sv-SE" b="1" kern="1200" dirty="0" err="1">
                  <a:solidFill>
                    <a:schemeClr val="accent3"/>
                  </a:solidFill>
                  <a:latin typeface="Figtree Medium" pitchFamily="2" charset="0"/>
                </a:rPr>
                <a:t>UE</a:t>
              </a:r>
              <a:endParaRPr lang="sv-SE" b="1" kern="1200" dirty="0">
                <a:solidFill>
                  <a:schemeClr val="accent3"/>
                </a:solidFill>
                <a:latin typeface="Figtree Medium" pitchFamily="2" charset="0"/>
              </a:endParaRPr>
            </a:p>
          </p:txBody>
        </p:sp>
      </p:grpSp>
      <p:sp>
        <p:nvSpPr>
          <p:cNvPr id="39" name="textruta 38">
            <a:extLst>
              <a:ext uri="{FF2B5EF4-FFF2-40B4-BE49-F238E27FC236}">
                <a16:creationId xmlns:a16="http://schemas.microsoft.com/office/drawing/2014/main" id="{BAEFC5D6-9A15-4338-AB4E-894D86B7BA09}"/>
              </a:ext>
            </a:extLst>
          </p:cNvPr>
          <p:cNvSpPr txBox="1"/>
          <p:nvPr/>
        </p:nvSpPr>
        <p:spPr>
          <a:xfrm>
            <a:off x="1329007" y="2772858"/>
            <a:ext cx="4702189" cy="400110"/>
          </a:xfrm>
          <a:prstGeom prst="rect">
            <a:avLst/>
          </a:prstGeom>
          <a:noFill/>
        </p:spPr>
        <p:txBody>
          <a:bodyPr wrap="square" rtlCol="0">
            <a:spAutoFit/>
          </a:bodyPr>
          <a:lstStyle/>
          <a:p>
            <a:r>
              <a:rPr lang="sv-SE" sz="2000" b="1" dirty="0">
                <a:solidFill>
                  <a:schemeClr val="bg1"/>
                </a:solidFill>
                <a:latin typeface="Figtree Medium" pitchFamily="2" charset="0"/>
              </a:rPr>
              <a:t>Projektering; Bas-P och projektör</a:t>
            </a:r>
          </a:p>
        </p:txBody>
      </p:sp>
      <p:sp>
        <p:nvSpPr>
          <p:cNvPr id="53" name="Tom 52">
            <a:hlinkClick r:id="" action="ppaction://noaction" highlightClick="1"/>
            <a:extLst>
              <a:ext uri="{FF2B5EF4-FFF2-40B4-BE49-F238E27FC236}">
                <a16:creationId xmlns:a16="http://schemas.microsoft.com/office/drawing/2014/main" id="{81E47D54-C890-41D9-A650-A2A9895E2349}"/>
              </a:ext>
            </a:extLst>
          </p:cNvPr>
          <p:cNvSpPr/>
          <p:nvPr/>
        </p:nvSpPr>
        <p:spPr>
          <a:xfrm>
            <a:off x="7150166" y="3234017"/>
            <a:ext cx="3049636" cy="756000"/>
          </a:xfrm>
          <a:prstGeom prst="actionButtonBlank">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2">
                  <a:lumMod val="25000"/>
                </a:schemeClr>
              </a:solidFill>
              <a:latin typeface="Figtree Medium" pitchFamily="2" charset="0"/>
            </a:endParaRPr>
          </a:p>
        </p:txBody>
      </p:sp>
      <p:sp>
        <p:nvSpPr>
          <p:cNvPr id="16" name="textruta 15">
            <a:hlinkClick r:id="rId3" action="ppaction://hlinksldjump"/>
            <a:extLst>
              <a:ext uri="{FF2B5EF4-FFF2-40B4-BE49-F238E27FC236}">
                <a16:creationId xmlns:a16="http://schemas.microsoft.com/office/drawing/2014/main" id="{99880C38-0EF0-4210-B0F6-9CE655EEA537}"/>
              </a:ext>
            </a:extLst>
          </p:cNvPr>
          <p:cNvSpPr txBox="1"/>
          <p:nvPr/>
        </p:nvSpPr>
        <p:spPr>
          <a:xfrm>
            <a:off x="3855564" y="2236021"/>
            <a:ext cx="3683892" cy="400110"/>
          </a:xfrm>
          <a:prstGeom prst="rect">
            <a:avLst/>
          </a:prstGeom>
          <a:noFill/>
        </p:spPr>
        <p:txBody>
          <a:bodyPr wrap="square" rtlCol="0">
            <a:spAutoFit/>
          </a:bodyPr>
          <a:lstStyle/>
          <a:p>
            <a:r>
              <a:rPr lang="sv-SE" sz="2000" b="1" dirty="0">
                <a:solidFill>
                  <a:schemeClr val="bg1"/>
                </a:solidFill>
                <a:latin typeface="Figtree Medium" pitchFamily="2" charset="0"/>
              </a:rPr>
              <a:t>Hela processen; Byggherren</a:t>
            </a:r>
          </a:p>
        </p:txBody>
      </p:sp>
      <p:sp>
        <p:nvSpPr>
          <p:cNvPr id="13" name="Tom 12">
            <a:hlinkClick r:id="" action="ppaction://noaction" highlightClick="1"/>
            <a:extLst>
              <a:ext uri="{FF2B5EF4-FFF2-40B4-BE49-F238E27FC236}">
                <a16:creationId xmlns:a16="http://schemas.microsoft.com/office/drawing/2014/main" id="{40F410F3-AC25-45DA-9C12-F3E8F0F636C4}"/>
              </a:ext>
            </a:extLst>
          </p:cNvPr>
          <p:cNvSpPr/>
          <p:nvPr/>
        </p:nvSpPr>
        <p:spPr>
          <a:xfrm>
            <a:off x="10565263" y="3234017"/>
            <a:ext cx="595460" cy="756000"/>
          </a:xfrm>
          <a:prstGeom prst="actionButtonBlank">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2">
                  <a:lumMod val="25000"/>
                </a:schemeClr>
              </a:solidFill>
              <a:latin typeface="Figtree Medium" pitchFamily="2" charset="0"/>
            </a:endParaRPr>
          </a:p>
        </p:txBody>
      </p:sp>
      <p:sp>
        <p:nvSpPr>
          <p:cNvPr id="20" name="Tom 19">
            <a:hlinkClick r:id="rId4" action="ppaction://hlinksldjump" highlightClick="1"/>
            <a:extLst>
              <a:ext uri="{FF2B5EF4-FFF2-40B4-BE49-F238E27FC236}">
                <a16:creationId xmlns:a16="http://schemas.microsoft.com/office/drawing/2014/main" id="{D4D98F9A-279F-4B66-AAC5-D143F6D16C91}"/>
              </a:ext>
            </a:extLst>
          </p:cNvPr>
          <p:cNvSpPr/>
          <p:nvPr/>
        </p:nvSpPr>
        <p:spPr>
          <a:xfrm>
            <a:off x="54244" y="2723044"/>
            <a:ext cx="6538280" cy="1715726"/>
          </a:xfrm>
          <a:prstGeom prst="actionButtonBlank">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b="1" dirty="0">
              <a:solidFill>
                <a:schemeClr val="bg1"/>
              </a:solidFill>
            </a:endParaRPr>
          </a:p>
        </p:txBody>
      </p:sp>
      <p:sp>
        <p:nvSpPr>
          <p:cNvPr id="22" name="Tom 21">
            <a:hlinkClick r:id="rId5" action="ppaction://hlinksldjump" highlightClick="1"/>
            <a:extLst>
              <a:ext uri="{FF2B5EF4-FFF2-40B4-BE49-F238E27FC236}">
                <a16:creationId xmlns:a16="http://schemas.microsoft.com/office/drawing/2014/main" id="{AB53CC22-A86A-41B0-978C-08E5A87C0E25}"/>
              </a:ext>
            </a:extLst>
          </p:cNvPr>
          <p:cNvSpPr/>
          <p:nvPr/>
        </p:nvSpPr>
        <p:spPr>
          <a:xfrm>
            <a:off x="7150166" y="3224592"/>
            <a:ext cx="3049636" cy="756000"/>
          </a:xfrm>
          <a:prstGeom prst="actionButtonBlank">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b="1">
              <a:solidFill>
                <a:schemeClr val="bg2">
                  <a:lumMod val="25000"/>
                </a:schemeClr>
              </a:solidFill>
              <a:latin typeface="Figtree Medium" pitchFamily="2" charset="0"/>
            </a:endParaRPr>
          </a:p>
        </p:txBody>
      </p:sp>
      <p:sp>
        <p:nvSpPr>
          <p:cNvPr id="26" name="Tom 25">
            <a:hlinkClick r:id="rId6" action="ppaction://hlinksldjump" highlightClick="1"/>
            <a:extLst>
              <a:ext uri="{FF2B5EF4-FFF2-40B4-BE49-F238E27FC236}">
                <a16:creationId xmlns:a16="http://schemas.microsoft.com/office/drawing/2014/main" id="{ECC5BEA1-3383-42B4-9B2C-00476D9AEEF0}"/>
              </a:ext>
            </a:extLst>
          </p:cNvPr>
          <p:cNvSpPr/>
          <p:nvPr/>
        </p:nvSpPr>
        <p:spPr>
          <a:xfrm>
            <a:off x="10565263" y="3224592"/>
            <a:ext cx="595460" cy="756000"/>
          </a:xfrm>
          <a:prstGeom prst="actionButtonBlank">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2">
                  <a:lumMod val="25000"/>
                </a:schemeClr>
              </a:solidFill>
              <a:latin typeface="Figtree Medium" pitchFamily="2" charset="0"/>
            </a:endParaRPr>
          </a:p>
        </p:txBody>
      </p:sp>
    </p:spTree>
    <p:extLst>
      <p:ext uri="{BB962C8B-B14F-4D97-AF65-F5344CB8AC3E}">
        <p14:creationId xmlns:p14="http://schemas.microsoft.com/office/powerpoint/2010/main" val="239966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7B8B9E7-19E2-48C3-B9C1-F1AEF200C6E8}"/>
              </a:ext>
            </a:extLst>
          </p:cNvPr>
          <p:cNvSpPr>
            <a:spLocks noGrp="1"/>
          </p:cNvSpPr>
          <p:nvPr>
            <p:ph type="title"/>
          </p:nvPr>
        </p:nvSpPr>
        <p:spPr/>
        <p:txBody>
          <a:bodyPr>
            <a:normAutofit/>
          </a:bodyPr>
          <a:lstStyle/>
          <a:p>
            <a:r>
              <a:rPr lang="sv-SE"/>
              <a:t>Byggherren är aktiv i hela processen</a:t>
            </a:r>
          </a:p>
        </p:txBody>
      </p:sp>
      <p:graphicFrame>
        <p:nvGraphicFramePr>
          <p:cNvPr id="5" name="Platshållare för innehåll 4">
            <a:extLst>
              <a:ext uri="{FF2B5EF4-FFF2-40B4-BE49-F238E27FC236}">
                <a16:creationId xmlns:a16="http://schemas.microsoft.com/office/drawing/2014/main" id="{FDEBD958-0347-4965-8E92-0513ED11ED63}"/>
              </a:ext>
            </a:extLst>
          </p:cNvPr>
          <p:cNvGraphicFramePr>
            <a:graphicFrameLocks noGrp="1"/>
          </p:cNvGraphicFramePr>
          <p:nvPr>
            <p:ph idx="4294967295"/>
            <p:extLst>
              <p:ext uri="{D42A27DB-BD31-4B8C-83A1-F6EECF244321}">
                <p14:modId xmlns:p14="http://schemas.microsoft.com/office/powerpoint/2010/main" val="2144494399"/>
              </p:ext>
            </p:extLst>
          </p:nvPr>
        </p:nvGraphicFramePr>
        <p:xfrm>
          <a:off x="486483" y="911442"/>
          <a:ext cx="11364913" cy="216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ruta 9">
            <a:extLst>
              <a:ext uri="{FF2B5EF4-FFF2-40B4-BE49-F238E27FC236}">
                <a16:creationId xmlns:a16="http://schemas.microsoft.com/office/drawing/2014/main" id="{721011A3-1D3E-4769-963C-4C0B19F049D2}"/>
              </a:ext>
            </a:extLst>
          </p:cNvPr>
          <p:cNvSpPr txBox="1"/>
          <p:nvPr/>
        </p:nvSpPr>
        <p:spPr>
          <a:xfrm>
            <a:off x="500545" y="2666227"/>
            <a:ext cx="11364913" cy="340519"/>
          </a:xfrm>
          <a:prstGeom prst="roundRect">
            <a:avLst/>
          </a:prstGeom>
          <a:solidFill>
            <a:schemeClr val="accent1"/>
          </a:solid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rPr>
              <a:t>Risk- och möjlighetsanalys</a:t>
            </a:r>
            <a:endParaRPr kumimoji="0" lang="sv-SE" sz="1000" b="0" i="0" u="none" strike="noStrike" kern="1200" cap="none" spc="0" normalizeH="0" baseline="0" noProof="0" dirty="0">
              <a:ln>
                <a:noFill/>
              </a:ln>
              <a:solidFill>
                <a:schemeClr val="bg1"/>
              </a:solidFill>
              <a:effectLst/>
              <a:uLnTx/>
              <a:uFillTx/>
              <a:latin typeface="Figtree Medium" pitchFamily="2" charset="0"/>
              <a:ea typeface="+mn-ea"/>
              <a:cs typeface="+mn-cs"/>
            </a:endParaRPr>
          </a:p>
        </p:txBody>
      </p:sp>
      <p:sp>
        <p:nvSpPr>
          <p:cNvPr id="11" name="textruta 10">
            <a:extLst>
              <a:ext uri="{FF2B5EF4-FFF2-40B4-BE49-F238E27FC236}">
                <a16:creationId xmlns:a16="http://schemas.microsoft.com/office/drawing/2014/main" id="{1D85E799-B959-48B8-BF16-FF0CB3577F24}"/>
              </a:ext>
            </a:extLst>
          </p:cNvPr>
          <p:cNvSpPr txBox="1"/>
          <p:nvPr/>
        </p:nvSpPr>
        <p:spPr>
          <a:xfrm>
            <a:off x="2461508" y="3253915"/>
            <a:ext cx="1613986" cy="340519"/>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rPr>
              <a:t>Utse Bas-P</a:t>
            </a:r>
          </a:p>
        </p:txBody>
      </p:sp>
      <p:sp>
        <p:nvSpPr>
          <p:cNvPr id="12" name="textruta 11">
            <a:extLst>
              <a:ext uri="{FF2B5EF4-FFF2-40B4-BE49-F238E27FC236}">
                <a16:creationId xmlns:a16="http://schemas.microsoft.com/office/drawing/2014/main" id="{5E5062E4-8AA3-4255-B40D-BEA381569A00}"/>
              </a:ext>
            </a:extLst>
          </p:cNvPr>
          <p:cNvSpPr txBox="1"/>
          <p:nvPr/>
        </p:nvSpPr>
        <p:spPr>
          <a:xfrm>
            <a:off x="4474443" y="3364587"/>
            <a:ext cx="1366463" cy="817245"/>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rPr>
              <a:t>Upprätta arbetsmiljö-plan</a:t>
            </a:r>
          </a:p>
        </p:txBody>
      </p:sp>
      <p:sp>
        <p:nvSpPr>
          <p:cNvPr id="13" name="textruta 12">
            <a:extLst>
              <a:ext uri="{FF2B5EF4-FFF2-40B4-BE49-F238E27FC236}">
                <a16:creationId xmlns:a16="http://schemas.microsoft.com/office/drawing/2014/main" id="{DAE42388-61FD-40A6-85DF-E9FB41D3093A}"/>
              </a:ext>
            </a:extLst>
          </p:cNvPr>
          <p:cNvSpPr txBox="1"/>
          <p:nvPr/>
        </p:nvSpPr>
        <p:spPr>
          <a:xfrm>
            <a:off x="8431046" y="3375774"/>
            <a:ext cx="1419546" cy="340519"/>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rPr>
              <a:t>Utse Bas-U</a:t>
            </a:r>
          </a:p>
        </p:txBody>
      </p:sp>
      <p:sp>
        <p:nvSpPr>
          <p:cNvPr id="14" name="textruta 13">
            <a:extLst>
              <a:ext uri="{FF2B5EF4-FFF2-40B4-BE49-F238E27FC236}">
                <a16:creationId xmlns:a16="http://schemas.microsoft.com/office/drawing/2014/main" id="{61AE226F-46E6-48BE-8462-FE8631F24428}"/>
              </a:ext>
            </a:extLst>
          </p:cNvPr>
          <p:cNvSpPr txBox="1"/>
          <p:nvPr/>
        </p:nvSpPr>
        <p:spPr>
          <a:xfrm>
            <a:off x="2363424" y="5434293"/>
            <a:ext cx="5869452" cy="340519"/>
          </a:xfrm>
          <a:prstGeom prst="roundRect">
            <a:avLst/>
          </a:prstGeom>
          <a:solidFill>
            <a:schemeClr val="accent1"/>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rPr>
              <a:t>Delta och bidra på projekteringsmöten</a:t>
            </a:r>
          </a:p>
        </p:txBody>
      </p:sp>
      <p:sp>
        <p:nvSpPr>
          <p:cNvPr id="15" name="textruta 14">
            <a:extLst>
              <a:ext uri="{FF2B5EF4-FFF2-40B4-BE49-F238E27FC236}">
                <a16:creationId xmlns:a16="http://schemas.microsoft.com/office/drawing/2014/main" id="{A59D0D17-FABF-4DB0-BE68-63F09776B65E}"/>
              </a:ext>
            </a:extLst>
          </p:cNvPr>
          <p:cNvSpPr txBox="1"/>
          <p:nvPr/>
        </p:nvSpPr>
        <p:spPr>
          <a:xfrm>
            <a:off x="8350411" y="5257866"/>
            <a:ext cx="2338304" cy="318801"/>
          </a:xfrm>
          <a:prstGeom prst="roundRect">
            <a:avLst/>
          </a:prstGeom>
          <a:solidFill>
            <a:schemeClr val="accent1"/>
          </a:solidFill>
        </p:spPr>
        <p:txBody>
          <a:bodyPr wrap="square" lIns="36000" tIns="36000" rIns="36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rPr>
              <a:t>Byggmöten</a:t>
            </a:r>
          </a:p>
        </p:txBody>
      </p:sp>
      <p:sp>
        <p:nvSpPr>
          <p:cNvPr id="16" name="textruta 15">
            <a:extLst>
              <a:ext uri="{FF2B5EF4-FFF2-40B4-BE49-F238E27FC236}">
                <a16:creationId xmlns:a16="http://schemas.microsoft.com/office/drawing/2014/main" id="{07E8102D-208B-4A04-8D07-95ED805D88B8}"/>
              </a:ext>
            </a:extLst>
          </p:cNvPr>
          <p:cNvSpPr txBox="1"/>
          <p:nvPr/>
        </p:nvSpPr>
        <p:spPr>
          <a:xfrm>
            <a:off x="8350411" y="5692055"/>
            <a:ext cx="2338304" cy="318801"/>
          </a:xfrm>
          <a:prstGeom prst="roundRect">
            <a:avLst/>
          </a:prstGeom>
          <a:solidFill>
            <a:schemeClr val="accent1"/>
          </a:solidFill>
        </p:spPr>
        <p:txBody>
          <a:bodyPr wrap="square" lIns="36000" tIns="36000" rIns="36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rPr>
              <a:t>Delta på skyddsronder</a:t>
            </a:r>
          </a:p>
        </p:txBody>
      </p:sp>
      <p:sp>
        <p:nvSpPr>
          <p:cNvPr id="19" name="textruta 18">
            <a:extLst>
              <a:ext uri="{FF2B5EF4-FFF2-40B4-BE49-F238E27FC236}">
                <a16:creationId xmlns:a16="http://schemas.microsoft.com/office/drawing/2014/main" id="{4C6B5096-7E56-46EA-94E1-8EA56A591D62}"/>
              </a:ext>
            </a:extLst>
          </p:cNvPr>
          <p:cNvSpPr txBox="1"/>
          <p:nvPr/>
        </p:nvSpPr>
        <p:spPr>
          <a:xfrm>
            <a:off x="6315766" y="3367288"/>
            <a:ext cx="1738902" cy="578882"/>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rPr>
              <a:t>Upphandling av  entreprenör</a:t>
            </a:r>
          </a:p>
        </p:txBody>
      </p:sp>
      <p:sp>
        <p:nvSpPr>
          <p:cNvPr id="20" name="textruta 19">
            <a:extLst>
              <a:ext uri="{FF2B5EF4-FFF2-40B4-BE49-F238E27FC236}">
                <a16:creationId xmlns:a16="http://schemas.microsoft.com/office/drawing/2014/main" id="{7835ED39-9BC1-4E93-9D37-213A7F1BC190}"/>
              </a:ext>
            </a:extLst>
          </p:cNvPr>
          <p:cNvSpPr txBox="1"/>
          <p:nvPr/>
        </p:nvSpPr>
        <p:spPr>
          <a:xfrm>
            <a:off x="2461507" y="3774240"/>
            <a:ext cx="1611391" cy="578882"/>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rPr>
              <a:t>Upphandling av  projektörer</a:t>
            </a:r>
          </a:p>
        </p:txBody>
      </p:sp>
      <p:sp>
        <p:nvSpPr>
          <p:cNvPr id="21" name="textruta 20">
            <a:extLst>
              <a:ext uri="{FF2B5EF4-FFF2-40B4-BE49-F238E27FC236}">
                <a16:creationId xmlns:a16="http://schemas.microsoft.com/office/drawing/2014/main" id="{BE0D77B2-4125-4A5F-B685-128A477B5FC7}"/>
              </a:ext>
            </a:extLst>
          </p:cNvPr>
          <p:cNvSpPr txBox="1"/>
          <p:nvPr/>
        </p:nvSpPr>
        <p:spPr>
          <a:xfrm>
            <a:off x="8350411" y="6126243"/>
            <a:ext cx="2338304" cy="318801"/>
          </a:xfrm>
          <a:prstGeom prst="roundRect">
            <a:avLst/>
          </a:prstGeom>
          <a:solidFill>
            <a:schemeClr val="accent1"/>
          </a:solidFill>
        </p:spPr>
        <p:txBody>
          <a:bodyPr wrap="square" lIns="36000" tIns="36000" rIns="36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rPr>
              <a:t>Revisioner</a:t>
            </a:r>
          </a:p>
        </p:txBody>
      </p:sp>
      <p:sp>
        <p:nvSpPr>
          <p:cNvPr id="25" name="textruta 24">
            <a:hlinkClick r:id="rId8" action="ppaction://hlinksldjump"/>
            <a:extLst>
              <a:ext uri="{FF2B5EF4-FFF2-40B4-BE49-F238E27FC236}">
                <a16:creationId xmlns:a16="http://schemas.microsoft.com/office/drawing/2014/main" id="{40E84900-CB63-4516-AE96-C74EE0CC34B0}"/>
              </a:ext>
            </a:extLst>
          </p:cNvPr>
          <p:cNvSpPr txBox="1"/>
          <p:nvPr/>
        </p:nvSpPr>
        <p:spPr>
          <a:xfrm>
            <a:off x="8423923" y="3993464"/>
            <a:ext cx="1419546" cy="1055608"/>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rPr>
              <a:t>Överlämning från Bas-P till Bas-U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endParaRPr>
          </a:p>
        </p:txBody>
      </p:sp>
      <p:pic>
        <p:nvPicPr>
          <p:cNvPr id="26" name="Bild 25" descr="Information kontur">
            <a:hlinkClick r:id="rId9" action="ppaction://hlinksldjump"/>
            <a:extLst>
              <a:ext uri="{FF2B5EF4-FFF2-40B4-BE49-F238E27FC236}">
                <a16:creationId xmlns:a16="http://schemas.microsoft.com/office/drawing/2014/main" id="{B081F343-29B0-451E-B3B9-F71A39C01E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5667" y="5448414"/>
            <a:ext cx="288000" cy="288000"/>
          </a:xfrm>
          <a:prstGeom prst="rect">
            <a:avLst/>
          </a:prstGeom>
        </p:spPr>
      </p:pic>
      <p:sp>
        <p:nvSpPr>
          <p:cNvPr id="17" name="Bakåt eller föregående 16">
            <a:hlinkClick r:id="" action="ppaction://hlinkshowjump?jump=lastslideviewed" highlightClick="1"/>
            <a:extLst>
              <a:ext uri="{FF2B5EF4-FFF2-40B4-BE49-F238E27FC236}">
                <a16:creationId xmlns:a16="http://schemas.microsoft.com/office/drawing/2014/main" id="{97BC1408-6A49-4F5E-A4F0-C1277718D7E2}"/>
              </a:ext>
            </a:extLst>
          </p:cNvPr>
          <p:cNvSpPr/>
          <p:nvPr/>
        </p:nvSpPr>
        <p:spPr>
          <a:xfrm>
            <a:off x="441000" y="6381587"/>
            <a:ext cx="180000" cy="180000"/>
          </a:xfrm>
          <a:prstGeom prst="actionButtonBackPrevious">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chemeClr val="bg1"/>
              </a:solidFill>
              <a:effectLst/>
              <a:uLnTx/>
              <a:uFillTx/>
              <a:latin typeface="Figtree Medium" pitchFamily="2" charset="0"/>
              <a:ea typeface="+mn-ea"/>
              <a:cs typeface="+mn-cs"/>
            </a:endParaRPr>
          </a:p>
        </p:txBody>
      </p:sp>
      <p:sp>
        <p:nvSpPr>
          <p:cNvPr id="18" name="Gå till början 17">
            <a:hlinkClick r:id="" action="ppaction://noaction" highlightClick="1"/>
            <a:extLst>
              <a:ext uri="{FF2B5EF4-FFF2-40B4-BE49-F238E27FC236}">
                <a16:creationId xmlns:a16="http://schemas.microsoft.com/office/drawing/2014/main" id="{8FB5E023-159E-4BC3-8BF8-7EAF78CAFE12}"/>
              </a:ext>
            </a:extLst>
          </p:cNvPr>
          <p:cNvSpPr/>
          <p:nvPr/>
        </p:nvSpPr>
        <p:spPr>
          <a:xfrm>
            <a:off x="207691" y="6381792"/>
            <a:ext cx="180000" cy="180000"/>
          </a:xfrm>
          <a:prstGeom prst="actionButtonBeginning">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chemeClr val="bg1"/>
              </a:solidFill>
              <a:effectLst/>
              <a:uLnTx/>
              <a:uFillTx/>
              <a:latin typeface="Figtree Medium" pitchFamily="2" charset="0"/>
              <a:ea typeface="+mn-ea"/>
              <a:cs typeface="+mn-cs"/>
            </a:endParaRPr>
          </a:p>
        </p:txBody>
      </p:sp>
      <p:pic>
        <p:nvPicPr>
          <p:cNvPr id="22" name="Bild 21" descr="Dokument med hel fyllning">
            <a:extLst>
              <a:ext uri="{FF2B5EF4-FFF2-40B4-BE49-F238E27FC236}">
                <a16:creationId xmlns:a16="http://schemas.microsoft.com/office/drawing/2014/main" id="{B3953862-A9DC-4CB0-8598-47209803BAB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99652" y="3927044"/>
            <a:ext cx="252000" cy="252000"/>
          </a:xfrm>
          <a:prstGeom prst="rect">
            <a:avLst/>
          </a:prstGeom>
        </p:spPr>
      </p:pic>
      <p:pic>
        <p:nvPicPr>
          <p:cNvPr id="28" name="Bild 27" descr="Användare med hel fyllning">
            <a:extLst>
              <a:ext uri="{FF2B5EF4-FFF2-40B4-BE49-F238E27FC236}">
                <a16:creationId xmlns:a16="http://schemas.microsoft.com/office/drawing/2014/main" id="{438F40C8-7D26-4A85-9396-DD6AD59CB6D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88411" y="5264441"/>
            <a:ext cx="305650" cy="305650"/>
          </a:xfrm>
          <a:prstGeom prst="rect">
            <a:avLst/>
          </a:prstGeom>
        </p:spPr>
      </p:pic>
      <p:pic>
        <p:nvPicPr>
          <p:cNvPr id="29" name="Bild 28" descr="Användare med hel fyllning">
            <a:extLst>
              <a:ext uri="{FF2B5EF4-FFF2-40B4-BE49-F238E27FC236}">
                <a16:creationId xmlns:a16="http://schemas.microsoft.com/office/drawing/2014/main" id="{5BF70D86-B3A8-4CD3-9676-9385A3C2864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623922" y="4737318"/>
            <a:ext cx="305650" cy="305650"/>
          </a:xfrm>
          <a:prstGeom prst="rect">
            <a:avLst/>
          </a:prstGeom>
        </p:spPr>
      </p:pic>
      <p:pic>
        <p:nvPicPr>
          <p:cNvPr id="30" name="Bild 29" descr="Användare med hel fyllning">
            <a:extLst>
              <a:ext uri="{FF2B5EF4-FFF2-40B4-BE49-F238E27FC236}">
                <a16:creationId xmlns:a16="http://schemas.microsoft.com/office/drawing/2014/main" id="{19A0D596-3D4D-46C2-B928-3935A24CF9D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24735" y="5459995"/>
            <a:ext cx="305650" cy="305650"/>
          </a:xfrm>
          <a:prstGeom prst="rect">
            <a:avLst/>
          </a:prstGeom>
        </p:spPr>
      </p:pic>
      <p:pic>
        <p:nvPicPr>
          <p:cNvPr id="31" name="Bild 30" descr="Information kontur">
            <a:hlinkClick r:id="rId16" action="ppaction://hlinksldjump"/>
            <a:extLst>
              <a:ext uri="{FF2B5EF4-FFF2-40B4-BE49-F238E27FC236}">
                <a16:creationId xmlns:a16="http://schemas.microsoft.com/office/drawing/2014/main" id="{23B81499-38FC-4537-90F3-ACAF1CDF19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63032" y="3911663"/>
            <a:ext cx="288000" cy="288000"/>
          </a:xfrm>
          <a:prstGeom prst="rect">
            <a:avLst/>
          </a:prstGeom>
        </p:spPr>
      </p:pic>
      <p:pic>
        <p:nvPicPr>
          <p:cNvPr id="33" name="Bild 32" descr="Förstoringsglas med hel fyllning">
            <a:hlinkClick r:id="rId8" action="ppaction://hlinksldjump" tooltip="Byggherrens risk- och möjlighetanalys omfattar hela projektets risker och möjligheter där arbetsmiljö och säkerhet är ett av områdena. Denna följer med hela projektet och förfinas allteftersom projektet framskrider."/>
            <a:extLst>
              <a:ext uri="{FF2B5EF4-FFF2-40B4-BE49-F238E27FC236}">
                <a16:creationId xmlns:a16="http://schemas.microsoft.com/office/drawing/2014/main" id="{80B72661-C235-4138-A54B-3671AFF07A4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2891527" y="2702732"/>
            <a:ext cx="258488" cy="258488"/>
          </a:xfrm>
          <a:prstGeom prst="rect">
            <a:avLst/>
          </a:prstGeom>
        </p:spPr>
      </p:pic>
      <p:pic>
        <p:nvPicPr>
          <p:cNvPr id="41" name="Bild 40">
            <a:extLst>
              <a:ext uri="{FF2B5EF4-FFF2-40B4-BE49-F238E27FC236}">
                <a16:creationId xmlns:a16="http://schemas.microsoft.com/office/drawing/2014/main" id="{812358D8-23AE-4712-86E7-22C1045A3CB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421667" y="4862435"/>
            <a:ext cx="543098" cy="273187"/>
          </a:xfrm>
          <a:prstGeom prst="rect">
            <a:avLst/>
          </a:prstGeom>
        </p:spPr>
      </p:pic>
      <p:pic>
        <p:nvPicPr>
          <p:cNvPr id="42" name="Bild 41">
            <a:extLst>
              <a:ext uri="{FF2B5EF4-FFF2-40B4-BE49-F238E27FC236}">
                <a16:creationId xmlns:a16="http://schemas.microsoft.com/office/drawing/2014/main" id="{D2A6EC35-0CC0-4EEA-9F53-7C7B6BCFC05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230185" y="4413530"/>
            <a:ext cx="543098" cy="262789"/>
          </a:xfrm>
          <a:prstGeom prst="rect">
            <a:avLst/>
          </a:prstGeom>
        </p:spPr>
      </p:pic>
      <p:sp>
        <p:nvSpPr>
          <p:cNvPr id="2" name="Rektangel: rundade hörn 1">
            <a:extLst>
              <a:ext uri="{FF2B5EF4-FFF2-40B4-BE49-F238E27FC236}">
                <a16:creationId xmlns:a16="http://schemas.microsoft.com/office/drawing/2014/main" id="{23E53F16-D73C-43A7-98A8-9DC7EBB0C2D4}"/>
              </a:ext>
            </a:extLst>
          </p:cNvPr>
          <p:cNvSpPr/>
          <p:nvPr/>
        </p:nvSpPr>
        <p:spPr>
          <a:xfrm>
            <a:off x="2363424" y="4474391"/>
            <a:ext cx="2044606" cy="816164"/>
          </a:xfrm>
          <a:prstGeom prst="roundRect">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endParaRPr>
          </a:p>
        </p:txBody>
      </p:sp>
      <p:pic>
        <p:nvPicPr>
          <p:cNvPr id="37" name="Bild 36" descr="Dokument med hel fyllning">
            <a:extLst>
              <a:ext uri="{FF2B5EF4-FFF2-40B4-BE49-F238E27FC236}">
                <a16:creationId xmlns:a16="http://schemas.microsoft.com/office/drawing/2014/main" id="{48EEAD92-33FF-44C3-B57E-F900A0E1949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567216" y="4566370"/>
            <a:ext cx="252000" cy="261971"/>
          </a:xfrm>
          <a:prstGeom prst="rect">
            <a:avLst/>
          </a:prstGeom>
        </p:spPr>
      </p:pic>
      <p:sp>
        <p:nvSpPr>
          <p:cNvPr id="3" name="textruta 2">
            <a:extLst>
              <a:ext uri="{FF2B5EF4-FFF2-40B4-BE49-F238E27FC236}">
                <a16:creationId xmlns:a16="http://schemas.microsoft.com/office/drawing/2014/main" id="{DE3C719F-7E51-4340-BCF7-CEB77116646E}"/>
              </a:ext>
            </a:extLst>
          </p:cNvPr>
          <p:cNvSpPr txBox="1"/>
          <p:nvPr/>
        </p:nvSpPr>
        <p:spPr>
          <a:xfrm>
            <a:off x="2959222" y="4590085"/>
            <a:ext cx="141448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tx2"/>
                </a:solidFill>
                <a:effectLst/>
                <a:uLnTx/>
                <a:uFillTx/>
                <a:latin typeface="Figtree Medium" pitchFamily="2" charset="0"/>
                <a:ea typeface="+mn-ea"/>
                <a:cs typeface="+mn-cs"/>
              </a:rPr>
              <a:t>Vägledning och </a:t>
            </a:r>
            <a:br>
              <a:rPr kumimoji="0" lang="sv-SE" sz="1400" b="0" i="0" u="none" strike="noStrike" kern="1200" cap="none" spc="0" normalizeH="0" baseline="0" noProof="0" dirty="0">
                <a:ln>
                  <a:noFill/>
                </a:ln>
                <a:solidFill>
                  <a:schemeClr val="tx2"/>
                </a:solidFill>
                <a:effectLst/>
                <a:uLnTx/>
                <a:uFillTx/>
                <a:latin typeface="Figtree Medium" pitchFamily="2" charset="0"/>
                <a:ea typeface="+mn-ea"/>
                <a:cs typeface="+mn-cs"/>
              </a:rPr>
            </a:br>
            <a:r>
              <a:rPr kumimoji="0" lang="sv-SE" sz="1400" b="0" i="0" u="none" strike="noStrike" kern="1200" cap="none" spc="0" normalizeH="0" baseline="0" noProof="0" dirty="0">
                <a:ln>
                  <a:noFill/>
                </a:ln>
                <a:solidFill>
                  <a:schemeClr val="tx2"/>
                </a:solidFill>
                <a:effectLst/>
                <a:uLnTx/>
                <a:uFillTx/>
                <a:latin typeface="Figtree Medium" pitchFamily="2" charset="0"/>
                <a:ea typeface="+mn-ea"/>
                <a:cs typeface="+mn-cs"/>
              </a:rPr>
              <a:t>AF-texter</a:t>
            </a:r>
          </a:p>
        </p:txBody>
      </p:sp>
      <p:sp>
        <p:nvSpPr>
          <p:cNvPr id="43" name="Rektangel: rundade hörn 42">
            <a:extLst>
              <a:ext uri="{FF2B5EF4-FFF2-40B4-BE49-F238E27FC236}">
                <a16:creationId xmlns:a16="http://schemas.microsoft.com/office/drawing/2014/main" id="{F145C3F7-709B-49C2-8E07-74D7AA876A3B}"/>
              </a:ext>
            </a:extLst>
          </p:cNvPr>
          <p:cNvSpPr/>
          <p:nvPr/>
        </p:nvSpPr>
        <p:spPr>
          <a:xfrm>
            <a:off x="6188270" y="4066309"/>
            <a:ext cx="2044606" cy="816164"/>
          </a:xfrm>
          <a:prstGeom prst="roundRect">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endParaRPr>
          </a:p>
        </p:txBody>
      </p:sp>
      <p:sp>
        <p:nvSpPr>
          <p:cNvPr id="44" name="textruta 43">
            <a:extLst>
              <a:ext uri="{FF2B5EF4-FFF2-40B4-BE49-F238E27FC236}">
                <a16:creationId xmlns:a16="http://schemas.microsoft.com/office/drawing/2014/main" id="{F3F81623-92F3-45A3-8BBD-948EEA7C3930}"/>
              </a:ext>
            </a:extLst>
          </p:cNvPr>
          <p:cNvSpPr txBox="1"/>
          <p:nvPr/>
        </p:nvSpPr>
        <p:spPr>
          <a:xfrm>
            <a:off x="6780189" y="4142032"/>
            <a:ext cx="14195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tx2"/>
                </a:solidFill>
                <a:effectLst/>
                <a:uLnTx/>
                <a:uFillTx/>
                <a:latin typeface="Figtree Medium" pitchFamily="2" charset="0"/>
                <a:ea typeface="+mn-ea"/>
                <a:cs typeface="+mn-cs"/>
              </a:rPr>
              <a:t>Vägledning och </a:t>
            </a:r>
            <a:br>
              <a:rPr kumimoji="0" lang="sv-SE" sz="1400" b="0" i="0" u="none" strike="noStrike" kern="1200" cap="none" spc="0" normalizeH="0" baseline="0" noProof="0" dirty="0">
                <a:ln>
                  <a:noFill/>
                </a:ln>
                <a:solidFill>
                  <a:schemeClr val="tx2"/>
                </a:solidFill>
                <a:effectLst/>
                <a:uLnTx/>
                <a:uFillTx/>
                <a:latin typeface="Figtree Medium" pitchFamily="2" charset="0"/>
                <a:ea typeface="+mn-ea"/>
                <a:cs typeface="+mn-cs"/>
              </a:rPr>
            </a:br>
            <a:r>
              <a:rPr kumimoji="0" lang="sv-SE" sz="1400" b="0" i="0" u="none" strike="noStrike" kern="1200" cap="none" spc="0" normalizeH="0" baseline="0" noProof="0" dirty="0">
                <a:ln>
                  <a:noFill/>
                </a:ln>
                <a:solidFill>
                  <a:schemeClr val="tx2"/>
                </a:solidFill>
                <a:effectLst/>
                <a:uLnTx/>
                <a:uFillTx/>
                <a:latin typeface="Figtree Medium" pitchFamily="2" charset="0"/>
                <a:ea typeface="+mn-ea"/>
                <a:cs typeface="+mn-cs"/>
              </a:rPr>
              <a:t>AF-texter</a:t>
            </a:r>
          </a:p>
        </p:txBody>
      </p:sp>
      <p:pic>
        <p:nvPicPr>
          <p:cNvPr id="45" name="Bild 44" descr="Dokument med hel fyllning">
            <a:extLst>
              <a:ext uri="{FF2B5EF4-FFF2-40B4-BE49-F238E27FC236}">
                <a16:creationId xmlns:a16="http://schemas.microsoft.com/office/drawing/2014/main" id="{AB04CDA9-944E-4031-B516-CE4A61EEC8C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375734" y="4121139"/>
            <a:ext cx="252000" cy="252000"/>
          </a:xfrm>
          <a:prstGeom prst="rect">
            <a:avLst/>
          </a:prstGeom>
        </p:spPr>
      </p:pic>
      <p:sp>
        <p:nvSpPr>
          <p:cNvPr id="47" name="Rektangel: rundade hörn 46">
            <a:extLst>
              <a:ext uri="{FF2B5EF4-FFF2-40B4-BE49-F238E27FC236}">
                <a16:creationId xmlns:a16="http://schemas.microsoft.com/office/drawing/2014/main" id="{2C374815-4439-23E0-A264-D2651D9622EA}"/>
              </a:ext>
            </a:extLst>
          </p:cNvPr>
          <p:cNvSpPr/>
          <p:nvPr/>
        </p:nvSpPr>
        <p:spPr>
          <a:xfrm>
            <a:off x="472421" y="1031074"/>
            <a:ext cx="11181825" cy="366509"/>
          </a:xfrm>
          <a:prstGeom prst="roundRect">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chemeClr val="tx2"/>
                </a:solidFill>
                <a:effectLst/>
                <a:uLnTx/>
                <a:uFillTx/>
                <a:ea typeface="+mn-ea"/>
                <a:cs typeface="+mn-cs"/>
              </a:rPr>
              <a:t>Byggherrens gemensamma arbetssätt</a:t>
            </a:r>
          </a:p>
        </p:txBody>
      </p:sp>
      <p:sp>
        <p:nvSpPr>
          <p:cNvPr id="54" name="textruta 53">
            <a:extLst>
              <a:ext uri="{FF2B5EF4-FFF2-40B4-BE49-F238E27FC236}">
                <a16:creationId xmlns:a16="http://schemas.microsoft.com/office/drawing/2014/main" id="{E206F163-D11A-8922-FF25-0CE21DA66240}"/>
              </a:ext>
            </a:extLst>
          </p:cNvPr>
          <p:cNvSpPr txBox="1"/>
          <p:nvPr/>
        </p:nvSpPr>
        <p:spPr>
          <a:xfrm>
            <a:off x="10362870" y="3358748"/>
            <a:ext cx="1419546" cy="817245"/>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rPr>
              <a:t>Klargöra ansvar </a:t>
            </a:r>
            <a:r>
              <a:rPr lang="sv-SE" sz="1400" dirty="0">
                <a:solidFill>
                  <a:schemeClr val="bg1"/>
                </a:solidFill>
                <a:latin typeface="Figtree Medium" pitchFamily="2" charset="0"/>
              </a:rPr>
              <a:t>inför överlämnande</a:t>
            </a:r>
            <a:endParaRPr kumimoji="0" lang="sv-SE" sz="1400" b="0" i="0" u="none" strike="noStrike" kern="1200" cap="none" spc="0" normalizeH="0" baseline="0" noProof="0" dirty="0">
              <a:ln>
                <a:noFill/>
              </a:ln>
              <a:solidFill>
                <a:schemeClr val="bg1"/>
              </a:solidFill>
              <a:effectLst/>
              <a:uLnTx/>
              <a:uFillTx/>
              <a:latin typeface="Figtree Medium" pitchFamily="2" charset="0"/>
              <a:ea typeface="+mn-ea"/>
              <a:cs typeface="+mn-cs"/>
            </a:endParaRPr>
          </a:p>
        </p:txBody>
      </p:sp>
      <p:pic>
        <p:nvPicPr>
          <p:cNvPr id="52" name="Bild 51" descr="Förstoringsglas med hel fyllning">
            <a:hlinkClick r:id="rId8" action="ppaction://hlinksldjump" tooltip="En arbetsmiljöguide som beskriver hur byggherren genom delaktighet och engagemang kan bidra till, och skapa förutsättningar för, en säkrare arbetsmiljö."/>
            <a:extLst>
              <a:ext uri="{FF2B5EF4-FFF2-40B4-BE49-F238E27FC236}">
                <a16:creationId xmlns:a16="http://schemas.microsoft.com/office/drawing/2014/main" id="{B930A823-6065-BE2E-C136-9E4A7E85D35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8165583" y="1088850"/>
            <a:ext cx="258488" cy="258488"/>
          </a:xfrm>
          <a:prstGeom prst="rect">
            <a:avLst/>
          </a:prstGeom>
        </p:spPr>
      </p:pic>
      <p:pic>
        <p:nvPicPr>
          <p:cNvPr id="7" name="Bild 6" descr="Förstoringsglas med hel fyllning">
            <a:hlinkClick r:id="rId8" action="ppaction://hlinksldjump" tooltip="Upphandling Byggherren kravställer för att säkerställa rätt  kompetens på Bas-P."/>
            <a:extLst>
              <a:ext uri="{FF2B5EF4-FFF2-40B4-BE49-F238E27FC236}">
                <a16:creationId xmlns:a16="http://schemas.microsoft.com/office/drawing/2014/main" id="{5054C428-0EC4-D30E-D78F-E13325A96BB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3742515" y="3315974"/>
            <a:ext cx="258488" cy="258488"/>
          </a:xfrm>
          <a:prstGeom prst="rect">
            <a:avLst/>
          </a:prstGeom>
        </p:spPr>
      </p:pic>
      <p:pic>
        <p:nvPicPr>
          <p:cNvPr id="8" name="Bild 7" descr="Förstoringsglas med hel fyllning">
            <a:hlinkClick r:id="rId8" action="ppaction://hlinksldjump" tooltip="Upphandling Byggherren kravställer för att säkerställa rätt  kompetens på projektörer."/>
            <a:extLst>
              <a:ext uri="{FF2B5EF4-FFF2-40B4-BE49-F238E27FC236}">
                <a16:creationId xmlns:a16="http://schemas.microsoft.com/office/drawing/2014/main" id="{B1C0C275-C272-6749-95B5-2362F656A0F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3749690" y="4063681"/>
            <a:ext cx="258488" cy="258488"/>
          </a:xfrm>
          <a:prstGeom prst="rect">
            <a:avLst/>
          </a:prstGeom>
        </p:spPr>
      </p:pic>
      <p:pic>
        <p:nvPicPr>
          <p:cNvPr id="23" name="Bild 22" descr="Förstoringsglas med hel fyllning">
            <a:hlinkClick r:id="rId8" action="ppaction://hlinksldjump" tooltip="Vägledning och AF-texter avseenden arbetsmiljöhänsyn för upphandling konsulter vid planering och projektering. "/>
            <a:extLst>
              <a:ext uri="{FF2B5EF4-FFF2-40B4-BE49-F238E27FC236}">
                <a16:creationId xmlns:a16="http://schemas.microsoft.com/office/drawing/2014/main" id="{F5A716D5-6404-3938-A7C6-6592228B07B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3871759" y="4862435"/>
            <a:ext cx="258488" cy="258488"/>
          </a:xfrm>
          <a:prstGeom prst="rect">
            <a:avLst/>
          </a:prstGeom>
        </p:spPr>
      </p:pic>
      <p:pic>
        <p:nvPicPr>
          <p:cNvPr id="24" name="Bild 23" descr="Förstoringsglas med hel fyllning">
            <a:hlinkClick r:id="rId8" action="ppaction://hlinksldjump" tooltip="Upphandling Byggherren kravställer för att säkerställa rätt  kompetens på Bas-U och förutsättningarna för byggetableringen"/>
            <a:extLst>
              <a:ext uri="{FF2B5EF4-FFF2-40B4-BE49-F238E27FC236}">
                <a16:creationId xmlns:a16="http://schemas.microsoft.com/office/drawing/2014/main" id="{7F08B14C-D71A-0898-C35D-B042A769DF1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7727148" y="3671077"/>
            <a:ext cx="258488" cy="258488"/>
          </a:xfrm>
          <a:prstGeom prst="rect">
            <a:avLst/>
          </a:prstGeom>
        </p:spPr>
      </p:pic>
      <p:pic>
        <p:nvPicPr>
          <p:cNvPr id="27" name="Bild 26" descr="Förstoringsglas med hel fyllning">
            <a:hlinkClick r:id="rId8" action="ppaction://hlinksldjump" tooltip="Vägledning och AF-texter avseenden arbetsmiljöhänsyn för upphandling av entreprenörer."/>
            <a:extLst>
              <a:ext uri="{FF2B5EF4-FFF2-40B4-BE49-F238E27FC236}">
                <a16:creationId xmlns:a16="http://schemas.microsoft.com/office/drawing/2014/main" id="{FB0BD4A9-3D63-9126-F3E4-35AC9CFCBD4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7796180" y="4511252"/>
            <a:ext cx="258488" cy="258488"/>
          </a:xfrm>
          <a:prstGeom prst="rect">
            <a:avLst/>
          </a:prstGeom>
        </p:spPr>
      </p:pic>
      <p:pic>
        <p:nvPicPr>
          <p:cNvPr id="32" name="Bild 31" descr="Förstoringsglas med hel fyllning">
            <a:hlinkClick r:id="rId8" action="ppaction://hlinksldjump" tooltip="Genom att delta på skyddsronder kan byggherren skapa sig en bra bild över hur arbetsmiljöarbetet fungerar på byggarbetsplatsen."/>
            <a:extLst>
              <a:ext uri="{FF2B5EF4-FFF2-40B4-BE49-F238E27FC236}">
                <a16:creationId xmlns:a16="http://schemas.microsoft.com/office/drawing/2014/main" id="{13999578-2314-2E97-9CC5-AF91F055013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0407378" y="5726849"/>
            <a:ext cx="258488" cy="258488"/>
          </a:xfrm>
          <a:prstGeom prst="rect">
            <a:avLst/>
          </a:prstGeom>
        </p:spPr>
      </p:pic>
      <p:pic>
        <p:nvPicPr>
          <p:cNvPr id="46" name="Bild 45" descr="Förstoringsglas med hel fyllning">
            <a:hlinkClick r:id="rId8" action="ppaction://hlinksldjump" tooltip="Genom revisioner kan byggherren följa upp hela det systematiska arbetsmiljöarbetet och att man har ett proaktivt riskarbete."/>
            <a:extLst>
              <a:ext uri="{FF2B5EF4-FFF2-40B4-BE49-F238E27FC236}">
                <a16:creationId xmlns:a16="http://schemas.microsoft.com/office/drawing/2014/main" id="{7846781F-DE1C-4847-FED7-CA7B1B7E209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0407378" y="6138783"/>
            <a:ext cx="258488" cy="258488"/>
          </a:xfrm>
          <a:prstGeom prst="rect">
            <a:avLst/>
          </a:prstGeom>
        </p:spPr>
      </p:pic>
      <p:pic>
        <p:nvPicPr>
          <p:cNvPr id="50" name="Bild 49" descr="Förstoringsglas med hel fyllning">
            <a:hlinkClick r:id="rId8" action="ppaction://hlinksldjump" tooltip="På byggmöten följer byggherren upp arbetsmiljöarbetet på arbetsplatsen. Skyddsronder samt olycks- och tillbudsrapportering är bra underlag att utgå från. "/>
            <a:extLst>
              <a:ext uri="{FF2B5EF4-FFF2-40B4-BE49-F238E27FC236}">
                <a16:creationId xmlns:a16="http://schemas.microsoft.com/office/drawing/2014/main" id="{60A4DF8F-588E-95AB-B02A-C634A4660A1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0407378" y="5272931"/>
            <a:ext cx="258488" cy="258488"/>
          </a:xfrm>
          <a:prstGeom prst="rect">
            <a:avLst/>
          </a:prstGeom>
        </p:spPr>
      </p:pic>
      <p:pic>
        <p:nvPicPr>
          <p:cNvPr id="51" name="Bild 50" descr="Förstoringsglas med hel fyllning">
            <a:hlinkClick r:id="rId8" action="ppaction://hlinksldjump" tooltip="Ett överlämningsmöte där Bas-P  lämnar över viktig arbetsmiljöinformation inkl.  Arbetsmiljöplan till Bas-U. "/>
            <a:extLst>
              <a:ext uri="{FF2B5EF4-FFF2-40B4-BE49-F238E27FC236}">
                <a16:creationId xmlns:a16="http://schemas.microsoft.com/office/drawing/2014/main" id="{CE95DE30-8332-74A0-3042-AEA4AB89D9F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424903" y="4774262"/>
            <a:ext cx="258488" cy="258488"/>
          </a:xfrm>
          <a:prstGeom prst="rect">
            <a:avLst/>
          </a:prstGeom>
        </p:spPr>
      </p:pic>
      <p:pic>
        <p:nvPicPr>
          <p:cNvPr id="34" name="Bild 33">
            <a:extLst>
              <a:ext uri="{FF2B5EF4-FFF2-40B4-BE49-F238E27FC236}">
                <a16:creationId xmlns:a16="http://schemas.microsoft.com/office/drawing/2014/main" id="{E9796693-4D68-D924-9FA0-1610AB01425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861835" y="1056526"/>
            <a:ext cx="288000" cy="288000"/>
          </a:xfrm>
          <a:prstGeom prst="rect">
            <a:avLst/>
          </a:prstGeom>
        </p:spPr>
      </p:pic>
      <p:pic>
        <p:nvPicPr>
          <p:cNvPr id="35" name="Bild 34">
            <a:extLst>
              <a:ext uri="{FF2B5EF4-FFF2-40B4-BE49-F238E27FC236}">
                <a16:creationId xmlns:a16="http://schemas.microsoft.com/office/drawing/2014/main" id="{7A9D35C1-5C1A-09BF-3164-46075FC80B5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060004" y="4734135"/>
            <a:ext cx="288000" cy="288000"/>
          </a:xfrm>
          <a:prstGeom prst="rect">
            <a:avLst/>
          </a:prstGeom>
        </p:spPr>
      </p:pic>
    </p:spTree>
    <p:extLst>
      <p:ext uri="{BB962C8B-B14F-4D97-AF65-F5344CB8AC3E}">
        <p14:creationId xmlns:p14="http://schemas.microsoft.com/office/powerpoint/2010/main" val="142483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7B8B9E7-19E2-48C3-B9C1-F1AEF200C6E8}"/>
              </a:ext>
            </a:extLst>
          </p:cNvPr>
          <p:cNvSpPr>
            <a:spLocks noGrp="1"/>
          </p:cNvSpPr>
          <p:nvPr>
            <p:ph type="title"/>
          </p:nvPr>
        </p:nvSpPr>
        <p:spPr/>
        <p:txBody>
          <a:bodyPr>
            <a:normAutofit/>
          </a:bodyPr>
          <a:lstStyle/>
          <a:p>
            <a:r>
              <a:rPr lang="sv-SE" dirty="0"/>
              <a:t>Projektering</a:t>
            </a:r>
          </a:p>
        </p:txBody>
      </p:sp>
      <p:graphicFrame>
        <p:nvGraphicFramePr>
          <p:cNvPr id="5" name="Platshållare för innehåll 4">
            <a:extLst>
              <a:ext uri="{FF2B5EF4-FFF2-40B4-BE49-F238E27FC236}">
                <a16:creationId xmlns:a16="http://schemas.microsoft.com/office/drawing/2014/main" id="{FDEBD958-0347-4965-8E92-0513ED11ED63}"/>
              </a:ext>
            </a:extLst>
          </p:cNvPr>
          <p:cNvGraphicFramePr>
            <a:graphicFrameLocks noGrp="1"/>
          </p:cNvGraphicFramePr>
          <p:nvPr>
            <p:ph idx="4294967295"/>
            <p:extLst>
              <p:ext uri="{D42A27DB-BD31-4B8C-83A1-F6EECF244321}">
                <p14:modId xmlns:p14="http://schemas.microsoft.com/office/powerpoint/2010/main" val="2252956560"/>
              </p:ext>
            </p:extLst>
          </p:nvPr>
        </p:nvGraphicFramePr>
        <p:xfrm>
          <a:off x="500545" y="922168"/>
          <a:ext cx="11285055" cy="1418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ruta 9">
            <a:extLst>
              <a:ext uri="{FF2B5EF4-FFF2-40B4-BE49-F238E27FC236}">
                <a16:creationId xmlns:a16="http://schemas.microsoft.com/office/drawing/2014/main" id="{721011A3-1D3E-4769-963C-4C0B19F049D2}"/>
              </a:ext>
            </a:extLst>
          </p:cNvPr>
          <p:cNvSpPr txBox="1"/>
          <p:nvPr/>
        </p:nvSpPr>
        <p:spPr>
          <a:xfrm>
            <a:off x="500546" y="3062929"/>
            <a:ext cx="7903226" cy="374571"/>
          </a:xfrm>
          <a:prstGeom prst="roundRect">
            <a:avLst/>
          </a:prstGeom>
          <a:solidFill>
            <a:schemeClr val="accent3"/>
          </a:solidFill>
        </p:spPr>
        <p:txBody>
          <a:bodyPr wrap="square" rtlCol="0" anchor="ctr" anchorCtr="0">
            <a:spAutoFit/>
          </a:bodyPr>
          <a:lstStyle/>
          <a:p>
            <a:pPr marL="182563"/>
            <a:r>
              <a:rPr lang="sv-SE" sz="1600" dirty="0">
                <a:latin typeface="Figtree Medium" pitchFamily="2" charset="0"/>
              </a:rPr>
              <a:t>Bas-P:s risklogg</a:t>
            </a:r>
          </a:p>
        </p:txBody>
      </p:sp>
      <p:sp>
        <p:nvSpPr>
          <p:cNvPr id="31" name="textruta 30">
            <a:extLst>
              <a:ext uri="{FF2B5EF4-FFF2-40B4-BE49-F238E27FC236}">
                <a16:creationId xmlns:a16="http://schemas.microsoft.com/office/drawing/2014/main" id="{8E22C1D1-5987-4584-990D-FC373D5AEBCB}"/>
              </a:ext>
            </a:extLst>
          </p:cNvPr>
          <p:cNvSpPr txBox="1"/>
          <p:nvPr/>
        </p:nvSpPr>
        <p:spPr>
          <a:xfrm>
            <a:off x="500544" y="4514197"/>
            <a:ext cx="3592061" cy="374571"/>
          </a:xfrm>
          <a:prstGeom prst="roundRect">
            <a:avLst/>
          </a:prstGeom>
          <a:solidFill>
            <a:schemeClr val="accent3"/>
          </a:solidFill>
        </p:spPr>
        <p:txBody>
          <a:bodyPr wrap="square" rtlCol="0" anchor="ctr" anchorCtr="0">
            <a:spAutoFit/>
          </a:bodyPr>
          <a:lstStyle/>
          <a:p>
            <a:pPr marL="360000"/>
            <a:r>
              <a:rPr lang="sv-SE" sz="1600" dirty="0">
                <a:latin typeface="Figtree Medium" pitchFamily="2" charset="0"/>
              </a:rPr>
              <a:t>Startmöte projektering</a:t>
            </a:r>
          </a:p>
        </p:txBody>
      </p:sp>
      <p:sp>
        <p:nvSpPr>
          <p:cNvPr id="32" name="textruta 31">
            <a:extLst>
              <a:ext uri="{FF2B5EF4-FFF2-40B4-BE49-F238E27FC236}">
                <a16:creationId xmlns:a16="http://schemas.microsoft.com/office/drawing/2014/main" id="{54E7396F-417F-47DB-8BDD-37B2B539EEBF}"/>
              </a:ext>
            </a:extLst>
          </p:cNvPr>
          <p:cNvSpPr txBox="1"/>
          <p:nvPr/>
        </p:nvSpPr>
        <p:spPr>
          <a:xfrm>
            <a:off x="1202628" y="5095969"/>
            <a:ext cx="7201143" cy="374571"/>
          </a:xfrm>
          <a:prstGeom prst="roundRect">
            <a:avLst/>
          </a:prstGeom>
          <a:solidFill>
            <a:schemeClr val="accent3"/>
          </a:solidFill>
        </p:spPr>
        <p:txBody>
          <a:bodyPr wrap="square" rtlCol="0" anchor="ctr" anchorCtr="0">
            <a:spAutoFit/>
          </a:bodyPr>
          <a:lstStyle/>
          <a:p>
            <a:pPr marL="360000"/>
            <a:r>
              <a:rPr lang="sv-SE" sz="1600">
                <a:latin typeface="Figtree Medium" pitchFamily="2" charset="0"/>
              </a:rPr>
              <a:t>Projekteringsmöten</a:t>
            </a:r>
          </a:p>
        </p:txBody>
      </p:sp>
      <p:sp>
        <p:nvSpPr>
          <p:cNvPr id="35" name="textruta 34">
            <a:extLst>
              <a:ext uri="{FF2B5EF4-FFF2-40B4-BE49-F238E27FC236}">
                <a16:creationId xmlns:a16="http://schemas.microsoft.com/office/drawing/2014/main" id="{B75454B7-D75F-4A04-8E23-F4D71618A41F}"/>
              </a:ext>
            </a:extLst>
          </p:cNvPr>
          <p:cNvSpPr txBox="1"/>
          <p:nvPr/>
        </p:nvSpPr>
        <p:spPr>
          <a:xfrm>
            <a:off x="1202629" y="3932426"/>
            <a:ext cx="7201143" cy="374571"/>
          </a:xfrm>
          <a:prstGeom prst="roundRect">
            <a:avLst/>
          </a:prstGeom>
          <a:solidFill>
            <a:schemeClr val="accent3"/>
          </a:solidFill>
        </p:spPr>
        <p:txBody>
          <a:bodyPr wrap="square" rtlCol="0" anchor="ctr" anchorCtr="0">
            <a:spAutoFit/>
          </a:bodyPr>
          <a:lstStyle/>
          <a:p>
            <a:pPr marL="360000" marR="0" lvl="0" indent="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dirty="0">
                <a:ln>
                  <a:noFill/>
                </a:ln>
                <a:effectLst/>
                <a:uLnTx/>
                <a:uFillTx/>
                <a:latin typeface="Figtree Medium" pitchFamily="2" charset="0"/>
              </a:rPr>
              <a:t>Projektörernas (A, K, El, VVS, Mark </a:t>
            </a:r>
            <a:r>
              <a:rPr kumimoji="0" lang="sv-SE" sz="1600" b="0" u="none" strike="noStrike" kern="1200" cap="none" spc="0" normalizeH="0" baseline="0" noProof="0" dirty="0" err="1">
                <a:ln>
                  <a:noFill/>
                </a:ln>
                <a:effectLst/>
                <a:uLnTx/>
                <a:uFillTx/>
                <a:latin typeface="Figtree Medium" pitchFamily="2" charset="0"/>
              </a:rPr>
              <a:t>etc</a:t>
            </a:r>
            <a:r>
              <a:rPr kumimoji="0" lang="sv-SE" sz="1600" b="0" u="none" strike="noStrike" kern="1200" cap="none" spc="0" normalizeH="0" baseline="0" noProof="0" dirty="0">
                <a:ln>
                  <a:noFill/>
                </a:ln>
                <a:effectLst/>
                <a:uLnTx/>
                <a:uFillTx/>
                <a:latin typeface="Figtree Medium" pitchFamily="2" charset="0"/>
              </a:rPr>
              <a:t>) risklista </a:t>
            </a:r>
          </a:p>
        </p:txBody>
      </p:sp>
      <p:cxnSp>
        <p:nvCxnSpPr>
          <p:cNvPr id="3" name="Koppling: vinklad 2">
            <a:extLst>
              <a:ext uri="{FF2B5EF4-FFF2-40B4-BE49-F238E27FC236}">
                <a16:creationId xmlns:a16="http://schemas.microsoft.com/office/drawing/2014/main" id="{760F44FC-1A78-44BA-B3CB-B7DCABC7BE2A}"/>
              </a:ext>
            </a:extLst>
          </p:cNvPr>
          <p:cNvCxnSpPr>
            <a:stCxn id="10" idx="1"/>
            <a:endCxn id="35" idx="1"/>
          </p:cNvCxnSpPr>
          <p:nvPr/>
        </p:nvCxnSpPr>
        <p:spPr>
          <a:xfrm rot="10800000" flipH="1" flipV="1">
            <a:off x="500545" y="3250214"/>
            <a:ext cx="702083" cy="869497"/>
          </a:xfrm>
          <a:prstGeom prst="bentConnector3">
            <a:avLst>
              <a:gd name="adj1" fmla="val -32560"/>
            </a:avLst>
          </a:prstGeom>
          <a:ln w="349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6" name="textruta 35">
            <a:hlinkClick r:id="rId8" action="ppaction://hlinksldjump"/>
            <a:extLst>
              <a:ext uri="{FF2B5EF4-FFF2-40B4-BE49-F238E27FC236}">
                <a16:creationId xmlns:a16="http://schemas.microsoft.com/office/drawing/2014/main" id="{0038867B-1A75-490A-B828-BEED06F234A5}"/>
              </a:ext>
            </a:extLst>
          </p:cNvPr>
          <p:cNvSpPr txBox="1"/>
          <p:nvPr/>
        </p:nvSpPr>
        <p:spPr>
          <a:xfrm>
            <a:off x="3551756" y="5613045"/>
            <a:ext cx="6419558" cy="374571"/>
          </a:xfrm>
          <a:prstGeom prst="roundRect">
            <a:avLst/>
          </a:prstGeom>
          <a:solidFill>
            <a:schemeClr val="accent3"/>
          </a:solidFill>
        </p:spPr>
        <p:txBody>
          <a:bodyPr wrap="square" rtlCol="0" anchor="ctr" anchorCtr="0">
            <a:spAutoFit/>
          </a:bodyPr>
          <a:lstStyle>
            <a:defPPr>
              <a:defRPr lang="sv-SE"/>
            </a:defPPr>
          </a:lstStyle>
          <a:p>
            <a:pPr marL="360000"/>
            <a:r>
              <a:rPr lang="sv-SE" sz="1600" dirty="0">
                <a:latin typeface="Figtree Medium" pitchFamily="2" charset="0"/>
              </a:rPr>
              <a:t>Upprätta arbetsmiljöplan</a:t>
            </a:r>
          </a:p>
        </p:txBody>
      </p:sp>
      <p:sp>
        <p:nvSpPr>
          <p:cNvPr id="38" name="textruta 37">
            <a:extLst>
              <a:ext uri="{FF2B5EF4-FFF2-40B4-BE49-F238E27FC236}">
                <a16:creationId xmlns:a16="http://schemas.microsoft.com/office/drawing/2014/main" id="{682EC1E3-41BC-43D8-AB9F-2A95DB05AE2B}"/>
              </a:ext>
            </a:extLst>
          </p:cNvPr>
          <p:cNvSpPr txBox="1"/>
          <p:nvPr/>
        </p:nvSpPr>
        <p:spPr>
          <a:xfrm>
            <a:off x="6803571" y="6163970"/>
            <a:ext cx="4311272" cy="374571"/>
          </a:xfrm>
          <a:prstGeom prst="roundRect">
            <a:avLst/>
          </a:prstGeom>
          <a:solidFill>
            <a:schemeClr val="accent3"/>
          </a:solidFill>
        </p:spPr>
        <p:txBody>
          <a:bodyPr wrap="square" rtlCol="0" anchor="ctr" anchorCtr="0">
            <a:spAutoFit/>
          </a:bodyPr>
          <a:lstStyle>
            <a:defPPr>
              <a:defRPr lang="sv-SE"/>
            </a:defPPr>
          </a:lstStyle>
          <a:p>
            <a:pPr marL="360000"/>
            <a:r>
              <a:rPr lang="sv-SE" sz="1600">
                <a:latin typeface="Figtree Medium" pitchFamily="2" charset="0"/>
              </a:rPr>
              <a:t>Överlämning från Bas-P till Bas-U</a:t>
            </a:r>
          </a:p>
        </p:txBody>
      </p:sp>
      <p:pic>
        <p:nvPicPr>
          <p:cNvPr id="39" name="Bild 38" descr="Dokument med hel fyllning">
            <a:extLst>
              <a:ext uri="{FF2B5EF4-FFF2-40B4-BE49-F238E27FC236}">
                <a16:creationId xmlns:a16="http://schemas.microsoft.com/office/drawing/2014/main" id="{F29960D4-AC21-4764-BC1C-C9E3F1189F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25899" y="5683497"/>
            <a:ext cx="252000" cy="252000"/>
          </a:xfrm>
          <a:prstGeom prst="rect">
            <a:avLst/>
          </a:prstGeom>
        </p:spPr>
      </p:pic>
      <p:pic>
        <p:nvPicPr>
          <p:cNvPr id="40" name="Bild 39" descr="Användare med hel fyllning">
            <a:extLst>
              <a:ext uri="{FF2B5EF4-FFF2-40B4-BE49-F238E27FC236}">
                <a16:creationId xmlns:a16="http://schemas.microsoft.com/office/drawing/2014/main" id="{7C5FEEDD-5BE7-4936-A751-075F23D3DC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72236" y="6228762"/>
            <a:ext cx="305650" cy="305650"/>
          </a:xfrm>
          <a:prstGeom prst="rect">
            <a:avLst/>
          </a:prstGeom>
        </p:spPr>
      </p:pic>
      <p:pic>
        <p:nvPicPr>
          <p:cNvPr id="41" name="Bild 40" descr="Användare med hel fyllning">
            <a:extLst>
              <a:ext uri="{FF2B5EF4-FFF2-40B4-BE49-F238E27FC236}">
                <a16:creationId xmlns:a16="http://schemas.microsoft.com/office/drawing/2014/main" id="{B7A3A03F-93D2-4692-B448-AF57B77F99B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05335" y="5130432"/>
            <a:ext cx="305650" cy="305650"/>
          </a:xfrm>
          <a:prstGeom prst="rect">
            <a:avLst/>
          </a:prstGeom>
        </p:spPr>
      </p:pic>
      <p:pic>
        <p:nvPicPr>
          <p:cNvPr id="42" name="Bild 41" descr="Användare med hel fyllning">
            <a:extLst>
              <a:ext uri="{FF2B5EF4-FFF2-40B4-BE49-F238E27FC236}">
                <a16:creationId xmlns:a16="http://schemas.microsoft.com/office/drawing/2014/main" id="{B3E9E45F-943F-4F81-8E04-039B3FEE5E4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1000" y="4556661"/>
            <a:ext cx="305650" cy="305650"/>
          </a:xfrm>
          <a:prstGeom prst="rect">
            <a:avLst/>
          </a:prstGeom>
        </p:spPr>
      </p:pic>
      <p:pic>
        <p:nvPicPr>
          <p:cNvPr id="44" name="Bild 43" descr="Information kontur">
            <a:hlinkClick r:id="rId8" action="ppaction://hlinksldjump"/>
            <a:extLst>
              <a:ext uri="{FF2B5EF4-FFF2-40B4-BE49-F238E27FC236}">
                <a16:creationId xmlns:a16="http://schemas.microsoft.com/office/drawing/2014/main" id="{05412E45-883B-49C7-8AC4-58E20594B1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79957" y="5647497"/>
            <a:ext cx="288000" cy="288000"/>
          </a:xfrm>
          <a:prstGeom prst="rect">
            <a:avLst/>
          </a:prstGeom>
        </p:spPr>
      </p:pic>
      <p:cxnSp>
        <p:nvCxnSpPr>
          <p:cNvPr id="52" name="Koppling: vinklad 51">
            <a:extLst>
              <a:ext uri="{FF2B5EF4-FFF2-40B4-BE49-F238E27FC236}">
                <a16:creationId xmlns:a16="http://schemas.microsoft.com/office/drawing/2014/main" id="{9859F45C-E1A7-4C76-A6E6-93EA1DDE72DA}"/>
              </a:ext>
            </a:extLst>
          </p:cNvPr>
          <p:cNvCxnSpPr>
            <a:cxnSpLocks/>
          </p:cNvCxnSpPr>
          <p:nvPr/>
        </p:nvCxnSpPr>
        <p:spPr>
          <a:xfrm>
            <a:off x="5952000" y="3240411"/>
            <a:ext cx="4019314" cy="2559920"/>
          </a:xfrm>
          <a:prstGeom prst="bentConnector3">
            <a:avLst>
              <a:gd name="adj1" fmla="val 105688"/>
            </a:avLst>
          </a:prstGeom>
          <a:ln w="349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Bakåt eller föregående 24">
            <a:hlinkClick r:id="" action="ppaction://hlinkshowjump?jump=lastslideviewed" highlightClick="1"/>
            <a:extLst>
              <a:ext uri="{FF2B5EF4-FFF2-40B4-BE49-F238E27FC236}">
                <a16:creationId xmlns:a16="http://schemas.microsoft.com/office/drawing/2014/main" id="{4448F112-2C3A-4D00-9387-C38967A827D3}"/>
              </a:ext>
            </a:extLst>
          </p:cNvPr>
          <p:cNvSpPr/>
          <p:nvPr/>
        </p:nvSpPr>
        <p:spPr>
          <a:xfrm>
            <a:off x="441000" y="6381587"/>
            <a:ext cx="180000" cy="180000"/>
          </a:xfrm>
          <a:prstGeom prst="actionButtonBackPrevious">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600">
              <a:solidFill>
                <a:schemeClr val="tx1"/>
              </a:solidFill>
              <a:latin typeface="Figtree Medium" pitchFamily="2" charset="0"/>
            </a:endParaRPr>
          </a:p>
        </p:txBody>
      </p:sp>
      <p:sp>
        <p:nvSpPr>
          <p:cNvPr id="26" name="Gå till början 25">
            <a:hlinkClick r:id="rId15" action="ppaction://hlinksldjump" highlightClick="1"/>
            <a:extLst>
              <a:ext uri="{FF2B5EF4-FFF2-40B4-BE49-F238E27FC236}">
                <a16:creationId xmlns:a16="http://schemas.microsoft.com/office/drawing/2014/main" id="{CAFD4918-C7C4-4B7D-908A-B5AD9AF90765}"/>
              </a:ext>
            </a:extLst>
          </p:cNvPr>
          <p:cNvSpPr/>
          <p:nvPr/>
        </p:nvSpPr>
        <p:spPr>
          <a:xfrm>
            <a:off x="207691" y="6381792"/>
            <a:ext cx="180000" cy="180000"/>
          </a:xfrm>
          <a:prstGeom prst="actionButtonBeginning">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600">
              <a:solidFill>
                <a:schemeClr val="tx1"/>
              </a:solidFill>
              <a:latin typeface="Figtree Medium" pitchFamily="2" charset="0"/>
            </a:endParaRPr>
          </a:p>
        </p:txBody>
      </p:sp>
      <p:sp>
        <p:nvSpPr>
          <p:cNvPr id="33" name="textruta 32">
            <a:extLst>
              <a:ext uri="{FF2B5EF4-FFF2-40B4-BE49-F238E27FC236}">
                <a16:creationId xmlns:a16="http://schemas.microsoft.com/office/drawing/2014/main" id="{6832F86D-B828-4AF0-8CA8-864031A32333}"/>
              </a:ext>
            </a:extLst>
          </p:cNvPr>
          <p:cNvSpPr txBox="1"/>
          <p:nvPr/>
        </p:nvSpPr>
        <p:spPr>
          <a:xfrm>
            <a:off x="499867" y="2348549"/>
            <a:ext cx="11285055" cy="408623"/>
          </a:xfrm>
          <a:prstGeom prst="roundRect">
            <a:avLst/>
          </a:prstGeom>
          <a:solidFill>
            <a:schemeClr val="bg1"/>
          </a:solidFill>
          <a:ln w="28575">
            <a:solidFill>
              <a:schemeClr val="accent3"/>
            </a:solidFill>
          </a:ln>
        </p:spPr>
        <p:txBody>
          <a:bodyPr wrap="square" rtlCol="0" anchor="ctr" anchorCtr="0">
            <a:spAutoFit/>
          </a:bodyPr>
          <a:lstStyle>
            <a:defPPr>
              <a:defRPr lang="sv-SE"/>
            </a:defPPr>
            <a:lvl1pPr marL="360000" marR="0" lvl="0" indent="0" fontAlgn="auto">
              <a:lnSpc>
                <a:spcPct val="100000"/>
              </a:lnSpc>
              <a:spcBef>
                <a:spcPts val="0"/>
              </a:spcBef>
              <a:spcAft>
                <a:spcPts val="0"/>
              </a:spcAft>
              <a:buClrTx/>
              <a:buSzTx/>
              <a:buFontTx/>
              <a:buNone/>
              <a:tabLst/>
              <a:defRPr kumimoji="0" b="0" i="0" u="none" strike="noStrike" cap="none" spc="0" normalizeH="0" baseline="0">
                <a:ln>
                  <a:noFill/>
                </a:ln>
                <a:solidFill>
                  <a:srgbClr val="000000"/>
                </a:solidFill>
                <a:effectLst/>
                <a:uLnTx/>
                <a:uFillTx/>
                <a:latin typeface="Dosis"/>
              </a:defRPr>
            </a:lvl1pPr>
          </a:lstStyle>
          <a:p>
            <a:pPr marL="182563"/>
            <a:r>
              <a:rPr lang="sv-SE" dirty="0">
                <a:solidFill>
                  <a:schemeClr val="tx1"/>
                </a:solidFill>
                <a:latin typeface="Figtree Medium" pitchFamily="2" charset="0"/>
              </a:rPr>
              <a:t>Arbetsmiljöguide Bas-P</a:t>
            </a:r>
          </a:p>
        </p:txBody>
      </p:sp>
      <p:pic>
        <p:nvPicPr>
          <p:cNvPr id="8" name="Bild 7" descr="Förstoringsglas med hel fyllning">
            <a:hlinkClick r:id="rId16" action="ppaction://hlinksldjump" tooltip="En vägledning för Bas-Ps med tillhörande stöddokument."/>
            <a:extLst>
              <a:ext uri="{FF2B5EF4-FFF2-40B4-BE49-F238E27FC236}">
                <a16:creationId xmlns:a16="http://schemas.microsoft.com/office/drawing/2014/main" id="{64E2E05D-FB4E-7DCB-B9B2-EB1E5D4BC9B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790420" y="2435853"/>
            <a:ext cx="258488" cy="258488"/>
          </a:xfrm>
          <a:prstGeom prst="rect">
            <a:avLst/>
          </a:prstGeom>
        </p:spPr>
      </p:pic>
      <p:cxnSp>
        <p:nvCxnSpPr>
          <p:cNvPr id="12" name="Rak pilkoppling 11">
            <a:extLst>
              <a:ext uri="{FF2B5EF4-FFF2-40B4-BE49-F238E27FC236}">
                <a16:creationId xmlns:a16="http://schemas.microsoft.com/office/drawing/2014/main" id="{F3E85071-247E-903A-C6AD-E9B7864B7E7C}"/>
              </a:ext>
            </a:extLst>
          </p:cNvPr>
          <p:cNvCxnSpPr>
            <a:cxnSpLocks/>
          </p:cNvCxnSpPr>
          <p:nvPr/>
        </p:nvCxnSpPr>
        <p:spPr>
          <a:xfrm flipV="1">
            <a:off x="4803201" y="3441171"/>
            <a:ext cx="0" cy="474229"/>
          </a:xfrm>
          <a:prstGeom prst="straightConnector1">
            <a:avLst/>
          </a:prstGeom>
          <a:ln w="349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3" name="Bild 12" descr="Förstoringsglas med hel fyllning">
            <a:hlinkClick r:id="rId16" action="ppaction://hlinksldjump" tooltip="Ett stöddokument i projektets riskhantering under projekteringsarbetet med syftet att dokumentera de riskinventeringar inom arbetsmiljö och säkerhet som genomförs i projektets alla faser."/>
            <a:extLst>
              <a:ext uri="{FF2B5EF4-FFF2-40B4-BE49-F238E27FC236}">
                <a16:creationId xmlns:a16="http://schemas.microsoft.com/office/drawing/2014/main" id="{4B5746BF-6377-6EA6-3AB2-5E6224BFBB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2652051" y="3107336"/>
            <a:ext cx="258488" cy="258488"/>
          </a:xfrm>
          <a:prstGeom prst="rect">
            <a:avLst/>
          </a:prstGeom>
        </p:spPr>
      </p:pic>
      <p:pic>
        <p:nvPicPr>
          <p:cNvPr id="14" name="Bild 13" descr="Förstoringsglas med hel fyllning">
            <a:hlinkClick r:id="rId16" action="ppaction://hlinksldjump" tooltip="Projektör (A,K,El, Vs, Vent, Mark m.fl.) dokumentation av arbetsmiljörisker och hur man avser hantera dem."/>
            <a:extLst>
              <a:ext uri="{FF2B5EF4-FFF2-40B4-BE49-F238E27FC236}">
                <a16:creationId xmlns:a16="http://schemas.microsoft.com/office/drawing/2014/main" id="{A10551EE-1F8C-314D-C908-62953E7BCE2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062178" y="3988468"/>
            <a:ext cx="258488" cy="258488"/>
          </a:xfrm>
          <a:prstGeom prst="rect">
            <a:avLst/>
          </a:prstGeom>
        </p:spPr>
      </p:pic>
      <p:pic>
        <p:nvPicPr>
          <p:cNvPr id="15" name="Bild 14" descr="Förstoringsglas med hel fyllning">
            <a:hlinkClick r:id="rId16" action="ppaction://hlinksldjump" tooltip="Bas-P efterfrågar underlaget från projektörerna för att identifiera samt samordna risker som kan uppstå i gränslandet mellan olika projektörers val. "/>
            <a:extLst>
              <a:ext uri="{FF2B5EF4-FFF2-40B4-BE49-F238E27FC236}">
                <a16:creationId xmlns:a16="http://schemas.microsoft.com/office/drawing/2014/main" id="{18474F4E-5C47-7484-B0A9-A8D63C312AD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835706" y="3587303"/>
            <a:ext cx="258488" cy="258488"/>
          </a:xfrm>
          <a:prstGeom prst="rect">
            <a:avLst/>
          </a:prstGeom>
        </p:spPr>
      </p:pic>
      <p:pic>
        <p:nvPicPr>
          <p:cNvPr id="16" name="Bild 15" descr="Förstoringsglas med hel fyllning">
            <a:hlinkClick r:id="rId16" action="ppaction://hlinksldjump" tooltip="Bas-P kommunicerar de risker hen identifierat och som projektörerna behöver hantera till dem."/>
            <a:extLst>
              <a:ext uri="{FF2B5EF4-FFF2-40B4-BE49-F238E27FC236}">
                <a16:creationId xmlns:a16="http://schemas.microsoft.com/office/drawing/2014/main" id="{68374021-4689-77EC-1C49-EDA7F76CB76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11756" y="3614319"/>
            <a:ext cx="258488" cy="258488"/>
          </a:xfrm>
          <a:prstGeom prst="rect">
            <a:avLst/>
          </a:prstGeom>
        </p:spPr>
      </p:pic>
      <p:pic>
        <p:nvPicPr>
          <p:cNvPr id="17" name="Bild 16" descr="Förstoringsglas med hel fyllning">
            <a:hlinkClick r:id="rId16" action="ppaction://hlinksldjump" tooltip="Bas-P ska upprätta arbetsmiljöplan utifrån de förutsättningar som är kända under projekteringsskedet."/>
            <a:extLst>
              <a:ext uri="{FF2B5EF4-FFF2-40B4-BE49-F238E27FC236}">
                <a16:creationId xmlns:a16="http://schemas.microsoft.com/office/drawing/2014/main" id="{7DDFA517-59F4-6C9E-0223-8687C0D2DA1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0290673" y="3328815"/>
            <a:ext cx="258488" cy="258488"/>
          </a:xfrm>
          <a:prstGeom prst="rect">
            <a:avLst/>
          </a:prstGeom>
        </p:spPr>
      </p:pic>
      <p:pic>
        <p:nvPicPr>
          <p:cNvPr id="18" name="Bild 17" descr="Förstoringsglas med hel fyllning">
            <a:hlinkClick r:id="rId16" action="ppaction://hlinksldjump" tooltip="Mötesforum för att hantera samtliga projekteringsfrågor i syfte att få fram handlingar i rätt tid, med rätt kvalitet inklusive arbetsmiljö samt inom budget."/>
            <a:extLst>
              <a:ext uri="{FF2B5EF4-FFF2-40B4-BE49-F238E27FC236}">
                <a16:creationId xmlns:a16="http://schemas.microsoft.com/office/drawing/2014/main" id="{D22C052C-20CB-829B-830C-D2F2B3C3B4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628812" y="5162984"/>
            <a:ext cx="258488" cy="258488"/>
          </a:xfrm>
          <a:prstGeom prst="rect">
            <a:avLst/>
          </a:prstGeom>
        </p:spPr>
      </p:pic>
      <p:pic>
        <p:nvPicPr>
          <p:cNvPr id="19" name="Bild 18" descr="Förstoringsglas med hel fyllning">
            <a:hlinkClick r:id="rId19" action="ppaction://hlinksldjump" tooltip="Ett forum för att skapa bra samarbete mellan Bas-P och projektörerna. Manbör lämpligen gå igenom Bas-P:s roll, förväntningar på projektörerna samt hur samordningsarbetet är tänkt att bedrivas. "/>
            <a:extLst>
              <a:ext uri="{FF2B5EF4-FFF2-40B4-BE49-F238E27FC236}">
                <a16:creationId xmlns:a16="http://schemas.microsoft.com/office/drawing/2014/main" id="{7569D8E7-657F-8084-E300-9FAA9097BCD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531110" y="4559853"/>
            <a:ext cx="259200" cy="259200"/>
          </a:xfrm>
          <a:prstGeom prst="rect">
            <a:avLst/>
          </a:prstGeom>
        </p:spPr>
      </p:pic>
      <p:pic>
        <p:nvPicPr>
          <p:cNvPr id="20" name="Bild 19" descr="Förstoringsglas med hel fyllning">
            <a:hlinkClick r:id="rId19" action="ppaction://hlinksldjump" tooltip="Ett överlämningsmöte där Bas-P  lämnar över viktig arbetsmiljöinformation inkl.  Arbetsmiljöplan till Bas-U. "/>
            <a:extLst>
              <a:ext uri="{FF2B5EF4-FFF2-40B4-BE49-F238E27FC236}">
                <a16:creationId xmlns:a16="http://schemas.microsoft.com/office/drawing/2014/main" id="{6E961356-5FF9-56F5-817A-5BEF5453F48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0716099" y="6210602"/>
            <a:ext cx="259200" cy="259200"/>
          </a:xfrm>
          <a:prstGeom prst="rect">
            <a:avLst/>
          </a:prstGeom>
        </p:spPr>
      </p:pic>
      <p:pic>
        <p:nvPicPr>
          <p:cNvPr id="6" name="Bild 5">
            <a:extLst>
              <a:ext uri="{FF2B5EF4-FFF2-40B4-BE49-F238E27FC236}">
                <a16:creationId xmlns:a16="http://schemas.microsoft.com/office/drawing/2014/main" id="{6B98359E-689B-5F7A-1989-2F833CE198A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357645" y="2402193"/>
            <a:ext cx="288000" cy="288000"/>
          </a:xfrm>
          <a:prstGeom prst="rect">
            <a:avLst/>
          </a:prstGeom>
        </p:spPr>
      </p:pic>
      <p:pic>
        <p:nvPicPr>
          <p:cNvPr id="21" name="Bild 20">
            <a:extLst>
              <a:ext uri="{FF2B5EF4-FFF2-40B4-BE49-F238E27FC236}">
                <a16:creationId xmlns:a16="http://schemas.microsoft.com/office/drawing/2014/main" id="{03398320-4DD8-CC2C-9A3B-6F0F3232819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317992" y="3103027"/>
            <a:ext cx="288000" cy="288000"/>
          </a:xfrm>
          <a:prstGeom prst="rect">
            <a:avLst/>
          </a:prstGeom>
        </p:spPr>
      </p:pic>
      <p:pic>
        <p:nvPicPr>
          <p:cNvPr id="22" name="Bild 21">
            <a:extLst>
              <a:ext uri="{FF2B5EF4-FFF2-40B4-BE49-F238E27FC236}">
                <a16:creationId xmlns:a16="http://schemas.microsoft.com/office/drawing/2014/main" id="{74BF1938-A2F2-3F0B-3478-75EBD5F3ECB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174016" y="4563209"/>
            <a:ext cx="288000" cy="288000"/>
          </a:xfrm>
          <a:prstGeom prst="rect">
            <a:avLst/>
          </a:prstGeom>
        </p:spPr>
      </p:pic>
      <p:pic>
        <p:nvPicPr>
          <p:cNvPr id="23" name="Bild 22">
            <a:extLst>
              <a:ext uri="{FF2B5EF4-FFF2-40B4-BE49-F238E27FC236}">
                <a16:creationId xmlns:a16="http://schemas.microsoft.com/office/drawing/2014/main" id="{B57F22F9-565A-418A-D6FF-122F1C6A6BF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428099" y="6202075"/>
            <a:ext cx="288000" cy="288000"/>
          </a:xfrm>
          <a:prstGeom prst="rect">
            <a:avLst/>
          </a:prstGeom>
        </p:spPr>
      </p:pic>
    </p:spTree>
    <p:extLst>
      <p:ext uri="{BB962C8B-B14F-4D97-AF65-F5344CB8AC3E}">
        <p14:creationId xmlns:p14="http://schemas.microsoft.com/office/powerpoint/2010/main" val="220779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0" name="Koppling: vinklad 79">
            <a:extLst>
              <a:ext uri="{FF2B5EF4-FFF2-40B4-BE49-F238E27FC236}">
                <a16:creationId xmlns:a16="http://schemas.microsoft.com/office/drawing/2014/main" id="{03D0B2F4-FBAF-4D68-B039-3A95081A5F16}"/>
              </a:ext>
            </a:extLst>
          </p:cNvPr>
          <p:cNvCxnSpPr>
            <a:cxnSpLocks/>
          </p:cNvCxnSpPr>
          <p:nvPr/>
        </p:nvCxnSpPr>
        <p:spPr>
          <a:xfrm rot="10800000" flipV="1">
            <a:off x="6691662" y="3910216"/>
            <a:ext cx="1368000" cy="469206"/>
          </a:xfrm>
          <a:prstGeom prst="bentConnector3">
            <a:avLst>
              <a:gd name="adj1" fmla="val 50000"/>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1" name="Rak pilkoppling 90">
            <a:extLst>
              <a:ext uri="{FF2B5EF4-FFF2-40B4-BE49-F238E27FC236}">
                <a16:creationId xmlns:a16="http://schemas.microsoft.com/office/drawing/2014/main" id="{FE7693F2-7CAE-4C93-847A-E06835E48382}"/>
              </a:ext>
            </a:extLst>
          </p:cNvPr>
          <p:cNvCxnSpPr>
            <a:cxnSpLocks/>
          </p:cNvCxnSpPr>
          <p:nvPr/>
        </p:nvCxnSpPr>
        <p:spPr>
          <a:xfrm flipV="1">
            <a:off x="2710602" y="2229536"/>
            <a:ext cx="0" cy="231589"/>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5" name="Rektangel: rundade hörn 74">
            <a:extLst>
              <a:ext uri="{FF2B5EF4-FFF2-40B4-BE49-F238E27FC236}">
                <a16:creationId xmlns:a16="http://schemas.microsoft.com/office/drawing/2014/main" id="{F1D13F4F-8C5D-462B-AE1A-2B3817004440}"/>
              </a:ext>
            </a:extLst>
          </p:cNvPr>
          <p:cNvSpPr/>
          <p:nvPr/>
        </p:nvSpPr>
        <p:spPr>
          <a:xfrm>
            <a:off x="2210539" y="5092254"/>
            <a:ext cx="4068000" cy="324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60363" marR="0" lvl="0" defTabSz="914400" rtl="0" eaLnBrk="1" fontAlgn="auto" latinLnBrk="0" hangingPunct="1">
              <a:lnSpc>
                <a:spcPct val="100000"/>
              </a:lnSpc>
              <a:spcBef>
                <a:spcPts val="0"/>
              </a:spcBef>
              <a:spcAft>
                <a:spcPts val="0"/>
              </a:spcAft>
              <a:buClrTx/>
              <a:buSzTx/>
              <a:buFontTx/>
              <a:buNone/>
              <a:tabLst/>
              <a:defRPr/>
            </a:pPr>
            <a:r>
              <a:rPr kumimoji="0" lang="sv-SE" sz="1200" b="0" u="none" strike="noStrike" kern="1200" cap="none" spc="0" normalizeH="0" baseline="0" noProof="0" dirty="0" err="1">
                <a:ln>
                  <a:noFill/>
                </a:ln>
                <a:solidFill>
                  <a:schemeClr val="bg1"/>
                </a:solidFill>
                <a:effectLst/>
                <a:uLnTx/>
                <a:uFillTx/>
                <a:latin typeface="Figtree Medium" pitchFamily="2" charset="0"/>
              </a:rPr>
              <a:t>UE</a:t>
            </a:r>
            <a:r>
              <a:rPr kumimoji="0" lang="sv-SE" sz="1200" b="0" u="none" strike="noStrike" kern="1200" cap="none" spc="0" normalizeH="0" baseline="0" noProof="0" dirty="0">
                <a:ln>
                  <a:noFill/>
                </a:ln>
                <a:solidFill>
                  <a:schemeClr val="bg1"/>
                </a:solidFill>
                <a:effectLst/>
                <a:uLnTx/>
                <a:uFillTx/>
                <a:latin typeface="Figtree Medium" pitchFamily="2" charset="0"/>
              </a:rPr>
              <a:t> möten</a:t>
            </a:r>
          </a:p>
        </p:txBody>
      </p:sp>
      <p:sp>
        <p:nvSpPr>
          <p:cNvPr id="76" name="Rektangel: rundade hörn 75">
            <a:extLst>
              <a:ext uri="{FF2B5EF4-FFF2-40B4-BE49-F238E27FC236}">
                <a16:creationId xmlns:a16="http://schemas.microsoft.com/office/drawing/2014/main" id="{F1A1D93D-E53C-4DFC-8D18-CC26A0662B6C}"/>
              </a:ext>
            </a:extLst>
          </p:cNvPr>
          <p:cNvSpPr/>
          <p:nvPr/>
        </p:nvSpPr>
        <p:spPr>
          <a:xfrm>
            <a:off x="2210539" y="5442361"/>
            <a:ext cx="4068000" cy="324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60363" marR="0" lvl="0" defTabSz="914400" rtl="0" eaLnBrk="1" fontAlgn="auto" latinLnBrk="0" hangingPunct="1">
              <a:lnSpc>
                <a:spcPct val="100000"/>
              </a:lnSpc>
              <a:spcBef>
                <a:spcPts val="0"/>
              </a:spcBef>
              <a:spcAft>
                <a:spcPts val="0"/>
              </a:spcAft>
              <a:buClrTx/>
              <a:buSzTx/>
              <a:buFontTx/>
              <a:buNone/>
              <a:tabLst/>
              <a:defRPr/>
            </a:pPr>
            <a:r>
              <a:rPr kumimoji="0" lang="sv-SE" sz="1200" b="0" u="none" strike="noStrike" kern="1200" cap="none" spc="0" normalizeH="0" baseline="0" noProof="0">
                <a:ln>
                  <a:noFill/>
                </a:ln>
                <a:solidFill>
                  <a:schemeClr val="bg1"/>
                </a:solidFill>
                <a:effectLst/>
                <a:uLnTx/>
                <a:uFillTx/>
                <a:latin typeface="Figtree Medium" pitchFamily="2" charset="0"/>
              </a:rPr>
              <a:t>Säkerhetsintro till samtliga</a:t>
            </a:r>
          </a:p>
        </p:txBody>
      </p:sp>
      <p:sp>
        <p:nvSpPr>
          <p:cNvPr id="77" name="Rektangel: rundade hörn 76">
            <a:extLst>
              <a:ext uri="{FF2B5EF4-FFF2-40B4-BE49-F238E27FC236}">
                <a16:creationId xmlns:a16="http://schemas.microsoft.com/office/drawing/2014/main" id="{414AF432-DCF9-4A52-9B08-1CFC4E9D476B}"/>
              </a:ext>
            </a:extLst>
          </p:cNvPr>
          <p:cNvSpPr/>
          <p:nvPr/>
        </p:nvSpPr>
        <p:spPr>
          <a:xfrm>
            <a:off x="2210539" y="5793750"/>
            <a:ext cx="4068000" cy="324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60363" marR="0" lvl="0" defTabSz="914400" rtl="0" eaLnBrk="1" fontAlgn="auto" latinLnBrk="0" hangingPunct="1">
              <a:lnSpc>
                <a:spcPct val="100000"/>
              </a:lnSpc>
              <a:spcBef>
                <a:spcPts val="0"/>
              </a:spcBef>
              <a:spcAft>
                <a:spcPts val="0"/>
              </a:spcAft>
              <a:buClrTx/>
              <a:buSzTx/>
              <a:buFontTx/>
              <a:buNone/>
              <a:tabLst/>
              <a:defRPr/>
            </a:pPr>
            <a:r>
              <a:rPr kumimoji="0" lang="sv-SE" sz="1200" b="0" u="none" strike="noStrike" kern="1200" cap="none" spc="0" normalizeH="0" baseline="0" noProof="0" dirty="0">
                <a:ln>
                  <a:noFill/>
                </a:ln>
                <a:solidFill>
                  <a:schemeClr val="bg1"/>
                </a:solidFill>
                <a:effectLst/>
                <a:uLnTx/>
                <a:uFillTx/>
                <a:latin typeface="Figtree Medium" pitchFamily="2" charset="0"/>
              </a:rPr>
              <a:t>Produktionsledningens dagliga genomgång</a:t>
            </a:r>
          </a:p>
        </p:txBody>
      </p:sp>
      <p:sp>
        <p:nvSpPr>
          <p:cNvPr id="78" name="Rektangel: rundade hörn 77">
            <a:extLst>
              <a:ext uri="{FF2B5EF4-FFF2-40B4-BE49-F238E27FC236}">
                <a16:creationId xmlns:a16="http://schemas.microsoft.com/office/drawing/2014/main" id="{7657A4EF-B228-4166-A007-0F1FB909EBAF}"/>
              </a:ext>
            </a:extLst>
          </p:cNvPr>
          <p:cNvSpPr/>
          <p:nvPr/>
        </p:nvSpPr>
        <p:spPr>
          <a:xfrm>
            <a:off x="2210539" y="6143855"/>
            <a:ext cx="4068000" cy="324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R="0" lvl="0" defTabSz="914400" rtl="0" eaLnBrk="1" fontAlgn="auto" latinLnBrk="0" hangingPunct="1">
              <a:lnSpc>
                <a:spcPct val="100000"/>
              </a:lnSpc>
              <a:spcBef>
                <a:spcPts val="0"/>
              </a:spcBef>
              <a:spcAft>
                <a:spcPts val="0"/>
              </a:spcAft>
              <a:buClrTx/>
              <a:buSzTx/>
              <a:buFontTx/>
              <a:buNone/>
              <a:tabLst/>
              <a:defRPr/>
            </a:pPr>
            <a:r>
              <a:rPr kumimoji="0" lang="sv-SE" sz="1200" b="0" u="none" strike="noStrike" kern="1200" cap="none" spc="0" normalizeH="0" baseline="0" noProof="0" dirty="0">
                <a:ln>
                  <a:noFill/>
                </a:ln>
                <a:solidFill>
                  <a:schemeClr val="bg1"/>
                </a:solidFill>
                <a:effectLst/>
                <a:uLnTx/>
                <a:uFillTx/>
                <a:latin typeface="Figtree Medium" pitchFamily="2" charset="0"/>
              </a:rPr>
              <a:t>Egen säkerhets</a:t>
            </a:r>
            <a:r>
              <a:rPr lang="sv-SE" sz="1200" dirty="0">
                <a:solidFill>
                  <a:schemeClr val="bg1"/>
                </a:solidFill>
                <a:latin typeface="Figtree Medium" pitchFamily="2" charset="0"/>
              </a:rPr>
              <a:t>genomgång</a:t>
            </a:r>
            <a:endParaRPr kumimoji="0" lang="sv-SE" sz="1200" b="0" u="none" strike="noStrike" kern="1200" cap="none" spc="0" normalizeH="0" baseline="0" noProof="0" dirty="0">
              <a:ln>
                <a:noFill/>
              </a:ln>
              <a:solidFill>
                <a:schemeClr val="bg1"/>
              </a:solidFill>
              <a:effectLst/>
              <a:uLnTx/>
              <a:uFillTx/>
              <a:latin typeface="Figtree Medium" pitchFamily="2" charset="0"/>
            </a:endParaRPr>
          </a:p>
        </p:txBody>
      </p:sp>
      <p:sp>
        <p:nvSpPr>
          <p:cNvPr id="2" name="Rubrik 1">
            <a:extLst>
              <a:ext uri="{FF2B5EF4-FFF2-40B4-BE49-F238E27FC236}">
                <a16:creationId xmlns:a16="http://schemas.microsoft.com/office/drawing/2014/main" id="{FF92A43A-465C-4BEB-9A68-BF6454F6D011}"/>
              </a:ext>
            </a:extLst>
          </p:cNvPr>
          <p:cNvSpPr>
            <a:spLocks noGrp="1"/>
          </p:cNvSpPr>
          <p:nvPr>
            <p:ph type="title"/>
          </p:nvPr>
        </p:nvSpPr>
        <p:spPr/>
        <p:txBody>
          <a:bodyPr/>
          <a:lstStyle/>
          <a:p>
            <a:r>
              <a:rPr lang="sv-SE" dirty="0"/>
              <a:t>Riskhantering under anbud och produktion</a:t>
            </a:r>
            <a:endParaRPr lang="en-GB" dirty="0"/>
          </a:p>
        </p:txBody>
      </p:sp>
      <p:sp>
        <p:nvSpPr>
          <p:cNvPr id="6" name="Rektangel: rundade hörn 5">
            <a:extLst>
              <a:ext uri="{FF2B5EF4-FFF2-40B4-BE49-F238E27FC236}">
                <a16:creationId xmlns:a16="http://schemas.microsoft.com/office/drawing/2014/main" id="{C3C3EEF2-94C5-42FD-BE5F-8FF3AAD96B9E}"/>
              </a:ext>
            </a:extLst>
          </p:cNvPr>
          <p:cNvSpPr/>
          <p:nvPr/>
        </p:nvSpPr>
        <p:spPr>
          <a:xfrm>
            <a:off x="292861" y="1864854"/>
            <a:ext cx="9520441" cy="396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55600" marR="0" lvl="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dirty="0">
                <a:ln>
                  <a:noFill/>
                </a:ln>
                <a:solidFill>
                  <a:schemeClr val="bg1"/>
                </a:solidFill>
                <a:effectLst/>
                <a:uLnTx/>
                <a:uFillTx/>
                <a:latin typeface="Figtree Medium" pitchFamily="2" charset="0"/>
              </a:rPr>
              <a:t>Entreprenörens  risk- och möjlighetslista </a:t>
            </a:r>
          </a:p>
        </p:txBody>
      </p:sp>
      <p:sp>
        <p:nvSpPr>
          <p:cNvPr id="34" name="Rektangel: rundade hörn 33">
            <a:extLst>
              <a:ext uri="{FF2B5EF4-FFF2-40B4-BE49-F238E27FC236}">
                <a16:creationId xmlns:a16="http://schemas.microsoft.com/office/drawing/2014/main" id="{30CE5BAF-F8E8-4FD0-84FC-D2D80827D772}"/>
              </a:ext>
            </a:extLst>
          </p:cNvPr>
          <p:cNvSpPr/>
          <p:nvPr/>
        </p:nvSpPr>
        <p:spPr>
          <a:xfrm>
            <a:off x="2364268" y="2461125"/>
            <a:ext cx="5361599" cy="432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55600" marR="0" lvl="0" defTabSz="914400" rtl="0" eaLnBrk="1" fontAlgn="auto" latinLnBrk="0" hangingPunct="1">
              <a:lnSpc>
                <a:spcPct val="100000"/>
              </a:lnSpc>
              <a:spcBef>
                <a:spcPts val="0"/>
              </a:spcBef>
              <a:spcAft>
                <a:spcPts val="0"/>
              </a:spcAft>
              <a:buClrTx/>
              <a:buSzTx/>
              <a:buFontTx/>
              <a:buNone/>
              <a:defRPr/>
            </a:pPr>
            <a:r>
              <a:rPr kumimoji="0" lang="sv-SE" sz="1600" b="0" u="none" strike="noStrike" kern="1200" cap="none" spc="0" normalizeH="0" baseline="0" noProof="0" dirty="0" err="1">
                <a:ln>
                  <a:noFill/>
                </a:ln>
                <a:solidFill>
                  <a:schemeClr val="bg1"/>
                </a:solidFill>
                <a:effectLst/>
                <a:uLnTx/>
                <a:uFillTx/>
                <a:latin typeface="Figtree Medium" pitchFamily="2" charset="0"/>
              </a:rPr>
              <a:t>UEs</a:t>
            </a:r>
            <a:r>
              <a:rPr kumimoji="0" lang="sv-SE" sz="1600" b="0" u="none" strike="noStrike" kern="1200" cap="none" spc="0" normalizeH="0" baseline="0" noProof="0" dirty="0">
                <a:ln>
                  <a:noFill/>
                </a:ln>
                <a:solidFill>
                  <a:schemeClr val="bg1"/>
                </a:solidFill>
                <a:effectLst/>
                <a:uLnTx/>
                <a:uFillTx/>
                <a:latin typeface="Figtree Medium" pitchFamily="2" charset="0"/>
              </a:rPr>
              <a:t> Risklista inkommer efter varje ny upphandling</a:t>
            </a:r>
          </a:p>
        </p:txBody>
      </p:sp>
      <p:sp>
        <p:nvSpPr>
          <p:cNvPr id="35" name="Rektangel: rundade hörn 34">
            <a:extLst>
              <a:ext uri="{FF2B5EF4-FFF2-40B4-BE49-F238E27FC236}">
                <a16:creationId xmlns:a16="http://schemas.microsoft.com/office/drawing/2014/main" id="{650EEAFD-C9A2-4FF4-AE95-F00B4B3237BD}"/>
              </a:ext>
            </a:extLst>
          </p:cNvPr>
          <p:cNvSpPr/>
          <p:nvPr/>
        </p:nvSpPr>
        <p:spPr>
          <a:xfrm>
            <a:off x="1466312" y="3124864"/>
            <a:ext cx="3652446" cy="432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266700" marR="0" lvl="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dirty="0">
                <a:ln>
                  <a:noFill/>
                </a:ln>
                <a:solidFill>
                  <a:schemeClr val="bg1"/>
                </a:solidFill>
                <a:effectLst/>
                <a:uLnTx/>
                <a:uFillTx/>
                <a:latin typeface="Figtree Medium" pitchFamily="2" charset="0"/>
              </a:rPr>
              <a:t>Projektets Arbetsmiljöplan AMP</a:t>
            </a:r>
          </a:p>
        </p:txBody>
      </p:sp>
      <p:sp>
        <p:nvSpPr>
          <p:cNvPr id="36" name="Rektangel: rundade hörn 35">
            <a:extLst>
              <a:ext uri="{FF2B5EF4-FFF2-40B4-BE49-F238E27FC236}">
                <a16:creationId xmlns:a16="http://schemas.microsoft.com/office/drawing/2014/main" id="{BBED08DD-5AE0-4232-A14D-7A81A775C7BA}"/>
              </a:ext>
            </a:extLst>
          </p:cNvPr>
          <p:cNvSpPr/>
          <p:nvPr/>
        </p:nvSpPr>
        <p:spPr>
          <a:xfrm>
            <a:off x="4226876" y="3698744"/>
            <a:ext cx="4428000" cy="396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60363" marR="0" lvl="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a:ln>
                  <a:noFill/>
                </a:ln>
                <a:solidFill>
                  <a:schemeClr val="bg1"/>
                </a:solidFill>
                <a:effectLst/>
                <a:uLnTx/>
                <a:uFillTx/>
                <a:latin typeface="Figtree Medium" pitchFamily="2" charset="0"/>
              </a:rPr>
              <a:t>Riskbedömning av arbetsmoment</a:t>
            </a:r>
          </a:p>
        </p:txBody>
      </p:sp>
      <p:sp>
        <p:nvSpPr>
          <p:cNvPr id="37" name="Rektangel: rundade hörn 36">
            <a:extLst>
              <a:ext uri="{FF2B5EF4-FFF2-40B4-BE49-F238E27FC236}">
                <a16:creationId xmlns:a16="http://schemas.microsoft.com/office/drawing/2014/main" id="{AF9878F5-DC31-406F-8113-D6634852B75D}"/>
              </a:ext>
            </a:extLst>
          </p:cNvPr>
          <p:cNvSpPr/>
          <p:nvPr/>
        </p:nvSpPr>
        <p:spPr>
          <a:xfrm>
            <a:off x="1921294" y="4636223"/>
            <a:ext cx="4356000" cy="432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55600" marR="0" lvl="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dirty="0">
                <a:ln>
                  <a:noFill/>
                </a:ln>
                <a:solidFill>
                  <a:schemeClr val="bg1"/>
                </a:solidFill>
                <a:effectLst/>
                <a:uLnTx/>
                <a:uFillTx/>
                <a:latin typeface="Figtree Medium" pitchFamily="2" charset="0"/>
              </a:rPr>
              <a:t>Startmöte olika </a:t>
            </a:r>
            <a:r>
              <a:rPr kumimoji="0" lang="sv-SE" sz="1600" b="0" u="none" strike="noStrike" kern="1200" cap="none" spc="0" normalizeH="0" baseline="0" noProof="0" dirty="0" err="1">
                <a:ln>
                  <a:noFill/>
                </a:ln>
                <a:solidFill>
                  <a:schemeClr val="bg1"/>
                </a:solidFill>
                <a:effectLst/>
                <a:uLnTx/>
                <a:uFillTx/>
                <a:latin typeface="Figtree Medium" pitchFamily="2" charset="0"/>
              </a:rPr>
              <a:t>UE</a:t>
            </a:r>
            <a:r>
              <a:rPr kumimoji="0" lang="sv-SE" sz="1600" b="0" u="none" strike="noStrike" kern="1200" cap="none" spc="0" normalizeH="0" baseline="0" noProof="0" dirty="0">
                <a:ln>
                  <a:noFill/>
                </a:ln>
                <a:solidFill>
                  <a:schemeClr val="bg1"/>
                </a:solidFill>
                <a:effectLst/>
                <a:uLnTx/>
                <a:uFillTx/>
                <a:latin typeface="Figtree Medium" pitchFamily="2" charset="0"/>
              </a:rPr>
              <a:t> </a:t>
            </a:r>
          </a:p>
        </p:txBody>
      </p:sp>
      <p:cxnSp>
        <p:nvCxnSpPr>
          <p:cNvPr id="92" name="Rak pilkoppling 91">
            <a:extLst>
              <a:ext uri="{FF2B5EF4-FFF2-40B4-BE49-F238E27FC236}">
                <a16:creationId xmlns:a16="http://schemas.microsoft.com/office/drawing/2014/main" id="{8808972B-8228-4E1A-8663-B8056E383D2C}"/>
              </a:ext>
            </a:extLst>
          </p:cNvPr>
          <p:cNvCxnSpPr>
            <a:cxnSpLocks/>
          </p:cNvCxnSpPr>
          <p:nvPr/>
        </p:nvCxnSpPr>
        <p:spPr>
          <a:xfrm flipH="1">
            <a:off x="2710602" y="2877515"/>
            <a:ext cx="4380" cy="267227"/>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3" name="Rak pilkoppling 92">
            <a:extLst>
              <a:ext uri="{FF2B5EF4-FFF2-40B4-BE49-F238E27FC236}">
                <a16:creationId xmlns:a16="http://schemas.microsoft.com/office/drawing/2014/main" id="{0E140727-BFB4-47AA-B590-8ABD6783D480}"/>
              </a:ext>
            </a:extLst>
          </p:cNvPr>
          <p:cNvCxnSpPr>
            <a:cxnSpLocks/>
          </p:cNvCxnSpPr>
          <p:nvPr/>
        </p:nvCxnSpPr>
        <p:spPr>
          <a:xfrm>
            <a:off x="6440876" y="2875415"/>
            <a:ext cx="0" cy="827573"/>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2" name="Koppling: vinklad 101">
            <a:extLst>
              <a:ext uri="{FF2B5EF4-FFF2-40B4-BE49-F238E27FC236}">
                <a16:creationId xmlns:a16="http://schemas.microsoft.com/office/drawing/2014/main" id="{A729AD8A-132F-481A-9649-2EEF6420A234}"/>
              </a:ext>
            </a:extLst>
          </p:cNvPr>
          <p:cNvCxnSpPr>
            <a:cxnSpLocks/>
          </p:cNvCxnSpPr>
          <p:nvPr/>
        </p:nvCxnSpPr>
        <p:spPr>
          <a:xfrm>
            <a:off x="5149580" y="3324560"/>
            <a:ext cx="198966" cy="357880"/>
          </a:xfrm>
          <a:prstGeom prst="bentConnector2">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2" name="Rektangel 141">
            <a:extLst>
              <a:ext uri="{FF2B5EF4-FFF2-40B4-BE49-F238E27FC236}">
                <a16:creationId xmlns:a16="http://schemas.microsoft.com/office/drawing/2014/main" id="{6090881B-4480-4F6D-9AFB-C3DF5B1BE3D3}"/>
              </a:ext>
            </a:extLst>
          </p:cNvPr>
          <p:cNvSpPr/>
          <p:nvPr/>
        </p:nvSpPr>
        <p:spPr>
          <a:xfrm>
            <a:off x="9402234" y="5155875"/>
            <a:ext cx="2677796" cy="1434432"/>
          </a:xfrm>
          <a:prstGeom prst="rect">
            <a:avLst/>
          </a:prstGeom>
          <a:noFill/>
          <a:ln w="28575">
            <a:solidFill>
              <a:schemeClr val="accent1"/>
            </a:solidFill>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E7E6E6">
                  <a:lumMod val="25000"/>
                </a:srgbClr>
              </a:solidFill>
              <a:effectLst/>
              <a:uLnTx/>
              <a:uFillTx/>
              <a:ea typeface="+mn-ea"/>
              <a:cs typeface="+mn-cs"/>
            </a:endParaRPr>
          </a:p>
        </p:txBody>
      </p:sp>
      <p:sp>
        <p:nvSpPr>
          <p:cNvPr id="145" name="textruta 144">
            <a:extLst>
              <a:ext uri="{FF2B5EF4-FFF2-40B4-BE49-F238E27FC236}">
                <a16:creationId xmlns:a16="http://schemas.microsoft.com/office/drawing/2014/main" id="{DC55F1AB-CE70-4C21-B536-594A0B884633}"/>
              </a:ext>
            </a:extLst>
          </p:cNvPr>
          <p:cNvSpPr txBox="1"/>
          <p:nvPr/>
        </p:nvSpPr>
        <p:spPr>
          <a:xfrm>
            <a:off x="9812090" y="5201057"/>
            <a:ext cx="2210391"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effectLst/>
                <a:uLnTx/>
                <a:uFillTx/>
                <a:ea typeface="+mn-ea"/>
                <a:cs typeface="+mn-cs"/>
              </a:rPr>
              <a:t>Hantera avvikelser/brister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200" b="0" i="0" u="none" strike="noStrike" kern="1200" cap="none" spc="0" normalizeH="0" baseline="0" noProof="0" dirty="0">
                <a:ln>
                  <a:noFill/>
                </a:ln>
                <a:effectLst/>
                <a:uLnTx/>
                <a:uFillTx/>
                <a:ea typeface="+mn-ea"/>
                <a:cs typeface="+mn-cs"/>
              </a:rPr>
              <a:t>Skyddsronder</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sv-SE" sz="1200" b="0" i="0" u="none" strike="noStrike" kern="1200" cap="none" spc="0" normalizeH="0" baseline="0" noProof="0" dirty="0">
                <a:ln>
                  <a:noFill/>
                </a:ln>
                <a:effectLst/>
                <a:uLnTx/>
                <a:uFillTx/>
                <a:ea typeface="+mn-ea"/>
                <a:cs typeface="+mn-cs"/>
              </a:rPr>
              <a:t>Rapportering av olyckor, tillbud och riskobservationer /positiva observationer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effectLst/>
              <a:uLnTx/>
              <a:uFillTx/>
              <a:ea typeface="+mn-ea"/>
              <a:cs typeface="+mn-cs"/>
            </a:endParaRPr>
          </a:p>
        </p:txBody>
      </p:sp>
      <p:cxnSp>
        <p:nvCxnSpPr>
          <p:cNvPr id="151" name="Rak pilkoppling 150">
            <a:extLst>
              <a:ext uri="{FF2B5EF4-FFF2-40B4-BE49-F238E27FC236}">
                <a16:creationId xmlns:a16="http://schemas.microsoft.com/office/drawing/2014/main" id="{2ACEC6B1-E4C6-48A7-99A9-7FB52B6F7E51}"/>
              </a:ext>
            </a:extLst>
          </p:cNvPr>
          <p:cNvCxnSpPr>
            <a:cxnSpLocks/>
          </p:cNvCxnSpPr>
          <p:nvPr/>
        </p:nvCxnSpPr>
        <p:spPr>
          <a:xfrm>
            <a:off x="1862240" y="2279231"/>
            <a:ext cx="0" cy="835694"/>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55" name="Bild 154" descr="Dokument med hel fyllning">
            <a:extLst>
              <a:ext uri="{FF2B5EF4-FFF2-40B4-BE49-F238E27FC236}">
                <a16:creationId xmlns:a16="http://schemas.microsoft.com/office/drawing/2014/main" id="{60884510-56C0-4C7B-A0EF-683476A1C4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406" y="1949964"/>
            <a:ext cx="252000" cy="252000"/>
          </a:xfrm>
          <a:prstGeom prst="rect">
            <a:avLst/>
          </a:prstGeom>
        </p:spPr>
      </p:pic>
      <p:pic>
        <p:nvPicPr>
          <p:cNvPr id="156" name="Bild 155" descr="Användare med hel fyllning">
            <a:extLst>
              <a:ext uri="{FF2B5EF4-FFF2-40B4-BE49-F238E27FC236}">
                <a16:creationId xmlns:a16="http://schemas.microsoft.com/office/drawing/2014/main" id="{E757DC6E-C02F-491E-B309-76395E07EF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7113" y="3784512"/>
            <a:ext cx="305650" cy="305650"/>
          </a:xfrm>
          <a:prstGeom prst="rect">
            <a:avLst/>
          </a:prstGeom>
        </p:spPr>
      </p:pic>
      <p:pic>
        <p:nvPicPr>
          <p:cNvPr id="157" name="Bild 156" descr="Dokument med hel fyllning">
            <a:extLst>
              <a:ext uri="{FF2B5EF4-FFF2-40B4-BE49-F238E27FC236}">
                <a16:creationId xmlns:a16="http://schemas.microsoft.com/office/drawing/2014/main" id="{D97721C2-2780-43B4-BCE6-DA4E1F084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7256" y="2544606"/>
            <a:ext cx="252000" cy="252000"/>
          </a:xfrm>
          <a:prstGeom prst="rect">
            <a:avLst/>
          </a:prstGeom>
        </p:spPr>
      </p:pic>
      <p:pic>
        <p:nvPicPr>
          <p:cNvPr id="158" name="Bild 157" descr="Dokument med hel fyllning">
            <a:extLst>
              <a:ext uri="{FF2B5EF4-FFF2-40B4-BE49-F238E27FC236}">
                <a16:creationId xmlns:a16="http://schemas.microsoft.com/office/drawing/2014/main" id="{652D4DC6-9451-4731-AB89-940C36F4F7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8870" y="3214168"/>
            <a:ext cx="252000" cy="252000"/>
          </a:xfrm>
          <a:prstGeom prst="rect">
            <a:avLst/>
          </a:prstGeom>
        </p:spPr>
      </p:pic>
      <p:pic>
        <p:nvPicPr>
          <p:cNvPr id="165" name="Bild 164" descr="Användare med hel fyllning">
            <a:extLst>
              <a:ext uri="{FF2B5EF4-FFF2-40B4-BE49-F238E27FC236}">
                <a16:creationId xmlns:a16="http://schemas.microsoft.com/office/drawing/2014/main" id="{0EDA52FF-F166-4FA5-98E6-6765C2CC6A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02476" y="4707642"/>
            <a:ext cx="305650" cy="305650"/>
          </a:xfrm>
          <a:prstGeom prst="rect">
            <a:avLst/>
          </a:prstGeom>
        </p:spPr>
      </p:pic>
      <p:pic>
        <p:nvPicPr>
          <p:cNvPr id="166" name="Bild 165" descr="Användare med hel fyllning">
            <a:extLst>
              <a:ext uri="{FF2B5EF4-FFF2-40B4-BE49-F238E27FC236}">
                <a16:creationId xmlns:a16="http://schemas.microsoft.com/office/drawing/2014/main" id="{B36DCE2F-DDC1-4ECF-A79F-35E333525A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93659" y="5081552"/>
            <a:ext cx="305650" cy="305650"/>
          </a:xfrm>
          <a:prstGeom prst="rect">
            <a:avLst/>
          </a:prstGeom>
        </p:spPr>
      </p:pic>
      <p:pic>
        <p:nvPicPr>
          <p:cNvPr id="167" name="Bild 166" descr="Användare med hel fyllning">
            <a:extLst>
              <a:ext uri="{FF2B5EF4-FFF2-40B4-BE49-F238E27FC236}">
                <a16:creationId xmlns:a16="http://schemas.microsoft.com/office/drawing/2014/main" id="{75481BA9-57E1-45FD-99A6-F48FBCBC56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6834" y="5440335"/>
            <a:ext cx="305650" cy="305650"/>
          </a:xfrm>
          <a:prstGeom prst="rect">
            <a:avLst/>
          </a:prstGeom>
        </p:spPr>
      </p:pic>
      <p:pic>
        <p:nvPicPr>
          <p:cNvPr id="169" name="Bild 168" descr="Användare med hel fyllning">
            <a:extLst>
              <a:ext uri="{FF2B5EF4-FFF2-40B4-BE49-F238E27FC236}">
                <a16:creationId xmlns:a16="http://schemas.microsoft.com/office/drawing/2014/main" id="{60C4FE85-9F94-4817-9FEA-723C2DEAB4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6834" y="5800401"/>
            <a:ext cx="305650" cy="305650"/>
          </a:xfrm>
          <a:prstGeom prst="rect">
            <a:avLst/>
          </a:prstGeom>
        </p:spPr>
      </p:pic>
      <p:pic>
        <p:nvPicPr>
          <p:cNvPr id="171" name="Bild 170" descr="Dokument med hel fyllning">
            <a:extLst>
              <a:ext uri="{FF2B5EF4-FFF2-40B4-BE49-F238E27FC236}">
                <a16:creationId xmlns:a16="http://schemas.microsoft.com/office/drawing/2014/main" id="{5387D09A-8DA4-40CA-AD51-7A4E5BD14C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3094" y="5496444"/>
            <a:ext cx="252000" cy="252000"/>
          </a:xfrm>
          <a:prstGeom prst="rect">
            <a:avLst/>
          </a:prstGeom>
        </p:spPr>
      </p:pic>
      <p:pic>
        <p:nvPicPr>
          <p:cNvPr id="172" name="Bild 171" descr="Dokument med hel fyllning">
            <a:extLst>
              <a:ext uri="{FF2B5EF4-FFF2-40B4-BE49-F238E27FC236}">
                <a16:creationId xmlns:a16="http://schemas.microsoft.com/office/drawing/2014/main" id="{B8A887E2-5733-44A4-93CF-F1425239FC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3094" y="6043585"/>
            <a:ext cx="252000" cy="252000"/>
          </a:xfrm>
          <a:prstGeom prst="rect">
            <a:avLst/>
          </a:prstGeom>
        </p:spPr>
      </p:pic>
      <p:pic>
        <p:nvPicPr>
          <p:cNvPr id="46" name="Bild 45" descr="Information kontur">
            <a:hlinkClick r:id="rId9" action="ppaction://hlinksldjump"/>
            <a:extLst>
              <a:ext uri="{FF2B5EF4-FFF2-40B4-BE49-F238E27FC236}">
                <a16:creationId xmlns:a16="http://schemas.microsoft.com/office/drawing/2014/main" id="{370B969F-6116-48CC-A159-D5BD032C42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15348" y="2537124"/>
            <a:ext cx="288000" cy="288000"/>
          </a:xfrm>
          <a:prstGeom prst="rect">
            <a:avLst/>
          </a:prstGeom>
        </p:spPr>
      </p:pic>
      <p:sp>
        <p:nvSpPr>
          <p:cNvPr id="63" name="Rektangel: rundade hörn 62">
            <a:extLst>
              <a:ext uri="{FF2B5EF4-FFF2-40B4-BE49-F238E27FC236}">
                <a16:creationId xmlns:a16="http://schemas.microsoft.com/office/drawing/2014/main" id="{16D51B6C-AC38-482C-BEA4-2A27C34ACBC4}"/>
              </a:ext>
            </a:extLst>
          </p:cNvPr>
          <p:cNvSpPr/>
          <p:nvPr/>
        </p:nvSpPr>
        <p:spPr>
          <a:xfrm>
            <a:off x="291086" y="937697"/>
            <a:ext cx="1849516" cy="396000"/>
          </a:xfrm>
          <a:prstGeom prst="roundRect">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tIns="36000" bIns="36000" rtlCol="0" anchor="ctr"/>
          <a:lstStyle/>
          <a:p>
            <a:pPr marR="0" lvl="0" defTabSz="914400" rtl="0" eaLnBrk="1" fontAlgn="auto" latinLnBrk="0" hangingPunct="1">
              <a:lnSpc>
                <a:spcPct val="100000"/>
              </a:lnSpc>
              <a:spcBef>
                <a:spcPts val="0"/>
              </a:spcBef>
              <a:spcAft>
                <a:spcPts val="0"/>
              </a:spcAft>
              <a:buClrTx/>
              <a:buSzTx/>
              <a:buFontTx/>
              <a:buNone/>
              <a:tabLst/>
              <a:defRPr/>
            </a:pPr>
            <a:r>
              <a:rPr kumimoji="0" lang="sv-SE" sz="1600" u="none" strike="noStrike" kern="1200" cap="none" spc="0" normalizeH="0" baseline="0" noProof="0" dirty="0">
                <a:ln>
                  <a:noFill/>
                </a:ln>
                <a:solidFill>
                  <a:schemeClr val="accent2"/>
                </a:solidFill>
                <a:effectLst/>
                <a:uLnTx/>
                <a:uFillTx/>
                <a:latin typeface="Figtree Medium" pitchFamily="2" charset="0"/>
              </a:rPr>
              <a:t>Anbudsarbete</a:t>
            </a:r>
          </a:p>
        </p:txBody>
      </p:sp>
      <p:sp>
        <p:nvSpPr>
          <p:cNvPr id="65" name="Rektangel: rundade hörn 64">
            <a:extLst>
              <a:ext uri="{FF2B5EF4-FFF2-40B4-BE49-F238E27FC236}">
                <a16:creationId xmlns:a16="http://schemas.microsoft.com/office/drawing/2014/main" id="{10F7C971-1B58-4315-A517-9D41BFD65FF6}"/>
              </a:ext>
            </a:extLst>
          </p:cNvPr>
          <p:cNvSpPr/>
          <p:nvPr/>
        </p:nvSpPr>
        <p:spPr>
          <a:xfrm>
            <a:off x="1707411" y="1372368"/>
            <a:ext cx="2047843" cy="396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tIns="36000" bIns="36000" rtlCol="0" anchor="ctr"/>
          <a:lstStyle/>
          <a:p>
            <a:pPr marR="0" lvl="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dirty="0">
                <a:ln>
                  <a:noFill/>
                </a:ln>
                <a:solidFill>
                  <a:schemeClr val="bg1"/>
                </a:solidFill>
                <a:effectLst/>
                <a:uLnTx/>
                <a:uFillTx/>
                <a:latin typeface="Figtree Medium" pitchFamily="2" charset="0"/>
              </a:rPr>
              <a:t>Startmöte projekt</a:t>
            </a:r>
          </a:p>
        </p:txBody>
      </p:sp>
      <p:sp>
        <p:nvSpPr>
          <p:cNvPr id="66" name="Bakåt eller föregående 65">
            <a:hlinkClick r:id="" action="ppaction://hlinkshowjump?jump=lastslideviewed" highlightClick="1"/>
            <a:extLst>
              <a:ext uri="{FF2B5EF4-FFF2-40B4-BE49-F238E27FC236}">
                <a16:creationId xmlns:a16="http://schemas.microsoft.com/office/drawing/2014/main" id="{B3375D6C-590E-47B2-A54F-186F2544ABC0}"/>
              </a:ext>
            </a:extLst>
          </p:cNvPr>
          <p:cNvSpPr/>
          <p:nvPr/>
        </p:nvSpPr>
        <p:spPr>
          <a:xfrm>
            <a:off x="441000" y="6282197"/>
            <a:ext cx="180000" cy="180000"/>
          </a:xfrm>
          <a:prstGeom prst="actionButtonBackPrevious">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latin typeface="Figtree Medium" pitchFamily="2" charset="0"/>
            </a:endParaRPr>
          </a:p>
        </p:txBody>
      </p:sp>
      <p:sp>
        <p:nvSpPr>
          <p:cNvPr id="67" name="Gå till början 66">
            <a:hlinkClick r:id="rId12" action="ppaction://hlinksldjump" highlightClick="1"/>
            <a:extLst>
              <a:ext uri="{FF2B5EF4-FFF2-40B4-BE49-F238E27FC236}">
                <a16:creationId xmlns:a16="http://schemas.microsoft.com/office/drawing/2014/main" id="{D6632613-B046-47FD-85D6-0A85BBE1CC06}"/>
              </a:ext>
            </a:extLst>
          </p:cNvPr>
          <p:cNvSpPr/>
          <p:nvPr/>
        </p:nvSpPr>
        <p:spPr>
          <a:xfrm>
            <a:off x="207691" y="6282402"/>
            <a:ext cx="180000" cy="180000"/>
          </a:xfrm>
          <a:prstGeom prst="actionButtonBeginning">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latin typeface="Figtree Medium" pitchFamily="2" charset="0"/>
            </a:endParaRPr>
          </a:p>
        </p:txBody>
      </p:sp>
      <p:sp>
        <p:nvSpPr>
          <p:cNvPr id="3" name="textruta 2">
            <a:extLst>
              <a:ext uri="{FF2B5EF4-FFF2-40B4-BE49-F238E27FC236}">
                <a16:creationId xmlns:a16="http://schemas.microsoft.com/office/drawing/2014/main" id="{1C851EF6-616F-4748-B516-AED6927868E2}"/>
              </a:ext>
            </a:extLst>
          </p:cNvPr>
          <p:cNvSpPr txBox="1"/>
          <p:nvPr/>
        </p:nvSpPr>
        <p:spPr>
          <a:xfrm>
            <a:off x="10324381" y="4214846"/>
            <a:ext cx="1623757" cy="693371"/>
          </a:xfrm>
          <a:prstGeom prst="roundRect">
            <a:avLst/>
          </a:prstGeom>
          <a:noFill/>
          <a:ln>
            <a:solidFill>
              <a:schemeClr val="accent2"/>
            </a:solidFill>
          </a:ln>
        </p:spPr>
        <p:txBody>
          <a:bodyPr wrap="square" lIns="72000" tIns="36000" rIns="72000" bIns="36000" rtlCol="0" anchor="ctr" anchorCtr="0">
            <a:spAutoFit/>
          </a:bodyPr>
          <a:lstStyle/>
          <a:p>
            <a:r>
              <a:rPr lang="sv-SE" sz="1200" b="1" dirty="0" err="1">
                <a:solidFill>
                  <a:schemeClr val="accent2"/>
                </a:solidFill>
              </a:rPr>
              <a:t>UEs</a:t>
            </a:r>
            <a:r>
              <a:rPr lang="sv-SE" sz="1200" b="1" dirty="0">
                <a:solidFill>
                  <a:schemeClr val="accent2"/>
                </a:solidFill>
              </a:rPr>
              <a:t> riskhantering i relation till entreprenörens</a:t>
            </a:r>
          </a:p>
        </p:txBody>
      </p:sp>
      <p:pic>
        <p:nvPicPr>
          <p:cNvPr id="62" name="Bild 61" descr="Information kontur">
            <a:hlinkClick r:id="rId13" action="ppaction://hlinksldjump"/>
            <a:extLst>
              <a:ext uri="{FF2B5EF4-FFF2-40B4-BE49-F238E27FC236}">
                <a16:creationId xmlns:a16="http://schemas.microsoft.com/office/drawing/2014/main" id="{C1F8D11B-86AC-4F8A-894C-89952D12F9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572677" y="4605043"/>
            <a:ext cx="288000" cy="288000"/>
          </a:xfrm>
          <a:prstGeom prst="rect">
            <a:avLst/>
          </a:prstGeom>
        </p:spPr>
      </p:pic>
      <p:sp>
        <p:nvSpPr>
          <p:cNvPr id="107" name="Rektangel: rundade hörn 106">
            <a:extLst>
              <a:ext uri="{FF2B5EF4-FFF2-40B4-BE49-F238E27FC236}">
                <a16:creationId xmlns:a16="http://schemas.microsoft.com/office/drawing/2014/main" id="{2ADEAE95-76B9-4CFA-8350-833C26B87E28}"/>
              </a:ext>
            </a:extLst>
          </p:cNvPr>
          <p:cNvSpPr/>
          <p:nvPr/>
        </p:nvSpPr>
        <p:spPr>
          <a:xfrm>
            <a:off x="4226876" y="4163718"/>
            <a:ext cx="2470301" cy="396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60363" marR="0" lvl="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dirty="0">
                <a:ln>
                  <a:noFill/>
                </a:ln>
                <a:solidFill>
                  <a:schemeClr val="bg1"/>
                </a:solidFill>
                <a:effectLst/>
                <a:uLnTx/>
                <a:uFillTx/>
                <a:latin typeface="Figtree Medium" pitchFamily="2" charset="0"/>
              </a:rPr>
              <a:t>Arbetsberedning</a:t>
            </a:r>
          </a:p>
        </p:txBody>
      </p:sp>
      <p:pic>
        <p:nvPicPr>
          <p:cNvPr id="79" name="Bild 78" descr="Dokument med hel fyllning">
            <a:extLst>
              <a:ext uri="{FF2B5EF4-FFF2-40B4-BE49-F238E27FC236}">
                <a16:creationId xmlns:a16="http://schemas.microsoft.com/office/drawing/2014/main" id="{0089C804-B9AD-4DD7-8243-DB88C74BC3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1495" y="4253423"/>
            <a:ext cx="252000" cy="252000"/>
          </a:xfrm>
          <a:prstGeom prst="rect">
            <a:avLst/>
          </a:prstGeom>
        </p:spPr>
      </p:pic>
      <p:sp>
        <p:nvSpPr>
          <p:cNvPr id="7" name="Höger klammerparentes 6">
            <a:extLst>
              <a:ext uri="{FF2B5EF4-FFF2-40B4-BE49-F238E27FC236}">
                <a16:creationId xmlns:a16="http://schemas.microsoft.com/office/drawing/2014/main" id="{A7E9CDBC-7BAB-1603-4EAA-E6764A846D2F}"/>
              </a:ext>
            </a:extLst>
          </p:cNvPr>
          <p:cNvSpPr/>
          <p:nvPr/>
        </p:nvSpPr>
        <p:spPr>
          <a:xfrm>
            <a:off x="6372543" y="5250498"/>
            <a:ext cx="305650" cy="1435069"/>
          </a:xfrm>
          <a:prstGeom prst="rightBrace">
            <a:avLst/>
          </a:prstGeom>
          <a:ln w="349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latin typeface="Figtree Medium" pitchFamily="2" charset="0"/>
            </a:endParaRPr>
          </a:p>
        </p:txBody>
      </p:sp>
      <p:sp>
        <p:nvSpPr>
          <p:cNvPr id="8" name="Pil: upp-ned 7">
            <a:extLst>
              <a:ext uri="{FF2B5EF4-FFF2-40B4-BE49-F238E27FC236}">
                <a16:creationId xmlns:a16="http://schemas.microsoft.com/office/drawing/2014/main" id="{A9FCC8EE-229C-E932-BBBF-A1E8D0EFAE6C}"/>
              </a:ext>
            </a:extLst>
          </p:cNvPr>
          <p:cNvSpPr/>
          <p:nvPr/>
        </p:nvSpPr>
        <p:spPr>
          <a:xfrm rot="5400000">
            <a:off x="7597469" y="5010966"/>
            <a:ext cx="490997" cy="1882520"/>
          </a:xfrm>
          <a:prstGeom prst="upDownArrow">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sv-SE" sz="1600" b="0" u="none" strike="noStrike" kern="1200" cap="none" spc="0" normalizeH="0" baseline="0" noProof="0">
              <a:ln>
                <a:noFill/>
              </a:ln>
              <a:solidFill>
                <a:schemeClr val="bg1"/>
              </a:solidFill>
              <a:effectLst/>
              <a:uLnTx/>
              <a:uFillTx/>
              <a:latin typeface="Figtree Medium" pitchFamily="2" charset="0"/>
            </a:endParaRPr>
          </a:p>
        </p:txBody>
      </p:sp>
      <p:sp>
        <p:nvSpPr>
          <p:cNvPr id="95" name="Rektangel: rundade hörn 94">
            <a:extLst>
              <a:ext uri="{FF2B5EF4-FFF2-40B4-BE49-F238E27FC236}">
                <a16:creationId xmlns:a16="http://schemas.microsoft.com/office/drawing/2014/main" id="{2EFE922E-2E5A-A0BE-CA8A-DE0654FF69F2}"/>
              </a:ext>
            </a:extLst>
          </p:cNvPr>
          <p:cNvSpPr/>
          <p:nvPr/>
        </p:nvSpPr>
        <p:spPr>
          <a:xfrm>
            <a:off x="2196432" y="6497297"/>
            <a:ext cx="4068000" cy="324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R="0" lvl="0"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latin typeface="Figtree Medium" pitchFamily="2" charset="0"/>
              </a:rPr>
              <a:t>Avbrott  vid  riskfyllda situationer eller beteenden</a:t>
            </a:r>
            <a:endParaRPr kumimoji="0" lang="sv-SE" sz="1200" b="0" u="none" strike="noStrike" kern="1200" cap="none" spc="0" normalizeH="0" baseline="0" noProof="0" dirty="0">
              <a:ln>
                <a:noFill/>
              </a:ln>
              <a:solidFill>
                <a:schemeClr val="bg1"/>
              </a:solidFill>
              <a:effectLst/>
              <a:uLnTx/>
              <a:uFillTx/>
              <a:latin typeface="Figtree Medium" pitchFamily="2" charset="0"/>
            </a:endParaRPr>
          </a:p>
        </p:txBody>
      </p:sp>
      <p:pic>
        <p:nvPicPr>
          <p:cNvPr id="110" name="Bild 109" descr="Information kontur">
            <a:hlinkClick r:id="rId16" action="ppaction://hlinksldjump"/>
            <a:extLst>
              <a:ext uri="{FF2B5EF4-FFF2-40B4-BE49-F238E27FC236}">
                <a16:creationId xmlns:a16="http://schemas.microsoft.com/office/drawing/2014/main" id="{1AE8EB3E-AF5D-6F69-FE57-C01F5EE3B54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7765667" y="5819654"/>
            <a:ext cx="258488" cy="258488"/>
          </a:xfrm>
          <a:prstGeom prst="rect">
            <a:avLst/>
          </a:prstGeom>
        </p:spPr>
      </p:pic>
      <p:sp>
        <p:nvSpPr>
          <p:cNvPr id="90" name="Höger klammerparentes 89">
            <a:extLst>
              <a:ext uri="{FF2B5EF4-FFF2-40B4-BE49-F238E27FC236}">
                <a16:creationId xmlns:a16="http://schemas.microsoft.com/office/drawing/2014/main" id="{55EBB4A5-C30E-A1AE-8F2E-B499E8615FAB}"/>
              </a:ext>
            </a:extLst>
          </p:cNvPr>
          <p:cNvSpPr/>
          <p:nvPr/>
        </p:nvSpPr>
        <p:spPr>
          <a:xfrm flipH="1">
            <a:off x="1588501" y="4841710"/>
            <a:ext cx="305650" cy="1102606"/>
          </a:xfrm>
          <a:prstGeom prst="rightBrace">
            <a:avLst/>
          </a:prstGeom>
          <a:ln w="349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latin typeface="Figtree Medium" pitchFamily="2" charset="0"/>
            </a:endParaRPr>
          </a:p>
        </p:txBody>
      </p:sp>
      <p:cxnSp>
        <p:nvCxnSpPr>
          <p:cNvPr id="9" name="Koppling: vinklad 8">
            <a:extLst>
              <a:ext uri="{FF2B5EF4-FFF2-40B4-BE49-F238E27FC236}">
                <a16:creationId xmlns:a16="http://schemas.microsoft.com/office/drawing/2014/main" id="{9EF346A3-249C-124C-3279-74AC48441FCF}"/>
              </a:ext>
            </a:extLst>
          </p:cNvPr>
          <p:cNvCxnSpPr>
            <a:cxnSpLocks/>
            <a:stCxn id="35" idx="1"/>
            <a:endCxn id="90" idx="1"/>
          </p:cNvCxnSpPr>
          <p:nvPr/>
        </p:nvCxnSpPr>
        <p:spPr>
          <a:xfrm rot="10800000" flipH="1" flipV="1">
            <a:off x="1466311" y="3340863"/>
            <a:ext cx="122189" cy="2052149"/>
          </a:xfrm>
          <a:prstGeom prst="bentConnector5">
            <a:avLst>
              <a:gd name="adj1" fmla="val -200101"/>
              <a:gd name="adj2" fmla="val 41830"/>
              <a:gd name="adj3" fmla="val -199703"/>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4" name="Bild 63" descr="Förstoringsglas med hel fyllning">
            <a:hlinkClick r:id="rId19" action="ppaction://hlinksldjump"/>
            <a:extLst>
              <a:ext uri="{FF2B5EF4-FFF2-40B4-BE49-F238E27FC236}">
                <a16:creationId xmlns:a16="http://schemas.microsoft.com/office/drawing/2014/main" id="{41860510-E2A8-D566-31D2-0F0676DD777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10877771" y="5483648"/>
            <a:ext cx="258488" cy="258488"/>
          </a:xfrm>
          <a:prstGeom prst="rect">
            <a:avLst/>
          </a:prstGeom>
        </p:spPr>
      </p:pic>
      <p:pic>
        <p:nvPicPr>
          <p:cNvPr id="68" name="Bild 67" descr="Information kontur">
            <a:hlinkClick r:id="rId16" action="ppaction://hlinksldjump"/>
            <a:extLst>
              <a:ext uri="{FF2B5EF4-FFF2-40B4-BE49-F238E27FC236}">
                <a16:creationId xmlns:a16="http://schemas.microsoft.com/office/drawing/2014/main" id="{7ED949A2-4B60-C067-6296-706E6CCB29C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1741609" y="5215857"/>
            <a:ext cx="258488" cy="258488"/>
          </a:xfrm>
          <a:prstGeom prst="rect">
            <a:avLst/>
          </a:prstGeom>
        </p:spPr>
      </p:pic>
      <p:pic>
        <p:nvPicPr>
          <p:cNvPr id="4" name="Bild 3" descr="Förstoringsglas med hel fyllning">
            <a:hlinkClick r:id="rId24" action="ppaction://hlinksldjump" tooltip="Entreprenören risk- och möjlighetanalys omfattar hela projektets risker och möjligheter där arbetsmiljö och säkerhet är ett av områdena. Riskanalysen startar i anbudsskedet och följer med hela projektet och förfinas allteftersom projektet framskrider."/>
            <a:extLst>
              <a:ext uri="{FF2B5EF4-FFF2-40B4-BE49-F238E27FC236}">
                <a16:creationId xmlns:a16="http://schemas.microsoft.com/office/drawing/2014/main" id="{8B891BCE-C9F1-A81B-4A20-6D02CF34814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4575921" y="1949701"/>
            <a:ext cx="258488" cy="258488"/>
          </a:xfrm>
          <a:prstGeom prst="rect">
            <a:avLst/>
          </a:prstGeom>
        </p:spPr>
      </p:pic>
      <p:pic>
        <p:nvPicPr>
          <p:cNvPr id="5" name="Bild 4" descr="Förstoringsglas med hel fyllning">
            <a:hlinkClick r:id="rId24" action="ppaction://hlinksldjump" tooltip="Projektansvarig kallar projektteamet till ett möte där man bl.a går igenom projektet, riskerna, hur det ska styras samt ansvarsområden."/>
            <a:extLst>
              <a:ext uri="{FF2B5EF4-FFF2-40B4-BE49-F238E27FC236}">
                <a16:creationId xmlns:a16="http://schemas.microsoft.com/office/drawing/2014/main" id="{665367A6-72F1-DC04-B09E-49AFA584A0A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3462059" y="1435659"/>
            <a:ext cx="258488" cy="258488"/>
          </a:xfrm>
          <a:prstGeom prst="rect">
            <a:avLst/>
          </a:prstGeom>
        </p:spPr>
      </p:pic>
      <p:cxnSp>
        <p:nvCxnSpPr>
          <p:cNvPr id="10" name="Rak pilkoppling 9">
            <a:extLst>
              <a:ext uri="{FF2B5EF4-FFF2-40B4-BE49-F238E27FC236}">
                <a16:creationId xmlns:a16="http://schemas.microsoft.com/office/drawing/2014/main" id="{E45EB049-65EF-9B68-F1D0-0FF7DB5AF396}"/>
              </a:ext>
            </a:extLst>
          </p:cNvPr>
          <p:cNvCxnSpPr>
            <a:cxnSpLocks/>
          </p:cNvCxnSpPr>
          <p:nvPr/>
        </p:nvCxnSpPr>
        <p:spPr>
          <a:xfrm flipV="1">
            <a:off x="2710602" y="2229536"/>
            <a:ext cx="0" cy="212796"/>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70B921FF-2143-08DF-5F28-797F4ABF6885}"/>
              </a:ext>
            </a:extLst>
          </p:cNvPr>
          <p:cNvCxnSpPr>
            <a:cxnSpLocks/>
          </p:cNvCxnSpPr>
          <p:nvPr/>
        </p:nvCxnSpPr>
        <p:spPr>
          <a:xfrm flipH="1">
            <a:off x="2710602" y="2877515"/>
            <a:ext cx="4380" cy="267227"/>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2A63E5D8-1540-28FB-7E14-A4077BBDB4E9}"/>
              </a:ext>
            </a:extLst>
          </p:cNvPr>
          <p:cNvCxnSpPr>
            <a:cxnSpLocks/>
          </p:cNvCxnSpPr>
          <p:nvPr/>
        </p:nvCxnSpPr>
        <p:spPr>
          <a:xfrm>
            <a:off x="1862240" y="2279231"/>
            <a:ext cx="0" cy="835694"/>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3" name="Bild 12" descr="Dokument med hel fyllning">
            <a:extLst>
              <a:ext uri="{FF2B5EF4-FFF2-40B4-BE49-F238E27FC236}">
                <a16:creationId xmlns:a16="http://schemas.microsoft.com/office/drawing/2014/main" id="{BE47DF5B-AA12-FCBC-CCDC-66C0D51376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7256" y="2544606"/>
            <a:ext cx="252000" cy="252000"/>
          </a:xfrm>
          <a:prstGeom prst="rect">
            <a:avLst/>
          </a:prstGeom>
        </p:spPr>
      </p:pic>
      <p:pic>
        <p:nvPicPr>
          <p:cNvPr id="14" name="Bild 13" descr="Förstoringsglas med hel fyllning">
            <a:hlinkClick r:id="rId19" action="ppaction://hlinksldjump" tooltip="Risker som identifierats inkl. de förebyggande åtgärder som ska hantera dessa inarbetas i arbetsmiljöplanen."/>
            <a:extLst>
              <a:ext uri="{FF2B5EF4-FFF2-40B4-BE49-F238E27FC236}">
                <a16:creationId xmlns:a16="http://schemas.microsoft.com/office/drawing/2014/main" id="{BDD521FA-9405-A796-38EA-4EDA9351F1C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1882113" y="2518965"/>
            <a:ext cx="258488" cy="258488"/>
          </a:xfrm>
          <a:prstGeom prst="rect">
            <a:avLst/>
          </a:prstGeom>
        </p:spPr>
      </p:pic>
      <p:pic>
        <p:nvPicPr>
          <p:cNvPr id="15" name="Bild 14" descr="Förstoringsglas med hel fyllning">
            <a:hlinkClick r:id="rId19" action="ppaction://hlinksldjump" tooltip="Projektets risk och möjlighetslista uppdateras med  de risker som identifierats av UE och saknas."/>
            <a:extLst>
              <a:ext uri="{FF2B5EF4-FFF2-40B4-BE49-F238E27FC236}">
                <a16:creationId xmlns:a16="http://schemas.microsoft.com/office/drawing/2014/main" id="{5F787A4E-FA94-FC97-8909-4F5A547F062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2733460" y="2243478"/>
            <a:ext cx="258488" cy="258488"/>
          </a:xfrm>
          <a:prstGeom prst="rect">
            <a:avLst/>
          </a:prstGeom>
        </p:spPr>
      </p:pic>
      <p:pic>
        <p:nvPicPr>
          <p:cNvPr id="16" name="Bild 15" descr="Förstoringsglas med hel fyllning">
            <a:hlinkClick r:id="rId19" action="ppaction://hlinksldjump" tooltip="AMP uppdateras med risker och förebyggande åtgärder som identifierats av UE om de saknas i bef. AMP ."/>
            <a:extLst>
              <a:ext uri="{FF2B5EF4-FFF2-40B4-BE49-F238E27FC236}">
                <a16:creationId xmlns:a16="http://schemas.microsoft.com/office/drawing/2014/main" id="{B9EE92F0-A13E-1698-F669-F5680502F856}"/>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2733460" y="2890720"/>
            <a:ext cx="258488" cy="258488"/>
          </a:xfrm>
          <a:prstGeom prst="rect">
            <a:avLst/>
          </a:prstGeom>
        </p:spPr>
      </p:pic>
      <p:pic>
        <p:nvPicPr>
          <p:cNvPr id="17" name="Bild 16" descr="Förstoringsglas med hel fyllning">
            <a:hlinkClick r:id="rId19" action="ppaction://hlinksldjump" tooltip="Risker som identifierats. "/>
            <a:extLst>
              <a:ext uri="{FF2B5EF4-FFF2-40B4-BE49-F238E27FC236}">
                <a16:creationId xmlns:a16="http://schemas.microsoft.com/office/drawing/2014/main" id="{FF6EF72C-AE8B-96AE-AF44-1FF904C3DB2F}"/>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6465540" y="3197741"/>
            <a:ext cx="258488" cy="258488"/>
          </a:xfrm>
          <a:prstGeom prst="rect">
            <a:avLst/>
          </a:prstGeom>
        </p:spPr>
      </p:pic>
      <p:pic>
        <p:nvPicPr>
          <p:cNvPr id="18" name="Bild 17" descr="Förstoringsglas med hel fyllning">
            <a:hlinkClick r:id="rId24" action="ppaction://hlinksldjump" tooltip="Innehåll, t ex Regler och arbetsmiljöorganisation från arbetsmiljöplanen kommuniceras  vid startmöte UE och säkerhetsintroduktionen, men man kan behöva påminna om vissa delar vid  UE-möten och morgonmöten."/>
            <a:extLst>
              <a:ext uri="{FF2B5EF4-FFF2-40B4-BE49-F238E27FC236}">
                <a16:creationId xmlns:a16="http://schemas.microsoft.com/office/drawing/2014/main" id="{32DC1BBA-2A7F-FF6C-F6E2-1883C91D7EF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1247026" y="4212933"/>
            <a:ext cx="258488" cy="258488"/>
          </a:xfrm>
          <a:prstGeom prst="rect">
            <a:avLst/>
          </a:prstGeom>
        </p:spPr>
      </p:pic>
      <p:pic>
        <p:nvPicPr>
          <p:cNvPr id="21" name="Bild 20" descr="Förstoringsglas med hel fyllning">
            <a:hlinkClick r:id="rId24" action="ppaction://hlinksldjump" tooltip="Riskbedömning av arbetsmoment är en del av arbetet med att ta fram en arbetsberedning. Riskbedömningen innehåller att identifiera riskkällor och risker, bedöma riskerna och beskriva åtgärder."/>
            <a:extLst>
              <a:ext uri="{FF2B5EF4-FFF2-40B4-BE49-F238E27FC236}">
                <a16:creationId xmlns:a16="http://schemas.microsoft.com/office/drawing/2014/main" id="{1573917F-91EE-6278-1873-E4A663DE964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8215805" y="3771200"/>
            <a:ext cx="258488" cy="258488"/>
          </a:xfrm>
          <a:prstGeom prst="rect">
            <a:avLst/>
          </a:prstGeom>
        </p:spPr>
      </p:pic>
      <p:pic>
        <p:nvPicPr>
          <p:cNvPr id="22" name="Bild 21" descr="Förstoringsglas med hel fyllning">
            <a:hlinkClick r:id="rId24" action="ppaction://hlinksldjump" tooltip="Möte mellan platschef och UE i syfte att ha en god och säker framdrift där man går igenom ev. förändringar avseende tidplan, besked från byggherren och arbetsmiljöinformation m.m."/>
            <a:extLst>
              <a:ext uri="{FF2B5EF4-FFF2-40B4-BE49-F238E27FC236}">
                <a16:creationId xmlns:a16="http://schemas.microsoft.com/office/drawing/2014/main" id="{974DE26A-A864-2860-BA40-9AA98A0D1BA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3392074" y="5152415"/>
            <a:ext cx="258488" cy="258488"/>
          </a:xfrm>
          <a:prstGeom prst="rect">
            <a:avLst/>
          </a:prstGeom>
        </p:spPr>
      </p:pic>
      <p:pic>
        <p:nvPicPr>
          <p:cNvPr id="23" name="Bild 22" descr="Förstoringsglas med hel fyllning">
            <a:hlinkClick r:id="rId24" action="ppaction://hlinksldjump" tooltip="Samtliga går igenom skyddsorganisation, arbetsplatsens regler, aktuella risker, APD samt nödlägeshantering. I samband med denna kollas att man har ID06 samt genomfört Safe construction training."/>
            <a:extLst>
              <a:ext uri="{FF2B5EF4-FFF2-40B4-BE49-F238E27FC236}">
                <a16:creationId xmlns:a16="http://schemas.microsoft.com/office/drawing/2014/main" id="{D7BC35DD-94DD-59A9-12A1-E3395114D88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4959113" y="5472687"/>
            <a:ext cx="258488" cy="258488"/>
          </a:xfrm>
          <a:prstGeom prst="rect">
            <a:avLst/>
          </a:prstGeom>
        </p:spPr>
      </p:pic>
      <p:pic>
        <p:nvPicPr>
          <p:cNvPr id="24" name="Bild 23" descr="Förstoringsglas med hel fyllning">
            <a:hlinkClick r:id="rId24" action="ppaction://hlinksldjump" tooltip="Ett kort möte som går igenom viktiga aktiviteter och risker, men även förmedla viktiga medskick samt fånga upp erfarenheter från gårdagen."/>
            <a:extLst>
              <a:ext uri="{FF2B5EF4-FFF2-40B4-BE49-F238E27FC236}">
                <a16:creationId xmlns:a16="http://schemas.microsoft.com/office/drawing/2014/main" id="{A2A6BC26-AD8B-A766-FF06-EBD8480CDF5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5966277" y="5830756"/>
            <a:ext cx="258488" cy="258488"/>
          </a:xfrm>
          <a:prstGeom prst="rect">
            <a:avLst/>
          </a:prstGeom>
        </p:spPr>
      </p:pic>
      <p:pic>
        <p:nvPicPr>
          <p:cNvPr id="25" name="Bild 24" descr="Förstoringsglas med hel fyllning">
            <a:hlinkClick r:id="rId24" action="ppaction://hlinksldjump" tooltip="Kortare kontroll där en person tillsammans med arbetskamrat eller själv stannar upp och tänker igenom sitt arbete, riskerna och förutsättningarna innan arbete påbörjas, återupptas efter avbrott eller om någon förutsättning förändras, t ex byte av personal."/>
            <a:extLst>
              <a:ext uri="{FF2B5EF4-FFF2-40B4-BE49-F238E27FC236}">
                <a16:creationId xmlns:a16="http://schemas.microsoft.com/office/drawing/2014/main" id="{39F7E637-6FA0-FFAE-0BF5-B1D5A554C9E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4623782" y="6176281"/>
            <a:ext cx="258488" cy="258488"/>
          </a:xfrm>
          <a:prstGeom prst="rect">
            <a:avLst/>
          </a:prstGeom>
        </p:spPr>
      </p:pic>
      <p:pic>
        <p:nvPicPr>
          <p:cNvPr id="26" name="Bild 25" descr="Förstoringsglas med hel fyllning">
            <a:hlinkClick r:id="rId24" action="ppaction://hlinksldjump" tooltip="Vem som helst som reagerar på en osäker situation eller beteende ska uppmuntras att avbryta sådant arbete och därefter kontakta sin chef och/eller Bas U för att ta en diskussion och hitta lösningar."/>
            <a:extLst>
              <a:ext uri="{FF2B5EF4-FFF2-40B4-BE49-F238E27FC236}">
                <a16:creationId xmlns:a16="http://schemas.microsoft.com/office/drawing/2014/main" id="{CC31B3CA-8457-6A35-B3F0-A7DEA0E5258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5672709" y="6527076"/>
            <a:ext cx="258488" cy="258488"/>
          </a:xfrm>
          <a:prstGeom prst="rect">
            <a:avLst/>
          </a:prstGeom>
        </p:spPr>
      </p:pic>
      <p:pic>
        <p:nvPicPr>
          <p:cNvPr id="27" name="Bild 26" descr="Information kontur">
            <a:hlinkClick r:id="rId29" action="ppaction://hlinksldjump"/>
            <a:extLst>
              <a:ext uri="{FF2B5EF4-FFF2-40B4-BE49-F238E27FC236}">
                <a16:creationId xmlns:a16="http://schemas.microsoft.com/office/drawing/2014/main" id="{07C1FE1C-291B-B8FD-7BDE-86E12D7FC49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777976" y="3196412"/>
            <a:ext cx="288000" cy="288000"/>
          </a:xfrm>
          <a:prstGeom prst="rect">
            <a:avLst/>
          </a:prstGeom>
        </p:spPr>
      </p:pic>
      <p:pic>
        <p:nvPicPr>
          <p:cNvPr id="28" name="Bild 27" descr="Förstoringsglas med hel fyllning">
            <a:hlinkClick r:id="rId31" action="ppaction://hlinksldjump" tooltip="Läsa in sig på förfrågningsunderlaget inkl. krav ev. arbetsmiljökrav. Identifiera arbetsmiljörisker och budgetera för hantering av dessa."/>
            <a:extLst>
              <a:ext uri="{FF2B5EF4-FFF2-40B4-BE49-F238E27FC236}">
                <a16:creationId xmlns:a16="http://schemas.microsoft.com/office/drawing/2014/main" id="{338A1A75-B531-3EF6-E346-B75BC1C98061}"/>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p:blipFill>
        <p:spPr>
          <a:xfrm>
            <a:off x="1819672" y="1011765"/>
            <a:ext cx="258488" cy="258488"/>
          </a:xfrm>
          <a:prstGeom prst="rect">
            <a:avLst/>
          </a:prstGeom>
        </p:spPr>
      </p:pic>
      <p:pic>
        <p:nvPicPr>
          <p:cNvPr id="19" name="Bild 18">
            <a:extLst>
              <a:ext uri="{FF2B5EF4-FFF2-40B4-BE49-F238E27FC236}">
                <a16:creationId xmlns:a16="http://schemas.microsoft.com/office/drawing/2014/main" id="{C52C1274-D574-D540-3FF4-BA0BAC6DA26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884826" y="3748206"/>
            <a:ext cx="288000" cy="288000"/>
          </a:xfrm>
          <a:prstGeom prst="rect">
            <a:avLst/>
          </a:prstGeom>
        </p:spPr>
      </p:pic>
      <p:pic>
        <p:nvPicPr>
          <p:cNvPr id="20" name="Bild 19">
            <a:extLst>
              <a:ext uri="{FF2B5EF4-FFF2-40B4-BE49-F238E27FC236}">
                <a16:creationId xmlns:a16="http://schemas.microsoft.com/office/drawing/2014/main" id="{E396BBC3-DE07-8BC3-E41C-08C6746CEDB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650680" y="5457472"/>
            <a:ext cx="288000" cy="288000"/>
          </a:xfrm>
          <a:prstGeom prst="rect">
            <a:avLst/>
          </a:prstGeom>
        </p:spPr>
      </p:pic>
      <p:pic>
        <p:nvPicPr>
          <p:cNvPr id="29" name="Bild 28">
            <a:extLst>
              <a:ext uri="{FF2B5EF4-FFF2-40B4-BE49-F238E27FC236}">
                <a16:creationId xmlns:a16="http://schemas.microsoft.com/office/drawing/2014/main" id="{485A3FA7-F769-3A7A-BCBA-B3D406F2700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678277" y="5807559"/>
            <a:ext cx="288000" cy="288000"/>
          </a:xfrm>
          <a:prstGeom prst="rect">
            <a:avLst/>
          </a:prstGeom>
        </p:spPr>
      </p:pic>
      <p:pic>
        <p:nvPicPr>
          <p:cNvPr id="30" name="Bild 29">
            <a:extLst>
              <a:ext uri="{FF2B5EF4-FFF2-40B4-BE49-F238E27FC236}">
                <a16:creationId xmlns:a16="http://schemas.microsoft.com/office/drawing/2014/main" id="{860D10ED-9D0F-93B3-6069-694E4D718E8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317169" y="6155533"/>
            <a:ext cx="288000" cy="288000"/>
          </a:xfrm>
          <a:prstGeom prst="rect">
            <a:avLst/>
          </a:prstGeom>
        </p:spPr>
      </p:pic>
    </p:spTree>
    <p:extLst>
      <p:ext uri="{BB962C8B-B14F-4D97-AF65-F5344CB8AC3E}">
        <p14:creationId xmlns:p14="http://schemas.microsoft.com/office/powerpoint/2010/main" val="37575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2A43A-465C-4BEB-9A68-BF6454F6D011}"/>
              </a:ext>
            </a:extLst>
          </p:cNvPr>
          <p:cNvSpPr>
            <a:spLocks noGrp="1"/>
          </p:cNvSpPr>
          <p:nvPr>
            <p:ph type="title"/>
          </p:nvPr>
        </p:nvSpPr>
        <p:spPr/>
        <p:txBody>
          <a:bodyPr/>
          <a:lstStyle/>
          <a:p>
            <a:r>
              <a:rPr lang="sv-SE"/>
              <a:t>Underentreprenörens riskhantering</a:t>
            </a:r>
            <a:endParaRPr lang="en-GB"/>
          </a:p>
        </p:txBody>
      </p:sp>
      <p:sp>
        <p:nvSpPr>
          <p:cNvPr id="53" name="Platshållare för text 52">
            <a:extLst>
              <a:ext uri="{FF2B5EF4-FFF2-40B4-BE49-F238E27FC236}">
                <a16:creationId xmlns:a16="http://schemas.microsoft.com/office/drawing/2014/main" id="{A0913875-DC91-45EC-94F0-AFBE75E27DBF}"/>
              </a:ext>
            </a:extLst>
          </p:cNvPr>
          <p:cNvSpPr>
            <a:spLocks noGrp="1"/>
          </p:cNvSpPr>
          <p:nvPr>
            <p:ph type="body" sz="quarter" idx="13"/>
          </p:nvPr>
        </p:nvSpPr>
        <p:spPr>
          <a:xfrm>
            <a:off x="622800" y="2902635"/>
            <a:ext cx="4811713" cy="2778612"/>
          </a:xfrm>
        </p:spPr>
        <p:txBody>
          <a:bodyPr/>
          <a:lstStyle/>
          <a:p>
            <a:pPr marL="0" indent="0">
              <a:lnSpc>
                <a:spcPct val="100000"/>
              </a:lnSpc>
              <a:buNone/>
            </a:pPr>
            <a:r>
              <a:rPr lang="sv-SE" dirty="0">
                <a:latin typeface="Figtree Medium" pitchFamily="2" charset="0"/>
              </a:rPr>
              <a:t>Innan anbud</a:t>
            </a:r>
          </a:p>
          <a:p>
            <a:pPr>
              <a:lnSpc>
                <a:spcPct val="100000"/>
              </a:lnSpc>
            </a:pPr>
            <a:r>
              <a:rPr lang="sv-SE" sz="1600" dirty="0">
                <a:solidFill>
                  <a:schemeClr val="tx2"/>
                </a:solidFill>
              </a:rPr>
              <a:t>Läsa in sig på  förfrågningsunderlaget </a:t>
            </a:r>
            <a:r>
              <a:rPr lang="sv-SE" sz="1600" dirty="0"/>
              <a:t>inkl. krav via </a:t>
            </a:r>
            <a:br>
              <a:rPr lang="sv-SE" sz="1600" dirty="0"/>
            </a:br>
            <a:r>
              <a:rPr lang="sv-SE" sz="1600" dirty="0"/>
              <a:t>AF-texter samt projektets Arbetsmiljöplan , AMP</a:t>
            </a:r>
          </a:p>
          <a:p>
            <a:pPr marL="0" indent="0">
              <a:lnSpc>
                <a:spcPct val="100000"/>
              </a:lnSpc>
              <a:spcBef>
                <a:spcPts val="1800"/>
              </a:spcBef>
              <a:buNone/>
            </a:pPr>
            <a:r>
              <a:rPr lang="sv-SE" dirty="0">
                <a:latin typeface="Figtree Medium" pitchFamily="2" charset="0"/>
              </a:rPr>
              <a:t>Innan etablering</a:t>
            </a:r>
          </a:p>
          <a:p>
            <a:pPr>
              <a:lnSpc>
                <a:spcPct val="100000"/>
              </a:lnSpc>
            </a:pPr>
            <a:r>
              <a:rPr lang="sv-SE" sz="1600" noProof="0" dirty="0"/>
              <a:t>Ta fram en </a:t>
            </a:r>
            <a:r>
              <a:rPr lang="sv-SE" sz="1600" noProof="0" dirty="0" err="1"/>
              <a:t>risklista</a:t>
            </a:r>
            <a:r>
              <a:rPr lang="sv-SE" sz="1600" noProof="0" dirty="0"/>
              <a:t> </a:t>
            </a:r>
            <a:r>
              <a:rPr lang="sv-SE" sz="1600" dirty="0"/>
              <a:t>som</a:t>
            </a:r>
            <a:br>
              <a:rPr lang="sv-SE" sz="1600" dirty="0"/>
            </a:br>
            <a:r>
              <a:rPr lang="sv-SE" sz="1600" dirty="0"/>
              <a:t>l</a:t>
            </a:r>
            <a:r>
              <a:rPr lang="sv-SE" sz="1600" noProof="0" dirty="0"/>
              <a:t>ämnas över </a:t>
            </a:r>
            <a:r>
              <a:rPr lang="sv-SE" sz="1600" dirty="0"/>
              <a:t>t</a:t>
            </a:r>
            <a:r>
              <a:rPr lang="sv-SE" sz="1600" noProof="0" dirty="0" err="1"/>
              <a:t>ill</a:t>
            </a:r>
            <a:r>
              <a:rPr lang="sv-SE" sz="1600" noProof="0" dirty="0"/>
              <a:t> </a:t>
            </a:r>
            <a:r>
              <a:rPr lang="sv-SE" sz="1600" noProof="0" dirty="0" err="1"/>
              <a:t>BasU</a:t>
            </a:r>
            <a:endParaRPr lang="sv-SE" sz="1600" noProof="0" dirty="0"/>
          </a:p>
          <a:p>
            <a:pPr>
              <a:lnSpc>
                <a:spcPct val="100000"/>
              </a:lnSpc>
            </a:pPr>
            <a:r>
              <a:rPr lang="sv-SE" sz="1600" noProof="0" dirty="0"/>
              <a:t>Delta </a:t>
            </a:r>
            <a:r>
              <a:rPr lang="sv-SE" sz="1600" dirty="0"/>
              <a:t>på s</a:t>
            </a:r>
            <a:r>
              <a:rPr lang="sv-SE" sz="1600" noProof="0" dirty="0" err="1"/>
              <a:t>tartmöte</a:t>
            </a:r>
            <a:r>
              <a:rPr lang="sv-SE" sz="1600" noProof="0" dirty="0"/>
              <a:t>  UE </a:t>
            </a:r>
            <a:endParaRPr lang="sv-SE" sz="1600" dirty="0"/>
          </a:p>
          <a:p>
            <a:pPr>
              <a:lnSpc>
                <a:spcPct val="100000"/>
              </a:lnSpc>
            </a:pPr>
            <a:endParaRPr lang="sv-SE" dirty="0"/>
          </a:p>
        </p:txBody>
      </p:sp>
      <p:sp>
        <p:nvSpPr>
          <p:cNvPr id="57" name="Platshållare för text 56">
            <a:extLst>
              <a:ext uri="{FF2B5EF4-FFF2-40B4-BE49-F238E27FC236}">
                <a16:creationId xmlns:a16="http://schemas.microsoft.com/office/drawing/2014/main" id="{225F49BD-8385-4EF5-B5FA-B23E00E98040}"/>
              </a:ext>
            </a:extLst>
          </p:cNvPr>
          <p:cNvSpPr>
            <a:spLocks noGrp="1"/>
          </p:cNvSpPr>
          <p:nvPr>
            <p:ph type="body" sz="quarter" idx="14"/>
          </p:nvPr>
        </p:nvSpPr>
        <p:spPr>
          <a:xfrm>
            <a:off x="5880600" y="2902633"/>
            <a:ext cx="5539240" cy="3183205"/>
          </a:xfrm>
        </p:spPr>
        <p:txBody>
          <a:bodyPr>
            <a:noAutofit/>
          </a:bodyPr>
          <a:lstStyle/>
          <a:p>
            <a:pPr marL="0" indent="0">
              <a:lnSpc>
                <a:spcPct val="100000"/>
              </a:lnSpc>
              <a:buNone/>
            </a:pPr>
            <a:r>
              <a:rPr lang="sv-SE" dirty="0">
                <a:latin typeface="Figtree Medium" pitchFamily="2" charset="0"/>
              </a:rPr>
              <a:t>Under produktion</a:t>
            </a:r>
          </a:p>
          <a:p>
            <a:pPr>
              <a:lnSpc>
                <a:spcPct val="100000"/>
              </a:lnSpc>
            </a:pPr>
            <a:r>
              <a:rPr lang="sv-SE" sz="1600" dirty="0">
                <a:latin typeface="+mn-lt"/>
              </a:rPr>
              <a:t>Riskbedöma arbetsmoment</a:t>
            </a:r>
          </a:p>
          <a:p>
            <a:pPr>
              <a:lnSpc>
                <a:spcPct val="100000"/>
              </a:lnSpc>
            </a:pPr>
            <a:r>
              <a:rPr lang="sv-SE" sz="1600" dirty="0">
                <a:solidFill>
                  <a:schemeClr val="tx2"/>
                </a:solidFill>
                <a:latin typeface="+mn-lt"/>
              </a:rPr>
              <a:t>Ta fram en arbetsberedning som dokumenteras och gås  igenom med berörda innan arbetsmomentet påbörjas.</a:t>
            </a:r>
          </a:p>
          <a:p>
            <a:pPr>
              <a:lnSpc>
                <a:spcPct val="100000"/>
              </a:lnSpc>
            </a:pPr>
            <a:r>
              <a:rPr lang="sv-SE" sz="1600" dirty="0">
                <a:latin typeface="+mn-lt"/>
              </a:rPr>
              <a:t>Medverka på </a:t>
            </a:r>
            <a:r>
              <a:rPr lang="sv-SE" sz="1600" dirty="0" err="1">
                <a:latin typeface="+mn-lt"/>
              </a:rPr>
              <a:t>UE</a:t>
            </a:r>
            <a:r>
              <a:rPr lang="sv-SE" sz="1600" dirty="0">
                <a:latin typeface="+mn-lt"/>
              </a:rPr>
              <a:t> möten</a:t>
            </a:r>
          </a:p>
          <a:p>
            <a:pPr>
              <a:lnSpc>
                <a:spcPct val="100000"/>
              </a:lnSpc>
            </a:pPr>
            <a:r>
              <a:rPr lang="sv-SE" sz="1600" dirty="0">
                <a:latin typeface="+mn-lt"/>
              </a:rPr>
              <a:t>Delta på säkerhetsintro innan påbörja arbetet</a:t>
            </a:r>
          </a:p>
          <a:p>
            <a:pPr>
              <a:lnSpc>
                <a:spcPct val="100000"/>
              </a:lnSpc>
            </a:pPr>
            <a:r>
              <a:rPr lang="sv-SE" sz="1600" dirty="0">
                <a:latin typeface="+mn-lt"/>
              </a:rPr>
              <a:t>Delta på produktionsledningens dagliga genomgång</a:t>
            </a:r>
          </a:p>
          <a:p>
            <a:pPr>
              <a:lnSpc>
                <a:spcPct val="100000"/>
              </a:lnSpc>
            </a:pPr>
            <a:r>
              <a:rPr lang="sv-SE" sz="1600" dirty="0">
                <a:latin typeface="+mn-lt"/>
              </a:rPr>
              <a:t>Genomföra en egen säkerhetsgenomgång</a:t>
            </a:r>
            <a:endParaRPr kumimoji="0" lang="sv-SE" sz="1600" b="0" i="0" strike="noStrike" kern="1200" cap="none" spc="0" normalizeH="0" baseline="0" noProof="0" dirty="0">
              <a:ln>
                <a:noFill/>
              </a:ln>
              <a:effectLst/>
              <a:uLnTx/>
              <a:uFillTx/>
              <a:latin typeface="+mn-lt"/>
              <a:ea typeface="+mn-ea"/>
              <a:cs typeface="+mn-cs"/>
            </a:endParaRPr>
          </a:p>
          <a:p>
            <a:pPr>
              <a:lnSpc>
                <a:spcPct val="100000"/>
              </a:lnSpc>
            </a:pPr>
            <a:r>
              <a:rPr lang="sv-SE" sz="1600" dirty="0">
                <a:latin typeface="+mn-lt"/>
              </a:rPr>
              <a:t>Eventuellt medverka vid skyddsronder</a:t>
            </a:r>
          </a:p>
          <a:p>
            <a:pPr>
              <a:lnSpc>
                <a:spcPct val="100000"/>
              </a:lnSpc>
            </a:pPr>
            <a:r>
              <a:rPr lang="sv-SE" sz="1600" dirty="0">
                <a:latin typeface="+mn-lt"/>
              </a:rPr>
              <a:t>Rapporter riskobservationer/positiva observationer</a:t>
            </a:r>
          </a:p>
          <a:p>
            <a:pPr>
              <a:lnSpc>
                <a:spcPct val="100000"/>
              </a:lnSpc>
            </a:pPr>
            <a:endParaRPr lang="sv-SE" dirty="0"/>
          </a:p>
        </p:txBody>
      </p:sp>
      <p:sp>
        <p:nvSpPr>
          <p:cNvPr id="3" name="Pil: sparr 2">
            <a:extLst>
              <a:ext uri="{FF2B5EF4-FFF2-40B4-BE49-F238E27FC236}">
                <a16:creationId xmlns:a16="http://schemas.microsoft.com/office/drawing/2014/main" id="{ED519326-E86E-4A25-ACAD-119C1EFB4BBB}"/>
              </a:ext>
            </a:extLst>
          </p:cNvPr>
          <p:cNvSpPr/>
          <p:nvPr/>
        </p:nvSpPr>
        <p:spPr>
          <a:xfrm>
            <a:off x="329667" y="2327191"/>
            <a:ext cx="2561633" cy="342000"/>
          </a:xfrm>
          <a:prstGeom prst="chevron">
            <a:avLst/>
          </a:prstGeom>
          <a:ln w="1905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u="none" strike="noStrike" kern="1200" cap="none" spc="0" normalizeH="0" baseline="0" noProof="0" dirty="0">
                <a:ln>
                  <a:noFill/>
                </a:ln>
                <a:solidFill>
                  <a:schemeClr val="accent2"/>
                </a:solidFill>
                <a:effectLst/>
                <a:uLnTx/>
                <a:uFillTx/>
                <a:latin typeface="Figtree Medium" pitchFamily="2" charset="0"/>
              </a:rPr>
              <a:t>Förberedelse</a:t>
            </a:r>
          </a:p>
        </p:txBody>
      </p:sp>
      <p:sp>
        <p:nvSpPr>
          <p:cNvPr id="4" name="Pil: sparr 3">
            <a:extLst>
              <a:ext uri="{FF2B5EF4-FFF2-40B4-BE49-F238E27FC236}">
                <a16:creationId xmlns:a16="http://schemas.microsoft.com/office/drawing/2014/main" id="{E4A44CA8-F4B8-4CBE-859C-443375E864E2}"/>
              </a:ext>
            </a:extLst>
          </p:cNvPr>
          <p:cNvSpPr/>
          <p:nvPr/>
        </p:nvSpPr>
        <p:spPr>
          <a:xfrm>
            <a:off x="2899329" y="2327192"/>
            <a:ext cx="8825181" cy="343052"/>
          </a:xfrm>
          <a:prstGeom prst="chevron">
            <a:avLst/>
          </a:prstGeom>
          <a:ln w="1905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u="none" strike="noStrike" kern="1200" cap="none" spc="0" normalizeH="0" baseline="0" noProof="0" dirty="0">
                <a:ln>
                  <a:noFill/>
                </a:ln>
                <a:solidFill>
                  <a:schemeClr val="accent2"/>
                </a:solidFill>
                <a:effectLst/>
                <a:uLnTx/>
                <a:uFillTx/>
                <a:latin typeface="Figtree Medium" pitchFamily="2" charset="0"/>
              </a:rPr>
              <a:t>Från etablering till slutbesiktning</a:t>
            </a:r>
          </a:p>
        </p:txBody>
      </p:sp>
      <p:sp>
        <p:nvSpPr>
          <p:cNvPr id="5" name="Frihandsfigur: Form 4">
            <a:extLst>
              <a:ext uri="{FF2B5EF4-FFF2-40B4-BE49-F238E27FC236}">
                <a16:creationId xmlns:a16="http://schemas.microsoft.com/office/drawing/2014/main" id="{32A72335-A69B-4520-BB9B-79F624301550}"/>
              </a:ext>
            </a:extLst>
          </p:cNvPr>
          <p:cNvSpPr/>
          <p:nvPr/>
        </p:nvSpPr>
        <p:spPr>
          <a:xfrm>
            <a:off x="329667" y="1358516"/>
            <a:ext cx="11407229" cy="756000"/>
          </a:xfrm>
          <a:custGeom>
            <a:avLst/>
            <a:gdLst>
              <a:gd name="connsiteX0" fmla="*/ 0 w 5630957"/>
              <a:gd name="connsiteY0" fmla="*/ 0 h 702957"/>
              <a:gd name="connsiteX1" fmla="*/ 5279479 w 5630957"/>
              <a:gd name="connsiteY1" fmla="*/ 0 h 702957"/>
              <a:gd name="connsiteX2" fmla="*/ 5630957 w 5630957"/>
              <a:gd name="connsiteY2" fmla="*/ 351479 h 702957"/>
              <a:gd name="connsiteX3" fmla="*/ 5279479 w 5630957"/>
              <a:gd name="connsiteY3" fmla="*/ 702957 h 702957"/>
              <a:gd name="connsiteX4" fmla="*/ 0 w 5630957"/>
              <a:gd name="connsiteY4" fmla="*/ 702957 h 702957"/>
              <a:gd name="connsiteX5" fmla="*/ 351479 w 5630957"/>
              <a:gd name="connsiteY5" fmla="*/ 351479 h 702957"/>
              <a:gd name="connsiteX6" fmla="*/ 0 w 5630957"/>
              <a:gd name="connsiteY6" fmla="*/ 0 h 702957"/>
              <a:gd name="connsiteX0" fmla="*/ 0 w 5630957"/>
              <a:gd name="connsiteY0" fmla="*/ 0 h 702957"/>
              <a:gd name="connsiteX1" fmla="*/ 5279479 w 5630957"/>
              <a:gd name="connsiteY1" fmla="*/ 0 h 702957"/>
              <a:gd name="connsiteX2" fmla="*/ 5630957 w 5630957"/>
              <a:gd name="connsiteY2" fmla="*/ 351479 h 702957"/>
              <a:gd name="connsiteX3" fmla="*/ 5279479 w 5630957"/>
              <a:gd name="connsiteY3" fmla="*/ 702957 h 702957"/>
              <a:gd name="connsiteX4" fmla="*/ 0 w 5630957"/>
              <a:gd name="connsiteY4" fmla="*/ 702957 h 702957"/>
              <a:gd name="connsiteX5" fmla="*/ 194348 w 5630957"/>
              <a:gd name="connsiteY5" fmla="*/ 351479 h 702957"/>
              <a:gd name="connsiteX6" fmla="*/ 0 w 5630957"/>
              <a:gd name="connsiteY6" fmla="*/ 0 h 702957"/>
              <a:gd name="connsiteX0" fmla="*/ 0 w 5456839"/>
              <a:gd name="connsiteY0" fmla="*/ 0 h 702957"/>
              <a:gd name="connsiteX1" fmla="*/ 5279479 w 5456839"/>
              <a:gd name="connsiteY1" fmla="*/ 0 h 702957"/>
              <a:gd name="connsiteX2" fmla="*/ 5456839 w 5456839"/>
              <a:gd name="connsiteY2" fmla="*/ 359735 h 702957"/>
              <a:gd name="connsiteX3" fmla="*/ 5279479 w 5456839"/>
              <a:gd name="connsiteY3" fmla="*/ 702957 h 702957"/>
              <a:gd name="connsiteX4" fmla="*/ 0 w 5456839"/>
              <a:gd name="connsiteY4" fmla="*/ 702957 h 702957"/>
              <a:gd name="connsiteX5" fmla="*/ 194348 w 5456839"/>
              <a:gd name="connsiteY5" fmla="*/ 351479 h 702957"/>
              <a:gd name="connsiteX6" fmla="*/ 0 w 5456839"/>
              <a:gd name="connsiteY6" fmla="*/ 0 h 70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6839" h="702957">
                <a:moveTo>
                  <a:pt x="0" y="0"/>
                </a:moveTo>
                <a:lnTo>
                  <a:pt x="5279479" y="0"/>
                </a:lnTo>
                <a:lnTo>
                  <a:pt x="5456839" y="359735"/>
                </a:lnTo>
                <a:lnTo>
                  <a:pt x="5279479" y="702957"/>
                </a:lnTo>
                <a:lnTo>
                  <a:pt x="0" y="702957"/>
                </a:lnTo>
                <a:lnTo>
                  <a:pt x="194348" y="351479"/>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20003" rIns="324000" bIns="20003" numCol="1" spcCol="1270" anchor="ctr" anchorCtr="0">
            <a:noAutofit/>
          </a:bodyPr>
          <a:lstStyle/>
          <a:p>
            <a:pPr marL="0" lvl="0" indent="0" algn="ctr" defTabSz="666750">
              <a:lnSpc>
                <a:spcPct val="90000"/>
              </a:lnSpc>
              <a:spcBef>
                <a:spcPct val="0"/>
              </a:spcBef>
              <a:spcAft>
                <a:spcPct val="35000"/>
              </a:spcAft>
              <a:buNone/>
            </a:pPr>
            <a:r>
              <a:rPr lang="sv-SE" sz="2000" kern="1200" dirty="0">
                <a:latin typeface="Figtree Medium" pitchFamily="2" charset="0"/>
              </a:rPr>
              <a:t>Produktion</a:t>
            </a:r>
          </a:p>
        </p:txBody>
      </p:sp>
      <p:pic>
        <p:nvPicPr>
          <p:cNvPr id="42" name="Bild 41" descr="Dokument med hel fyllning">
            <a:extLst>
              <a:ext uri="{FF2B5EF4-FFF2-40B4-BE49-F238E27FC236}">
                <a16:creationId xmlns:a16="http://schemas.microsoft.com/office/drawing/2014/main" id="{4A01FD2E-6F10-41A5-BAED-F0FB477060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18" y="4506095"/>
            <a:ext cx="252000" cy="252000"/>
          </a:xfrm>
          <a:prstGeom prst="rect">
            <a:avLst/>
          </a:prstGeom>
        </p:spPr>
      </p:pic>
      <p:pic>
        <p:nvPicPr>
          <p:cNvPr id="44" name="Bild 43" descr="Användare med hel fyllning">
            <a:extLst>
              <a:ext uri="{FF2B5EF4-FFF2-40B4-BE49-F238E27FC236}">
                <a16:creationId xmlns:a16="http://schemas.microsoft.com/office/drawing/2014/main" id="{9AE51B71-944B-463D-A052-1A7FB65E93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268" y="5054739"/>
            <a:ext cx="305650" cy="305650"/>
          </a:xfrm>
          <a:prstGeom prst="rect">
            <a:avLst/>
          </a:prstGeom>
        </p:spPr>
      </p:pic>
      <p:pic>
        <p:nvPicPr>
          <p:cNvPr id="45" name="Bild 44" descr="Dokument med hel fyllning">
            <a:extLst>
              <a:ext uri="{FF2B5EF4-FFF2-40B4-BE49-F238E27FC236}">
                <a16:creationId xmlns:a16="http://schemas.microsoft.com/office/drawing/2014/main" id="{A2C05967-5066-400F-96F8-D7FF674EAB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18" y="3439759"/>
            <a:ext cx="252000" cy="252000"/>
          </a:xfrm>
          <a:prstGeom prst="rect">
            <a:avLst/>
          </a:prstGeom>
        </p:spPr>
      </p:pic>
      <p:sp>
        <p:nvSpPr>
          <p:cNvPr id="70" name="textruta 69">
            <a:extLst>
              <a:ext uri="{FF2B5EF4-FFF2-40B4-BE49-F238E27FC236}">
                <a16:creationId xmlns:a16="http://schemas.microsoft.com/office/drawing/2014/main" id="{904EA595-6195-4CAA-AD7B-71D8BE22F9C8}"/>
              </a:ext>
            </a:extLst>
          </p:cNvPr>
          <p:cNvSpPr txBox="1"/>
          <p:nvPr/>
        </p:nvSpPr>
        <p:spPr>
          <a:xfrm>
            <a:off x="10544298" y="6036335"/>
            <a:ext cx="1723907" cy="461665"/>
          </a:xfrm>
          <a:prstGeom prst="rect">
            <a:avLst/>
          </a:prstGeom>
          <a:noFill/>
        </p:spPr>
        <p:txBody>
          <a:bodyPr wrap="square" rtlCol="0">
            <a:spAutoFit/>
          </a:bodyPr>
          <a:lstStyle/>
          <a:p>
            <a:r>
              <a:rPr lang="sv-SE" sz="1200" dirty="0"/>
              <a:t>Uppföljning &amp; hantera </a:t>
            </a:r>
            <a:br>
              <a:rPr lang="sv-SE" sz="1200" dirty="0"/>
            </a:br>
            <a:r>
              <a:rPr lang="sv-SE" sz="1200" dirty="0"/>
              <a:t>avvikelser/brister</a:t>
            </a:r>
          </a:p>
        </p:txBody>
      </p:sp>
      <p:sp>
        <p:nvSpPr>
          <p:cNvPr id="71" name="textruta 70">
            <a:extLst>
              <a:ext uri="{FF2B5EF4-FFF2-40B4-BE49-F238E27FC236}">
                <a16:creationId xmlns:a16="http://schemas.microsoft.com/office/drawing/2014/main" id="{9E396D25-6759-411B-B3CE-31180FCEC08E}"/>
              </a:ext>
            </a:extLst>
          </p:cNvPr>
          <p:cNvSpPr txBox="1"/>
          <p:nvPr/>
        </p:nvSpPr>
        <p:spPr>
          <a:xfrm>
            <a:off x="10544299" y="4344283"/>
            <a:ext cx="1596589" cy="276999"/>
          </a:xfrm>
          <a:prstGeom prst="rect">
            <a:avLst/>
          </a:prstGeom>
          <a:noFill/>
        </p:spPr>
        <p:txBody>
          <a:bodyPr wrap="square" rtlCol="0">
            <a:spAutoFit/>
          </a:bodyPr>
          <a:lstStyle/>
          <a:p>
            <a:r>
              <a:rPr lang="sv-SE" sz="1200" dirty="0"/>
              <a:t>Chef/arbetsgivare</a:t>
            </a:r>
          </a:p>
        </p:txBody>
      </p:sp>
      <p:sp>
        <p:nvSpPr>
          <p:cNvPr id="72" name="textruta 71">
            <a:extLst>
              <a:ext uri="{FF2B5EF4-FFF2-40B4-BE49-F238E27FC236}">
                <a16:creationId xmlns:a16="http://schemas.microsoft.com/office/drawing/2014/main" id="{41A2CDE5-C00D-4515-9621-EB3E1EA94921}"/>
              </a:ext>
            </a:extLst>
          </p:cNvPr>
          <p:cNvSpPr txBox="1"/>
          <p:nvPr/>
        </p:nvSpPr>
        <p:spPr>
          <a:xfrm>
            <a:off x="10544298" y="5415015"/>
            <a:ext cx="1596589" cy="276999"/>
          </a:xfrm>
          <a:prstGeom prst="rect">
            <a:avLst/>
          </a:prstGeom>
          <a:noFill/>
        </p:spPr>
        <p:txBody>
          <a:bodyPr wrap="square" rtlCol="0">
            <a:spAutoFit/>
          </a:bodyPr>
          <a:lstStyle/>
          <a:p>
            <a:r>
              <a:rPr lang="sv-SE" sz="1200" dirty="0"/>
              <a:t>Yrkesmedarbetare</a:t>
            </a:r>
          </a:p>
        </p:txBody>
      </p:sp>
      <p:cxnSp>
        <p:nvCxnSpPr>
          <p:cNvPr id="74" name="Rak koppling 73">
            <a:extLst>
              <a:ext uri="{FF2B5EF4-FFF2-40B4-BE49-F238E27FC236}">
                <a16:creationId xmlns:a16="http://schemas.microsoft.com/office/drawing/2014/main" id="{94C2ABEC-5E0E-43D0-BEDB-F3AB606F381D}"/>
              </a:ext>
            </a:extLst>
          </p:cNvPr>
          <p:cNvCxnSpPr>
            <a:cxnSpLocks/>
          </p:cNvCxnSpPr>
          <p:nvPr/>
        </p:nvCxnSpPr>
        <p:spPr>
          <a:xfrm>
            <a:off x="5871880" y="4621282"/>
            <a:ext cx="597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Rak koppling 74">
            <a:extLst>
              <a:ext uri="{FF2B5EF4-FFF2-40B4-BE49-F238E27FC236}">
                <a16:creationId xmlns:a16="http://schemas.microsoft.com/office/drawing/2014/main" id="{77A126A5-8AA3-48C0-BD11-1B35ADD017A4}"/>
              </a:ext>
            </a:extLst>
          </p:cNvPr>
          <p:cNvCxnSpPr>
            <a:cxnSpLocks/>
          </p:cNvCxnSpPr>
          <p:nvPr/>
        </p:nvCxnSpPr>
        <p:spPr>
          <a:xfrm>
            <a:off x="5871880" y="5705667"/>
            <a:ext cx="597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Rak koppling 75">
            <a:extLst>
              <a:ext uri="{FF2B5EF4-FFF2-40B4-BE49-F238E27FC236}">
                <a16:creationId xmlns:a16="http://schemas.microsoft.com/office/drawing/2014/main" id="{9F5F7075-5763-4C13-90AF-1A89EF10FAEC}"/>
              </a:ext>
            </a:extLst>
          </p:cNvPr>
          <p:cNvCxnSpPr>
            <a:cxnSpLocks/>
          </p:cNvCxnSpPr>
          <p:nvPr/>
        </p:nvCxnSpPr>
        <p:spPr>
          <a:xfrm>
            <a:off x="5871880" y="6498611"/>
            <a:ext cx="597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7" name="Bild 76" descr="Användare med hel fyllning">
            <a:extLst>
              <a:ext uri="{FF2B5EF4-FFF2-40B4-BE49-F238E27FC236}">
                <a16:creationId xmlns:a16="http://schemas.microsoft.com/office/drawing/2014/main" id="{0D76B065-42DA-4C8F-89D2-016959C666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366" y="3679401"/>
            <a:ext cx="305650" cy="305650"/>
          </a:xfrm>
          <a:prstGeom prst="rect">
            <a:avLst/>
          </a:prstGeom>
        </p:spPr>
      </p:pic>
      <p:pic>
        <p:nvPicPr>
          <p:cNvPr id="78" name="Bild 77" descr="Användare med hel fyllning">
            <a:extLst>
              <a:ext uri="{FF2B5EF4-FFF2-40B4-BE49-F238E27FC236}">
                <a16:creationId xmlns:a16="http://schemas.microsoft.com/office/drawing/2014/main" id="{35B2C4B1-934A-42C1-97B4-548242ACB4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366" y="4661783"/>
            <a:ext cx="305650" cy="305650"/>
          </a:xfrm>
          <a:prstGeom prst="rect">
            <a:avLst/>
          </a:prstGeom>
        </p:spPr>
      </p:pic>
      <p:pic>
        <p:nvPicPr>
          <p:cNvPr id="79" name="Bild 78" descr="Användare med hel fyllning">
            <a:extLst>
              <a:ext uri="{FF2B5EF4-FFF2-40B4-BE49-F238E27FC236}">
                <a16:creationId xmlns:a16="http://schemas.microsoft.com/office/drawing/2014/main" id="{940A7A30-0612-4E27-BB28-58FA12E750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366" y="4288981"/>
            <a:ext cx="305650" cy="305650"/>
          </a:xfrm>
          <a:prstGeom prst="rect">
            <a:avLst/>
          </a:prstGeom>
        </p:spPr>
      </p:pic>
      <p:pic>
        <p:nvPicPr>
          <p:cNvPr id="80" name="Bild 79" descr="Användare med hel fyllning">
            <a:extLst>
              <a:ext uri="{FF2B5EF4-FFF2-40B4-BE49-F238E27FC236}">
                <a16:creationId xmlns:a16="http://schemas.microsoft.com/office/drawing/2014/main" id="{9F733113-C1FE-465B-962D-FD8FDDE8C3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366" y="3273021"/>
            <a:ext cx="305650" cy="305650"/>
          </a:xfrm>
          <a:prstGeom prst="rect">
            <a:avLst/>
          </a:prstGeom>
        </p:spPr>
      </p:pic>
      <p:pic>
        <p:nvPicPr>
          <p:cNvPr id="81" name="Bild 80" descr="Användare med hel fyllning">
            <a:extLst>
              <a:ext uri="{FF2B5EF4-FFF2-40B4-BE49-F238E27FC236}">
                <a16:creationId xmlns:a16="http://schemas.microsoft.com/office/drawing/2014/main" id="{6238A396-784F-44F1-9812-0A0F925C1B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366" y="5034585"/>
            <a:ext cx="305650" cy="305650"/>
          </a:xfrm>
          <a:prstGeom prst="rect">
            <a:avLst/>
          </a:prstGeom>
        </p:spPr>
      </p:pic>
      <p:pic>
        <p:nvPicPr>
          <p:cNvPr id="82" name="Bild 81" descr="Dokument med hel fyllning">
            <a:extLst>
              <a:ext uri="{FF2B5EF4-FFF2-40B4-BE49-F238E27FC236}">
                <a16:creationId xmlns:a16="http://schemas.microsoft.com/office/drawing/2014/main" id="{04A92BD2-9069-4E2C-A9AC-AC7872739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1391" y="6189822"/>
            <a:ext cx="252000" cy="252000"/>
          </a:xfrm>
          <a:prstGeom prst="rect">
            <a:avLst/>
          </a:prstGeom>
        </p:spPr>
      </p:pic>
      <p:pic>
        <p:nvPicPr>
          <p:cNvPr id="29" name="Bild 28" descr="Information kontur">
            <a:hlinkClick r:id="rId7" action="ppaction://hlinksldjump"/>
            <a:extLst>
              <a:ext uri="{FF2B5EF4-FFF2-40B4-BE49-F238E27FC236}">
                <a16:creationId xmlns:a16="http://schemas.microsoft.com/office/drawing/2014/main" id="{29F5377B-AA04-4BC2-BB1F-1930838B671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11290" y="4460661"/>
            <a:ext cx="288000" cy="288000"/>
          </a:xfrm>
          <a:prstGeom prst="rect">
            <a:avLst/>
          </a:prstGeom>
        </p:spPr>
      </p:pic>
      <p:pic>
        <p:nvPicPr>
          <p:cNvPr id="30" name="Bild 29" descr="Dokument med hel fyllning">
            <a:extLst>
              <a:ext uri="{FF2B5EF4-FFF2-40B4-BE49-F238E27FC236}">
                <a16:creationId xmlns:a16="http://schemas.microsoft.com/office/drawing/2014/main" id="{80E52F9A-BDC4-4AE3-8057-B4A937878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8492" y="3326671"/>
            <a:ext cx="252000" cy="252000"/>
          </a:xfrm>
          <a:prstGeom prst="rect">
            <a:avLst/>
          </a:prstGeom>
        </p:spPr>
      </p:pic>
      <p:pic>
        <p:nvPicPr>
          <p:cNvPr id="35" name="Bild 34" descr="Användare med hel fyllning">
            <a:extLst>
              <a:ext uri="{FF2B5EF4-FFF2-40B4-BE49-F238E27FC236}">
                <a16:creationId xmlns:a16="http://schemas.microsoft.com/office/drawing/2014/main" id="{F0839C5A-5AAB-4B17-A539-3F1F06618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366" y="5407387"/>
            <a:ext cx="305650" cy="305650"/>
          </a:xfrm>
          <a:prstGeom prst="rect">
            <a:avLst/>
          </a:prstGeom>
        </p:spPr>
      </p:pic>
      <p:sp>
        <p:nvSpPr>
          <p:cNvPr id="37" name="Bakåt eller föregående 36">
            <a:hlinkClick r:id="" action="ppaction://hlinkshowjump?jump=lastslideviewed" highlightClick="1"/>
            <a:extLst>
              <a:ext uri="{FF2B5EF4-FFF2-40B4-BE49-F238E27FC236}">
                <a16:creationId xmlns:a16="http://schemas.microsoft.com/office/drawing/2014/main" id="{6296560A-89B0-4E9E-BA68-1976654CB4F3}"/>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38" name="Gå till början 37">
            <a:hlinkClick r:id="rId10" action="ppaction://hlinksldjump" highlightClick="1"/>
            <a:extLst>
              <a:ext uri="{FF2B5EF4-FFF2-40B4-BE49-F238E27FC236}">
                <a16:creationId xmlns:a16="http://schemas.microsoft.com/office/drawing/2014/main" id="{E6833A45-C086-47D9-BFD9-ED659B47EACE}"/>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pic>
        <p:nvPicPr>
          <p:cNvPr id="39" name="Bild 38" descr="Användare med hel fyllning">
            <a:extLst>
              <a:ext uri="{FF2B5EF4-FFF2-40B4-BE49-F238E27FC236}">
                <a16:creationId xmlns:a16="http://schemas.microsoft.com/office/drawing/2014/main" id="{38C01386-693F-41C7-86C0-02BD1C90EB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4566" y="5780188"/>
            <a:ext cx="305650" cy="305650"/>
          </a:xfrm>
          <a:prstGeom prst="rect">
            <a:avLst/>
          </a:prstGeom>
        </p:spPr>
      </p:pic>
      <p:pic>
        <p:nvPicPr>
          <p:cNvPr id="9" name="Bild 8">
            <a:extLst>
              <a:ext uri="{FF2B5EF4-FFF2-40B4-BE49-F238E27FC236}">
                <a16:creationId xmlns:a16="http://schemas.microsoft.com/office/drawing/2014/main" id="{E8B01F5D-6C07-7662-F787-BFAD5BC1E0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40766" y="3306033"/>
            <a:ext cx="288000" cy="288000"/>
          </a:xfrm>
          <a:prstGeom prst="rect">
            <a:avLst/>
          </a:prstGeom>
        </p:spPr>
      </p:pic>
      <p:pic>
        <p:nvPicPr>
          <p:cNvPr id="10" name="Bild 9">
            <a:extLst>
              <a:ext uri="{FF2B5EF4-FFF2-40B4-BE49-F238E27FC236}">
                <a16:creationId xmlns:a16="http://schemas.microsoft.com/office/drawing/2014/main" id="{B0F19298-B8EA-3FA1-2861-2369F88884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92965" y="5053614"/>
            <a:ext cx="288000" cy="288000"/>
          </a:xfrm>
          <a:prstGeom prst="rect">
            <a:avLst/>
          </a:prstGeom>
        </p:spPr>
      </p:pic>
      <p:pic>
        <p:nvPicPr>
          <p:cNvPr id="11" name="Bild 10">
            <a:extLst>
              <a:ext uri="{FF2B5EF4-FFF2-40B4-BE49-F238E27FC236}">
                <a16:creationId xmlns:a16="http://schemas.microsoft.com/office/drawing/2014/main" id="{0FF98C1E-C0D2-12F5-FEB6-EB9982FB8B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0211" y="5408179"/>
            <a:ext cx="288000" cy="288000"/>
          </a:xfrm>
          <a:prstGeom prst="rect">
            <a:avLst/>
          </a:prstGeom>
        </p:spPr>
      </p:pic>
    </p:spTree>
    <p:extLst>
      <p:ext uri="{BB962C8B-B14F-4D97-AF65-F5344CB8AC3E}">
        <p14:creationId xmlns:p14="http://schemas.microsoft.com/office/powerpoint/2010/main" val="275113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08FB89E-76C2-4E93-8F8D-49E876D654E0}"/>
              </a:ext>
            </a:extLst>
          </p:cNvPr>
          <p:cNvSpPr>
            <a:spLocks noGrp="1"/>
          </p:cNvSpPr>
          <p:nvPr>
            <p:ph type="body" sz="quarter" idx="13"/>
          </p:nvPr>
        </p:nvSpPr>
        <p:spPr>
          <a:xfrm>
            <a:off x="622800" y="1648800"/>
            <a:ext cx="10924158" cy="3888000"/>
          </a:xfrm>
        </p:spPr>
        <p:txBody>
          <a:bodyPr>
            <a:normAutofit/>
          </a:bodyPr>
          <a:lstStyle/>
          <a:p>
            <a:r>
              <a:rPr lang="sv-SE" sz="1800" dirty="0">
                <a:latin typeface="Figtree Medium" pitchFamily="2" charset="0"/>
              </a:rPr>
              <a:t>Arbetsmiljöplanen ska alltid innehålla:</a:t>
            </a:r>
          </a:p>
          <a:p>
            <a:pPr marL="342900" indent="-342900">
              <a:buFont typeface="Arial" panose="020B0604020202020204" pitchFamily="34" charset="0"/>
              <a:buChar char="•"/>
            </a:pPr>
            <a:r>
              <a:rPr lang="sv-SE" sz="1800" dirty="0"/>
              <a:t>De regler som ska tillämpas på byggarbetsplatsen</a:t>
            </a:r>
          </a:p>
          <a:p>
            <a:pPr marL="342900" indent="-342900">
              <a:buFont typeface="Arial" panose="020B0604020202020204" pitchFamily="34" charset="0"/>
              <a:buChar char="•"/>
            </a:pPr>
            <a:r>
              <a:rPr lang="sv-SE" sz="1800" dirty="0"/>
              <a:t>En beskrivning av hur arbetsmiljöarbetet ska organiseras</a:t>
            </a:r>
          </a:p>
          <a:p>
            <a:pPr marL="342900" indent="-342900">
              <a:buFont typeface="Arial" panose="020B0604020202020204" pitchFamily="34" charset="0"/>
              <a:buChar char="•"/>
            </a:pPr>
            <a:r>
              <a:rPr lang="sv-SE" sz="1800" dirty="0"/>
              <a:t>En beskrivning av de särskilda åtgärder som ska vidtas under byggskedet för de 13 olika arbeten som är tillämpliga (så man uppfyller kraven i AML &amp; </a:t>
            </a:r>
            <a:r>
              <a:rPr lang="sv-SE" sz="1800" dirty="0" err="1"/>
              <a:t>AFSar</a:t>
            </a:r>
            <a:r>
              <a:rPr lang="sv-SE" sz="1800" dirty="0"/>
              <a:t>)</a:t>
            </a:r>
          </a:p>
          <a:p>
            <a:r>
              <a:rPr lang="sv-SE" sz="1800" dirty="0"/>
              <a:t>(Förkortad text från AFS 1999:3, § 12a)</a:t>
            </a:r>
          </a:p>
          <a:p>
            <a:endParaRPr lang="sv-SE" sz="1800" dirty="0"/>
          </a:p>
          <a:p>
            <a:r>
              <a:rPr lang="sv-SE" sz="1800" dirty="0">
                <a:latin typeface="Figtree Medium" pitchFamily="2" charset="0"/>
              </a:rPr>
              <a:t>Arbetsmiljöplanen ska finnas tillgänglig på arbetsplatsen.</a:t>
            </a:r>
          </a:p>
          <a:p>
            <a:r>
              <a:rPr lang="sv-SE" sz="1800" dirty="0"/>
              <a:t>Lämpligen kommuniceras innehållet i olika forum såsom på startmöte med </a:t>
            </a:r>
            <a:r>
              <a:rPr lang="sv-SE" sz="1800" dirty="0" err="1"/>
              <a:t>UE</a:t>
            </a:r>
            <a:r>
              <a:rPr lang="sv-SE" sz="1800" dirty="0"/>
              <a:t> och på säkerhetsintroduktioner.</a:t>
            </a:r>
          </a:p>
          <a:p>
            <a:r>
              <a:rPr lang="sv-SE" sz="1800" dirty="0"/>
              <a:t>Uppdateringar kommuniceras lämpligen på </a:t>
            </a:r>
            <a:r>
              <a:rPr lang="sv-SE" sz="1800" dirty="0" err="1"/>
              <a:t>UE</a:t>
            </a:r>
            <a:r>
              <a:rPr lang="sv-SE" sz="1800" dirty="0"/>
              <a:t>-möten samt på morgonmöten.</a:t>
            </a:r>
          </a:p>
          <a:p>
            <a:endParaRPr lang="sv-SE" sz="1800" dirty="0"/>
          </a:p>
        </p:txBody>
      </p:sp>
      <p:sp>
        <p:nvSpPr>
          <p:cNvPr id="3" name="Rubrik 2">
            <a:extLst>
              <a:ext uri="{FF2B5EF4-FFF2-40B4-BE49-F238E27FC236}">
                <a16:creationId xmlns:a16="http://schemas.microsoft.com/office/drawing/2014/main" id="{BC80FF0D-BA70-4640-81FD-CDB503889101}"/>
              </a:ext>
            </a:extLst>
          </p:cNvPr>
          <p:cNvSpPr>
            <a:spLocks noGrp="1"/>
          </p:cNvSpPr>
          <p:nvPr>
            <p:ph type="title"/>
          </p:nvPr>
        </p:nvSpPr>
        <p:spPr/>
        <p:txBody>
          <a:bodyPr>
            <a:normAutofit/>
          </a:bodyPr>
          <a:lstStyle/>
          <a:p>
            <a:r>
              <a:rPr lang="sv-SE" dirty="0"/>
              <a:t>Bas-U uppdaterar arbetsmiljöplanen löpande</a:t>
            </a:r>
          </a:p>
        </p:txBody>
      </p:sp>
      <p:sp>
        <p:nvSpPr>
          <p:cNvPr id="7" name="Bakåt eller föregående 6">
            <a:hlinkClick r:id="" action="ppaction://hlinkshowjump?jump=lastslideviewed" highlightClick="1"/>
            <a:extLst>
              <a:ext uri="{FF2B5EF4-FFF2-40B4-BE49-F238E27FC236}">
                <a16:creationId xmlns:a16="http://schemas.microsoft.com/office/drawing/2014/main" id="{75EFCE19-64FA-4E6D-891C-C92E777B33F2}"/>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8" name="Gå till början 7">
            <a:hlinkClick r:id="rId2" action="ppaction://hlinksldjump" highlightClick="1"/>
            <a:extLst>
              <a:ext uri="{FF2B5EF4-FFF2-40B4-BE49-F238E27FC236}">
                <a16:creationId xmlns:a16="http://schemas.microsoft.com/office/drawing/2014/main" id="{66DD082D-E2B6-455B-803D-DE021226C546}"/>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Tree>
    <p:extLst>
      <p:ext uri="{BB962C8B-B14F-4D97-AF65-F5344CB8AC3E}">
        <p14:creationId xmlns:p14="http://schemas.microsoft.com/office/powerpoint/2010/main" val="374029189"/>
      </p:ext>
    </p:extLst>
  </p:cSld>
  <p:clrMapOvr>
    <a:masterClrMapping/>
  </p:clrMapOvr>
</p:sld>
</file>

<file path=ppt/theme/theme1.xml><?xml version="1.0" encoding="utf-8"?>
<a:theme xmlns:a="http://schemas.openxmlformats.org/drawingml/2006/main" name="Håll Nollan">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Håll nollan">
      <a:majorFont>
        <a:latin typeface="Larken"/>
        <a:ea typeface=""/>
        <a:cs typeface=""/>
      </a:majorFont>
      <a:minorFont>
        <a:latin typeface="Figtree Ligh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ll Nollan Mall" id="{83CE4615-8A59-B541-8D4D-D8A6FCBE57E5}" vid="{0DBC8B6E-E7D8-EB4D-A4AF-621795F2100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E0F7AB1B83EF7458CA14240A739CF9B" ma:contentTypeVersion="18" ma:contentTypeDescription="Skapa ett nytt dokument." ma:contentTypeScope="" ma:versionID="85a17c70c12a0ce6ad3fd8ca7aa3163f">
  <xsd:schema xmlns:xsd="http://www.w3.org/2001/XMLSchema" xmlns:xs="http://www.w3.org/2001/XMLSchema" xmlns:p="http://schemas.microsoft.com/office/2006/metadata/properties" xmlns:ns2="3ff0c0a1-1da5-454c-bde6-1eb9921eb313" xmlns:ns3="430d8474-45c2-4f23-bf46-3e25fc32e737" targetNamespace="http://schemas.microsoft.com/office/2006/metadata/properties" ma:root="true" ma:fieldsID="405cc9a8e27d6bd242f8a9e1dd6377dd" ns2:_="" ns3:_="">
    <xsd:import namespace="3ff0c0a1-1da5-454c-bde6-1eb9921eb313"/>
    <xsd:import namespace="430d8474-45c2-4f23-bf46-3e25fc32e7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0c0a1-1da5-454c-bde6-1eb9921eb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0d8474-45c2-4f23-bf46-3e25fc32e7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dca1f4f-91fe-4586-b570-1f97637e4645}" ma:internalName="TaxCatchAll" ma:showField="CatchAllData" ma:web="430d8474-45c2-4f23-bf46-3e25fc32e73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0d8474-45c2-4f23-bf46-3e25fc32e737" xsi:nil="true"/>
    <lcf76f155ced4ddcb4097134ff3c332f xmlns="3ff0c0a1-1da5-454c-bde6-1eb9921eb3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59375F-200F-4DAE-9FF4-3A6F8005B7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f0c0a1-1da5-454c-bde6-1eb9921eb313"/>
    <ds:schemaRef ds:uri="430d8474-45c2-4f23-bf46-3e25fc32e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044EC3-8F56-427A-BE53-CF0488F4F37A}">
  <ds:schemaRefs>
    <ds:schemaRef ds:uri="http://schemas.microsoft.com/sharepoint/v3/contenttype/forms"/>
  </ds:schemaRefs>
</ds:datastoreItem>
</file>

<file path=customXml/itemProps3.xml><?xml version="1.0" encoding="utf-8"?>
<ds:datastoreItem xmlns:ds="http://schemas.openxmlformats.org/officeDocument/2006/customXml" ds:itemID="{8EEB2517-285B-4A6D-8E39-4BDADBA227D9}">
  <ds:schemaRefs>
    <ds:schemaRef ds:uri="http://schemas.microsoft.com/office/2006/metadata/properties"/>
    <ds:schemaRef ds:uri="http://schemas.microsoft.com/office/infopath/2007/PartnerControls"/>
    <ds:schemaRef ds:uri="430d8474-45c2-4f23-bf46-3e25fc32e737"/>
    <ds:schemaRef ds:uri="3ff0c0a1-1da5-454c-bde6-1eb9921eb313"/>
  </ds:schemaRefs>
</ds:datastoreItem>
</file>

<file path=docProps/app.xml><?xml version="1.0" encoding="utf-8"?>
<Properties xmlns="http://schemas.openxmlformats.org/officeDocument/2006/extended-properties" xmlns:vt="http://schemas.openxmlformats.org/officeDocument/2006/docPropsVTypes">
  <Template/>
  <TotalTime>119</TotalTime>
  <Words>945</Words>
  <Application>Microsoft Office PowerPoint</Application>
  <PresentationFormat>Bredbild</PresentationFormat>
  <Paragraphs>164</Paragraphs>
  <Slides>15</Slides>
  <Notes>8</Notes>
  <HiddenSlides>12</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15</vt:i4>
      </vt:variant>
    </vt:vector>
  </HeadingPairs>
  <TitlesOfParts>
    <vt:vector size="25" baseType="lpstr">
      <vt:lpstr>Arial</vt:lpstr>
      <vt:lpstr>Calibri</vt:lpstr>
      <vt:lpstr>Figtree</vt:lpstr>
      <vt:lpstr>Figtree Light</vt:lpstr>
      <vt:lpstr>Figtree Medium</vt:lpstr>
      <vt:lpstr>Figtree SemiBold</vt:lpstr>
      <vt:lpstr>Larken Bold</vt:lpstr>
      <vt:lpstr>Larken ExtraBold</vt:lpstr>
      <vt:lpstr>Wingdings</vt:lpstr>
      <vt:lpstr>Håll Nollan</vt:lpstr>
      <vt:lpstr>Riskhantering i ett bygg-och anläggningsprojekt</vt:lpstr>
      <vt:lpstr>Riskhantering i ett bygg-och anläggningsprojekt</vt:lpstr>
      <vt:lpstr>Förkortningar</vt:lpstr>
      <vt:lpstr>Riskhantering – Utförandeentreprenad</vt:lpstr>
      <vt:lpstr>Byggherren är aktiv i hela processen</vt:lpstr>
      <vt:lpstr>Projektering</vt:lpstr>
      <vt:lpstr>Riskhantering under anbud och produktion</vt:lpstr>
      <vt:lpstr>Underentreprenörens riskhantering</vt:lpstr>
      <vt:lpstr>Bas-U uppdaterar arbetsmiljöplanen löpande</vt:lpstr>
      <vt:lpstr>Byggherren tillser att en arbetsmiljöplan upprättas </vt:lpstr>
      <vt:lpstr>Bas-P upprättar arbetsmiljöplanen</vt:lpstr>
      <vt:lpstr>UE:s risklista</vt:lpstr>
      <vt:lpstr>Byggherren bidrar till riskidentifiering genom: </vt:lpstr>
      <vt:lpstr>Hantera avvikelser inom arbetsmiljö  (olyckor, tillbud och observationer)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bra och lagom lång  rubrik till en förstasida</dc:title>
  <dc:creator>Tiina Janson</dc:creator>
  <cp:lastModifiedBy>Ulrika Dolietis</cp:lastModifiedBy>
  <cp:revision>20</cp:revision>
  <dcterms:created xsi:type="dcterms:W3CDTF">2024-02-12T13:07:45Z</dcterms:created>
  <dcterms:modified xsi:type="dcterms:W3CDTF">2024-03-08T08:41:23Z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0x010100EE0F7AB1B83EF7458CA14240A739CF9B</vt:lpwstr>
  </property>
</Properties>
</file>