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84874" autoAdjust="0"/>
  </p:normalViewPr>
  <p:slideViewPr>
    <p:cSldViewPr snapToGrid="0">
      <p:cViewPr varScale="1">
        <p:scale>
          <a:sx n="54" d="100"/>
          <a:sy n="54" d="100"/>
        </p:scale>
        <p:origin x="648" y="56"/>
      </p:cViewPr>
      <p:guideLst/>
    </p:cSldViewPr>
  </p:slideViewPr>
  <p:outlineViewPr>
    <p:cViewPr>
      <p:scale>
        <a:sx n="33" d="100"/>
        <a:sy n="33" d="100"/>
      </p:scale>
      <p:origin x="0" y="-94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03" d="100"/>
          <a:sy n="103" d="100"/>
        </p:scale>
        <p:origin x="307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3.xml"/><Relationship Id="rId5" Type="http://schemas.openxmlformats.org/officeDocument/2006/relationships/viewProps" Target="viewProps.xml"/><Relationship Id="rId10" Type="http://schemas.openxmlformats.org/officeDocument/2006/relationships/customXml" Target="../customXml/item2.xml"/><Relationship Id="rId4" Type="http://schemas.openxmlformats.org/officeDocument/2006/relationships/presProps" Target="pres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lrika Dolietis" userId="c38728b4-06e5-45eb-9f2e-15c9430af28b" providerId="ADAL" clId="{4246B5D0-84C8-4520-8F71-00F931C66871}"/>
    <pc:docChg chg="custSel modSld">
      <pc:chgData name="Ulrika Dolietis" userId="c38728b4-06e5-45eb-9f2e-15c9430af28b" providerId="ADAL" clId="{4246B5D0-84C8-4520-8F71-00F931C66871}" dt="2024-10-30T13:42:56.571" v="21" actId="20577"/>
      <pc:docMkLst>
        <pc:docMk/>
      </pc:docMkLst>
      <pc:sldChg chg="modSp mod">
        <pc:chgData name="Ulrika Dolietis" userId="c38728b4-06e5-45eb-9f2e-15c9430af28b" providerId="ADAL" clId="{4246B5D0-84C8-4520-8F71-00F931C66871}" dt="2024-10-30T13:42:56.571" v="21" actId="20577"/>
        <pc:sldMkLst>
          <pc:docMk/>
          <pc:sldMk cId="3486644326" sldId="256"/>
        </pc:sldMkLst>
        <pc:spChg chg="mod">
          <ac:chgData name="Ulrika Dolietis" userId="c38728b4-06e5-45eb-9f2e-15c9430af28b" providerId="ADAL" clId="{4246B5D0-84C8-4520-8F71-00F931C66871}" dt="2024-10-30T13:42:56.571" v="21" actId="20577"/>
          <ac:spMkLst>
            <pc:docMk/>
            <pc:sldMk cId="3486644326" sldId="256"/>
            <ac:spMk id="6" creationId="{F62BE417-FBD3-7EDA-FB5C-81EA33F7761A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Byggindustrin</c:v>
                </c:pt>
              </c:strCache>
            </c:strRef>
          </c:tx>
          <c:spPr>
            <a:solidFill>
              <a:srgbClr val="01B0F0"/>
            </a:solidFill>
            <a:ln>
              <a:noFill/>
            </a:ln>
            <a:effectLst/>
          </c:spPr>
          <c:invertIfNegative val="0"/>
          <c:cat>
            <c:numRef>
              <c:f>Blad1!$A$2:$A$11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Blad1!$B$2:$B$11</c:f>
              <c:numCache>
                <c:formatCode>General</c:formatCode>
                <c:ptCount val="10"/>
                <c:pt idx="0">
                  <c:v>5</c:v>
                </c:pt>
                <c:pt idx="1">
                  <c:v>4</c:v>
                </c:pt>
                <c:pt idx="2">
                  <c:v>5</c:v>
                </c:pt>
                <c:pt idx="3">
                  <c:v>4</c:v>
                </c:pt>
                <c:pt idx="4">
                  <c:v>8</c:v>
                </c:pt>
                <c:pt idx="5">
                  <c:v>3</c:v>
                </c:pt>
                <c:pt idx="6">
                  <c:v>10</c:v>
                </c:pt>
                <c:pt idx="7">
                  <c:v>6</c:v>
                </c:pt>
                <c:pt idx="8">
                  <c:v>4</c:v>
                </c:pt>
                <c:pt idx="9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7A-5343-808F-15CAEED2EBA2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Sidoverksamhet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Blad1!$A$2:$A$11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Blad1!$C$2:$C$11</c:f>
              <c:numCache>
                <c:formatCode>General</c:formatCode>
                <c:ptCount val="10"/>
                <c:pt idx="0">
                  <c:v>6</c:v>
                </c:pt>
                <c:pt idx="1">
                  <c:v>1</c:v>
                </c:pt>
                <c:pt idx="2">
                  <c:v>4</c:v>
                </c:pt>
                <c:pt idx="3">
                  <c:v>3</c:v>
                </c:pt>
                <c:pt idx="4">
                  <c:v>4</c:v>
                </c:pt>
                <c:pt idx="5">
                  <c:v>7</c:v>
                </c:pt>
                <c:pt idx="6">
                  <c:v>1</c:v>
                </c:pt>
                <c:pt idx="7">
                  <c:v>4</c:v>
                </c:pt>
                <c:pt idx="8">
                  <c:v>2</c:v>
                </c:pt>
                <c:pt idx="9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7A-5343-808F-15CAEED2EBA2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Personer anställda i utländska företag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Blad1!$A$2:$A$11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Blad1!$D$2:$D$11</c:f>
              <c:numCache>
                <c:formatCode>General</c:formatCode>
                <c:ptCount val="10"/>
                <c:pt idx="0">
                  <c:v>1</c:v>
                </c:pt>
                <c:pt idx="1">
                  <c:v>0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7A-5343-808F-15CAEED2EB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8989880"/>
        <c:axId val="558990208"/>
      </c:barChart>
      <c:catAx>
        <c:axId val="558989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igtree" pitchFamily="2" charset="0"/>
                <a:ea typeface="+mn-ea"/>
                <a:cs typeface="+mn-cs"/>
              </a:defRPr>
            </a:pPr>
            <a:endParaRPr lang="sv-SE"/>
          </a:p>
        </c:txPr>
        <c:crossAx val="558990208"/>
        <c:crosses val="autoZero"/>
        <c:auto val="1"/>
        <c:lblAlgn val="ctr"/>
        <c:lblOffset val="100"/>
        <c:noMultiLvlLbl val="0"/>
      </c:catAx>
      <c:valAx>
        <c:axId val="558990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Dosis" panose="02010503020202060003" pitchFamily="2" charset="77"/>
                <a:ea typeface="+mn-ea"/>
                <a:cs typeface="+mn-cs"/>
              </a:defRPr>
            </a:pPr>
            <a:endParaRPr lang="sv-SE"/>
          </a:p>
        </c:txPr>
        <c:crossAx val="558989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igtree" pitchFamily="2" charset="0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AD3704-30EB-7845-B790-69689E450E1B}" type="datetimeFigureOut">
              <a:rPr lang="sv-SE" smtClean="0"/>
              <a:t>2024-10-30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57181-0557-444D-9842-75A19EE6CFC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6553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örstasi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En bild som visar Teckensnitt, Grafik, symbol, logotyp&#10;&#10;Automatiskt genererad beskrivning">
            <a:extLst>
              <a:ext uri="{FF2B5EF4-FFF2-40B4-BE49-F238E27FC236}">
                <a16:creationId xmlns:a16="http://schemas.microsoft.com/office/drawing/2014/main" id="{4C280597-F75D-6BF2-07C4-16F9FA1510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83086" y="1925814"/>
            <a:ext cx="6123685" cy="5399976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B56FBB96-5626-3EE8-0404-DAAA75488A70}"/>
              </a:ext>
            </a:extLst>
          </p:cNvPr>
          <p:cNvSpPr txBox="1">
            <a:spLocks/>
          </p:cNvSpPr>
          <p:nvPr userDrawn="1"/>
        </p:nvSpPr>
        <p:spPr>
          <a:xfrm>
            <a:off x="223628" y="209010"/>
            <a:ext cx="9144000" cy="228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Figtree Light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Figtree Light" pitchFamily="2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Figtree Light" pitchFamily="2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Figtree Light" pitchFamily="2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Figtree Light" pitchFamily="2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800" b="0" i="0" spc="0" dirty="0">
                <a:solidFill>
                  <a:schemeClr val="accent1"/>
                </a:solidFill>
                <a:latin typeface="Figtree SemiBold" pitchFamily="2" charset="0"/>
              </a:rPr>
              <a:t>SAMVERKAN FÖR NOLL OLYCKOR I BYGGBRANSCHEN          </a:t>
            </a:r>
            <a:endParaRPr lang="en-US" sz="800" b="0" i="0" spc="0" dirty="0">
              <a:solidFill>
                <a:schemeClr val="accent1"/>
              </a:solidFill>
              <a:latin typeface="Figtree SemiBold" pitchFamily="2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465155E-7DC3-3152-5579-2AA7FD6F86E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92384" y="2349532"/>
            <a:ext cx="6676943" cy="1298642"/>
          </a:xfrm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4500" b="0" i="0">
                <a:solidFill>
                  <a:schemeClr val="tx1"/>
                </a:solidFill>
                <a:latin typeface="Larken ExtraBold" pitchFamily="2" charset="0"/>
              </a:defRPr>
            </a:lvl1pPr>
          </a:lstStyle>
          <a:p>
            <a:r>
              <a:rPr lang="sv-SE" dirty="0"/>
              <a:t>Här lägger du en bra rubrik till en förstasida</a:t>
            </a:r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82701F1-4958-F812-32D5-03300BE0F7D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92384" y="3648174"/>
            <a:ext cx="6676943" cy="1655762"/>
          </a:xfrm>
        </p:spPr>
        <p:txBody>
          <a:bodyPr tIns="14400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rubriken på startsidan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2998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och punktlist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D711D5A-FA1E-6047-A461-97278EC81B9B}" type="datetime1">
              <a:rPr lang="sv-SE" smtClean="0"/>
              <a:pPr/>
              <a:t>2024-10-30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Namnet på presentationen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6BDF98-47F6-474D-9A48-7BA703DF66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053FF812-31F8-4477-C4FD-601636C0785A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38023" y="5278259"/>
            <a:ext cx="2713640" cy="808253"/>
          </a:xfrm>
          <a:noFill/>
          <a:ln w="12700">
            <a:solidFill>
              <a:schemeClr val="tx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713640"/>
                      <a:gd name="connsiteY0" fmla="*/ 0 h 1418246"/>
                      <a:gd name="connsiteX1" fmla="*/ 515592 w 2713640"/>
                      <a:gd name="connsiteY1" fmla="*/ 0 h 1418246"/>
                      <a:gd name="connsiteX2" fmla="*/ 976910 w 2713640"/>
                      <a:gd name="connsiteY2" fmla="*/ 0 h 1418246"/>
                      <a:gd name="connsiteX3" fmla="*/ 1573911 w 2713640"/>
                      <a:gd name="connsiteY3" fmla="*/ 0 h 1418246"/>
                      <a:gd name="connsiteX4" fmla="*/ 2089503 w 2713640"/>
                      <a:gd name="connsiteY4" fmla="*/ 0 h 1418246"/>
                      <a:gd name="connsiteX5" fmla="*/ 2713640 w 2713640"/>
                      <a:gd name="connsiteY5" fmla="*/ 0 h 1418246"/>
                      <a:gd name="connsiteX6" fmla="*/ 2713640 w 2713640"/>
                      <a:gd name="connsiteY6" fmla="*/ 501114 h 1418246"/>
                      <a:gd name="connsiteX7" fmla="*/ 2713640 w 2713640"/>
                      <a:gd name="connsiteY7" fmla="*/ 973862 h 1418246"/>
                      <a:gd name="connsiteX8" fmla="*/ 2713640 w 2713640"/>
                      <a:gd name="connsiteY8" fmla="*/ 1418246 h 1418246"/>
                      <a:gd name="connsiteX9" fmla="*/ 2225185 w 2713640"/>
                      <a:gd name="connsiteY9" fmla="*/ 1418246 h 1418246"/>
                      <a:gd name="connsiteX10" fmla="*/ 1682457 w 2713640"/>
                      <a:gd name="connsiteY10" fmla="*/ 1418246 h 1418246"/>
                      <a:gd name="connsiteX11" fmla="*/ 1139729 w 2713640"/>
                      <a:gd name="connsiteY11" fmla="*/ 1418246 h 1418246"/>
                      <a:gd name="connsiteX12" fmla="*/ 624137 w 2713640"/>
                      <a:gd name="connsiteY12" fmla="*/ 1418246 h 1418246"/>
                      <a:gd name="connsiteX13" fmla="*/ 0 w 2713640"/>
                      <a:gd name="connsiteY13" fmla="*/ 1418246 h 1418246"/>
                      <a:gd name="connsiteX14" fmla="*/ 0 w 2713640"/>
                      <a:gd name="connsiteY14" fmla="*/ 917132 h 1418246"/>
                      <a:gd name="connsiteX15" fmla="*/ 0 w 2713640"/>
                      <a:gd name="connsiteY15" fmla="*/ 416019 h 1418246"/>
                      <a:gd name="connsiteX16" fmla="*/ 0 w 2713640"/>
                      <a:gd name="connsiteY16" fmla="*/ 0 h 14182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2713640" h="1418246" extrusionOk="0">
                        <a:moveTo>
                          <a:pt x="0" y="0"/>
                        </a:moveTo>
                        <a:cubicBezTo>
                          <a:pt x="214176" y="-34282"/>
                          <a:pt x="356295" y="46070"/>
                          <a:pt x="515592" y="0"/>
                        </a:cubicBezTo>
                        <a:cubicBezTo>
                          <a:pt x="674889" y="-46070"/>
                          <a:pt x="777855" y="38440"/>
                          <a:pt x="976910" y="0"/>
                        </a:cubicBezTo>
                        <a:cubicBezTo>
                          <a:pt x="1175965" y="-38440"/>
                          <a:pt x="1391101" y="6774"/>
                          <a:pt x="1573911" y="0"/>
                        </a:cubicBezTo>
                        <a:cubicBezTo>
                          <a:pt x="1756721" y="-6774"/>
                          <a:pt x="1942621" y="47994"/>
                          <a:pt x="2089503" y="0"/>
                        </a:cubicBezTo>
                        <a:cubicBezTo>
                          <a:pt x="2236385" y="-47994"/>
                          <a:pt x="2560678" y="6464"/>
                          <a:pt x="2713640" y="0"/>
                        </a:cubicBezTo>
                        <a:cubicBezTo>
                          <a:pt x="2766660" y="108201"/>
                          <a:pt x="2684174" y="374384"/>
                          <a:pt x="2713640" y="501114"/>
                        </a:cubicBezTo>
                        <a:cubicBezTo>
                          <a:pt x="2743106" y="627844"/>
                          <a:pt x="2670340" y="762561"/>
                          <a:pt x="2713640" y="973862"/>
                        </a:cubicBezTo>
                        <a:cubicBezTo>
                          <a:pt x="2756940" y="1185163"/>
                          <a:pt x="2669163" y="1290856"/>
                          <a:pt x="2713640" y="1418246"/>
                        </a:cubicBezTo>
                        <a:cubicBezTo>
                          <a:pt x="2508993" y="1461930"/>
                          <a:pt x="2369559" y="1388474"/>
                          <a:pt x="2225185" y="1418246"/>
                        </a:cubicBezTo>
                        <a:cubicBezTo>
                          <a:pt x="2080811" y="1448018"/>
                          <a:pt x="1796141" y="1362010"/>
                          <a:pt x="1682457" y="1418246"/>
                        </a:cubicBezTo>
                        <a:cubicBezTo>
                          <a:pt x="1568773" y="1474482"/>
                          <a:pt x="1410902" y="1356598"/>
                          <a:pt x="1139729" y="1418246"/>
                        </a:cubicBezTo>
                        <a:cubicBezTo>
                          <a:pt x="868556" y="1479894"/>
                          <a:pt x="853596" y="1402800"/>
                          <a:pt x="624137" y="1418246"/>
                        </a:cubicBezTo>
                        <a:cubicBezTo>
                          <a:pt x="394678" y="1433692"/>
                          <a:pt x="281774" y="1385768"/>
                          <a:pt x="0" y="1418246"/>
                        </a:cubicBezTo>
                        <a:cubicBezTo>
                          <a:pt x="-24822" y="1297991"/>
                          <a:pt x="9492" y="1115928"/>
                          <a:pt x="0" y="917132"/>
                        </a:cubicBezTo>
                        <a:cubicBezTo>
                          <a:pt x="-9492" y="718336"/>
                          <a:pt x="51261" y="535191"/>
                          <a:pt x="0" y="416019"/>
                        </a:cubicBezTo>
                        <a:cubicBezTo>
                          <a:pt x="-51261" y="296847"/>
                          <a:pt x="550" y="16476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lIns="180000" tIns="180000" rIns="180000" bIns="180000" anchor="t">
            <a:noAutofit/>
          </a:bodyPr>
          <a:lstStyle>
            <a:lvl1pPr marL="0" indent="0">
              <a:lnSpc>
                <a:spcPct val="90000"/>
              </a:lnSpc>
              <a:buNone/>
              <a:defRPr sz="1200" b="1" i="0">
                <a:solidFill>
                  <a:schemeClr val="tx1"/>
                </a:solidFill>
                <a:latin typeface="Figtree SemiBold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 dirty="0"/>
              <a:t>Här finns en textruta för det lite mindre texterna som skall lyftas fram och få lite inramning.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86A17CE-9436-AD5B-86C1-37879EEC5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1162" y="783158"/>
            <a:ext cx="10669676" cy="892800"/>
          </a:xfrm>
        </p:spPr>
        <p:txBody>
          <a:bodyPr anchor="t"/>
          <a:lstStyle/>
          <a:p>
            <a:r>
              <a:rPr lang="sv-SE" dirty="0"/>
              <a:t>En sida med rubrik och om du vill kan den vara lite längre och på två rader</a:t>
            </a:r>
            <a:endParaRPr lang="en-US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F3E2B3A-66DB-A5D1-2A5E-6C4CD06AE29F}"/>
              </a:ext>
            </a:extLst>
          </p:cNvPr>
          <p:cNvSpPr txBox="1"/>
          <p:nvPr userDrawn="1"/>
        </p:nvSpPr>
        <p:spPr>
          <a:xfrm>
            <a:off x="761162" y="1675958"/>
            <a:ext cx="8710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>
                <a:latin typeface="Larken ExtraBold" pitchFamily="2" charset="0"/>
              </a:rPr>
              <a:t>Underrubrik</a:t>
            </a:r>
            <a:endParaRPr lang="sv-SE" sz="2800" dirty="0">
              <a:latin typeface="Larken ExtraBold" pitchFamily="2" charset="0"/>
            </a:endParaRP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A4A88766-40D8-F586-0E62-065AC8E0760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2430226"/>
            <a:ext cx="10593388" cy="284821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79608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/ Avsnitts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3CEDE89-B935-3146-92BB-AC4947DDD3B6}" type="datetime1">
              <a:rPr lang="sv-SE" smtClean="0"/>
              <a:pPr/>
              <a:t>2024-10-30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Namnet på presentationen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6BDF98-47F6-474D-9A48-7BA703DF66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F9FCD69-D57B-B18A-7956-1FCB8D2FAE5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500" b="1" i="0">
                <a:solidFill>
                  <a:schemeClr val="tx1"/>
                </a:solidFill>
                <a:latin typeface="Larken ExtraBold" pitchFamily="2" charset="0"/>
              </a:defRPr>
            </a:lvl1pPr>
          </a:lstStyle>
          <a:p>
            <a:r>
              <a:rPr lang="sv-SE" dirty="0"/>
              <a:t>01. Rubrik kapitelsida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D15FB467-5E88-4A9D-8F38-8D40998032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73841" y="360203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lägga till underrubrik</a:t>
            </a:r>
            <a:endParaRPr lang="en-US" dirty="0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9B613911-57DD-FF1A-6765-219BD6B164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212961" y="365126"/>
            <a:ext cx="609761" cy="53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896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dslinje med rubrik/brödtext STAR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3CEDE89-B935-3146-92BB-AC4947DDD3B6}" type="datetime1">
              <a:rPr lang="sv-SE" smtClean="0"/>
              <a:pPr/>
              <a:t>2024-10-30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Namnet på presentationen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6BDF98-47F6-474D-9A48-7BA703DF66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43369A9D-3D4A-CCA6-BDFB-3037E766A36C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2234877" y="2984500"/>
            <a:ext cx="2146299" cy="444500"/>
          </a:xfrm>
          <a:noFill/>
        </p:spPr>
        <p:txBody>
          <a:bodyPr anchor="b" anchorCtr="0"/>
          <a:lstStyle>
            <a:lvl1pPr marL="0" indent="0" algn="l">
              <a:lnSpc>
                <a:spcPct val="100000"/>
              </a:lnSpc>
              <a:buNone/>
              <a:defRPr sz="2100" b="1"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XXXX</a:t>
            </a:r>
          </a:p>
        </p:txBody>
      </p:sp>
      <p:sp>
        <p:nvSpPr>
          <p:cNvPr id="10" name="Line">
            <a:extLst>
              <a:ext uri="{FF2B5EF4-FFF2-40B4-BE49-F238E27FC236}">
                <a16:creationId xmlns:a16="http://schemas.microsoft.com/office/drawing/2014/main" id="{EE85CBA9-1DA1-175E-854A-D36AD5A0D326}"/>
              </a:ext>
            </a:extLst>
          </p:cNvPr>
          <p:cNvSpPr/>
          <p:nvPr userDrawn="1"/>
        </p:nvSpPr>
        <p:spPr>
          <a:xfrm>
            <a:off x="2407534" y="3721100"/>
            <a:ext cx="9901062" cy="0"/>
          </a:xfrm>
          <a:prstGeom prst="line">
            <a:avLst/>
          </a:prstGeom>
          <a:ln w="25400">
            <a:solidFill>
              <a:schemeClr val="accent3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defRPr sz="3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1" name="Circle">
            <a:extLst>
              <a:ext uri="{FF2B5EF4-FFF2-40B4-BE49-F238E27FC236}">
                <a16:creationId xmlns:a16="http://schemas.microsoft.com/office/drawing/2014/main" id="{41082516-DBD3-80A6-BD86-CC9EFAAFF43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314773" y="3625592"/>
            <a:ext cx="191017" cy="191017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 anchorCtr="0">
            <a:noAutofit/>
          </a:bodyPr>
          <a:lstStyle>
            <a:lvl1pPr marL="0" indent="0" algn="ctr" defTabSz="412750">
              <a:lnSpc>
                <a:spcPct val="100000"/>
              </a:lnSpc>
              <a:spcBef>
                <a:spcPts val="0"/>
              </a:spcBef>
              <a:buSzTx/>
              <a:buNone/>
              <a:defRPr sz="100">
                <a:solidFill>
                  <a:srgbClr val="FFFFFF"/>
                </a:solidFill>
                <a:latin typeface="+mn-lt"/>
                <a:sym typeface="Helvetica Neue Medium"/>
              </a:defRPr>
            </a:lvl1pPr>
          </a:lstStyle>
          <a:p>
            <a: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fi-FI"/>
              <a:t> </a:t>
            </a:r>
            <a:endParaRPr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F7491481-07B4-CD6B-66E6-9D8290CAF5E9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5193977" y="2984500"/>
            <a:ext cx="2146299" cy="444500"/>
          </a:xfrm>
          <a:noFill/>
        </p:spPr>
        <p:txBody>
          <a:bodyPr anchor="b" anchorCtr="0"/>
          <a:lstStyle>
            <a:lvl1pPr marL="0" indent="0" algn="l">
              <a:lnSpc>
                <a:spcPct val="100000"/>
              </a:lnSpc>
              <a:buNone/>
              <a:defRPr sz="2100" b="1"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XXXX</a:t>
            </a:r>
          </a:p>
        </p:txBody>
      </p:sp>
      <p:sp>
        <p:nvSpPr>
          <p:cNvPr id="15" name="Circle">
            <a:extLst>
              <a:ext uri="{FF2B5EF4-FFF2-40B4-BE49-F238E27FC236}">
                <a16:creationId xmlns:a16="http://schemas.microsoft.com/office/drawing/2014/main" id="{28D8E1E9-F9BD-BFAC-1363-1797C8CC43C8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5273873" y="3625592"/>
            <a:ext cx="191017" cy="191017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 anchorCtr="0">
            <a:noAutofit/>
          </a:bodyPr>
          <a:lstStyle>
            <a:lvl1pPr marL="0" indent="0" algn="ctr" defTabSz="412750">
              <a:lnSpc>
                <a:spcPct val="100000"/>
              </a:lnSpc>
              <a:spcBef>
                <a:spcPts val="0"/>
              </a:spcBef>
              <a:buSzTx/>
              <a:buNone/>
              <a:defRPr sz="100">
                <a:solidFill>
                  <a:srgbClr val="FFFFFF"/>
                </a:solidFill>
                <a:latin typeface="+mn-lt"/>
                <a:sym typeface="Helvetica Neue Medium"/>
              </a:defRPr>
            </a:lvl1pPr>
          </a:lstStyle>
          <a:p>
            <a: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fi-FI"/>
              <a:t> </a:t>
            </a:r>
            <a:endParaRPr/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68B60F3C-E309-2CBC-E423-2D9B4EAB951F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8210227" y="2984500"/>
            <a:ext cx="2146299" cy="444500"/>
          </a:xfrm>
          <a:noFill/>
        </p:spPr>
        <p:txBody>
          <a:bodyPr anchor="b" anchorCtr="0"/>
          <a:lstStyle>
            <a:lvl1pPr marL="0" indent="0" algn="l">
              <a:lnSpc>
                <a:spcPct val="100000"/>
              </a:lnSpc>
              <a:buNone/>
              <a:defRPr sz="2100" b="1"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XXXX</a:t>
            </a:r>
          </a:p>
        </p:txBody>
      </p:sp>
      <p:sp>
        <p:nvSpPr>
          <p:cNvPr id="19" name="Circle">
            <a:extLst>
              <a:ext uri="{FF2B5EF4-FFF2-40B4-BE49-F238E27FC236}">
                <a16:creationId xmlns:a16="http://schemas.microsoft.com/office/drawing/2014/main" id="{919A239D-312D-D4AC-C0BD-0B6C01856084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8290123" y="3625592"/>
            <a:ext cx="191017" cy="191017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 anchorCtr="0">
            <a:noAutofit/>
          </a:bodyPr>
          <a:lstStyle>
            <a:lvl1pPr marL="0" indent="0" algn="ctr" defTabSz="412750">
              <a:lnSpc>
                <a:spcPct val="100000"/>
              </a:lnSpc>
              <a:spcBef>
                <a:spcPts val="0"/>
              </a:spcBef>
              <a:buSzTx/>
              <a:buNone/>
              <a:defRPr sz="100">
                <a:solidFill>
                  <a:srgbClr val="FFFFFF"/>
                </a:solidFill>
                <a:latin typeface="+mn-lt"/>
                <a:sym typeface="Helvetica Neue Medium"/>
              </a:defRPr>
            </a:lvl1pPr>
          </a:lstStyle>
          <a:p>
            <a: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fi-FI"/>
              <a:t> </a:t>
            </a:r>
            <a:endParaRPr/>
          </a:p>
        </p:txBody>
      </p:sp>
      <p:pic>
        <p:nvPicPr>
          <p:cNvPr id="20" name="Bildobjekt 19">
            <a:extLst>
              <a:ext uri="{FF2B5EF4-FFF2-40B4-BE49-F238E27FC236}">
                <a16:creationId xmlns:a16="http://schemas.microsoft.com/office/drawing/2014/main" id="{A46A6F2F-6B02-C998-CD3F-A67E7C5065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212961" y="365126"/>
            <a:ext cx="609761" cy="537698"/>
          </a:xfrm>
          <a:prstGeom prst="rect">
            <a:avLst/>
          </a:prstGeom>
        </p:spPr>
      </p:pic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BF315AB0-8715-DAE7-CBED-5EBDF84A0B04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2218091" y="4629401"/>
            <a:ext cx="2146299" cy="1428750"/>
          </a:xfrm>
        </p:spPr>
        <p:txBody>
          <a:bodyPr tIns="90000">
            <a:noAutofit/>
          </a:bodyPr>
          <a:lstStyle>
            <a:lvl1pPr marL="0" indent="0">
              <a:lnSpc>
                <a:spcPct val="130000"/>
              </a:lnSpc>
              <a:buNone/>
              <a:defRPr sz="12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5" name="Text Placeholder 6">
            <a:extLst>
              <a:ext uri="{FF2B5EF4-FFF2-40B4-BE49-F238E27FC236}">
                <a16:creationId xmlns:a16="http://schemas.microsoft.com/office/drawing/2014/main" id="{50E95E06-7570-F6DA-6EEF-FDFC45ECEBD7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2218091" y="4060437"/>
            <a:ext cx="2146299" cy="543580"/>
          </a:xfrm>
          <a:noFill/>
        </p:spPr>
        <p:txBody>
          <a:bodyPr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400" b="1" i="0">
                <a:latin typeface="Figtree" pitchFamily="2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GB" dirty="0" err="1"/>
              <a:t>Liten</a:t>
            </a:r>
            <a:r>
              <a:rPr lang="en-GB" dirty="0"/>
              <a:t> </a:t>
            </a:r>
            <a:r>
              <a:rPr lang="en-GB" dirty="0" err="1"/>
              <a:t>kort</a:t>
            </a:r>
            <a:r>
              <a:rPr lang="en-GB" dirty="0"/>
              <a:t> </a:t>
            </a:r>
            <a:r>
              <a:rPr lang="en-GB" dirty="0" err="1"/>
              <a:t>rubrik</a:t>
            </a:r>
            <a:r>
              <a:rPr lang="en-GB" dirty="0"/>
              <a:t>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dirty="0" err="1"/>
              <a:t>går</a:t>
            </a:r>
            <a:r>
              <a:rPr lang="en-GB" dirty="0"/>
              <a:t> </a:t>
            </a:r>
            <a:r>
              <a:rPr lang="en-GB" dirty="0" err="1"/>
              <a:t>att</a:t>
            </a:r>
            <a:r>
              <a:rPr lang="en-GB" dirty="0"/>
              <a:t> ha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två</a:t>
            </a:r>
            <a:r>
              <a:rPr lang="en-GB" dirty="0"/>
              <a:t> </a:t>
            </a:r>
            <a:r>
              <a:rPr lang="en-GB" dirty="0" err="1"/>
              <a:t>rader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DB485-C532-B999-7E7D-80916473E5C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61162" y="1700659"/>
            <a:ext cx="8710246" cy="1090766"/>
          </a:xfrm>
        </p:spPr>
        <p:txBody>
          <a:bodyPr tIns="216000"/>
          <a:lstStyle>
            <a:lvl1pPr marL="0" indent="0">
              <a:lnSpc>
                <a:spcPct val="100000"/>
              </a:lnSpc>
              <a:buFont typeface="Wingdings" pitchFamily="2" charset="2"/>
              <a:buNone/>
              <a:defRPr sz="1400"/>
            </a:lvl1pPr>
            <a:lvl2pPr marL="216000" indent="-216000">
              <a:lnSpc>
                <a:spcPct val="100000"/>
              </a:lnSpc>
              <a:buFont typeface="Wingdings" pitchFamily="2" charset="2"/>
              <a:buChar char="§"/>
              <a:defRPr sz="1200"/>
            </a:lvl2pPr>
            <a:lvl3pPr marL="216000" indent="-216000">
              <a:lnSpc>
                <a:spcPct val="100000"/>
              </a:lnSpc>
              <a:buFont typeface="Wingdings" pitchFamily="2" charset="2"/>
              <a:buChar char="§"/>
              <a:defRPr sz="1000"/>
            </a:lvl3pPr>
          </a:lstStyle>
          <a:p>
            <a:pPr lvl="0"/>
            <a:r>
              <a:rPr lang="sv-SE" dirty="0"/>
              <a:t>Här finns möjlighet att skriva en brödtext på med flera rader. Håll nere </a:t>
            </a:r>
            <a:r>
              <a:rPr lang="sv-SE" dirty="0" err="1"/>
              <a:t>Shift</a:t>
            </a:r>
            <a:r>
              <a:rPr lang="sv-SE" dirty="0"/>
              <a:t>-knappen och tryck </a:t>
            </a:r>
            <a:r>
              <a:rPr lang="sv-SE" dirty="0" err="1"/>
              <a:t>enter</a:t>
            </a:r>
            <a:r>
              <a:rPr lang="sv-SE" dirty="0"/>
              <a:t> om du vill göra en radbrytning utan gör nytt stycke. Trycker du bara </a:t>
            </a:r>
            <a:r>
              <a:rPr lang="sv-SE" dirty="0" err="1"/>
              <a:t>Enter</a:t>
            </a:r>
            <a:r>
              <a:rPr lang="sv-SE" dirty="0"/>
              <a:t> blir det automatisk ett nytt stycke.</a:t>
            </a:r>
            <a:br>
              <a:rPr lang="sv-SE" dirty="0"/>
            </a:br>
            <a:endParaRPr lang="sv-SE" dirty="0"/>
          </a:p>
          <a:p>
            <a:pPr lvl="0"/>
            <a:endParaRPr lang="sv-SE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B1834C6-0C95-8F13-2CD8-3E6AD2662F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1162" y="783158"/>
            <a:ext cx="8710246" cy="894417"/>
          </a:xfrm>
        </p:spPr>
        <p:txBody>
          <a:bodyPr anchor="t"/>
          <a:lstStyle>
            <a:lvl1pPr>
              <a:defRPr>
                <a:latin typeface="Larken ExtraBold" pitchFamily="2" charset="0"/>
              </a:defRPr>
            </a:lvl1pPr>
          </a:lstStyle>
          <a:p>
            <a:r>
              <a:rPr lang="sv-SE" dirty="0"/>
              <a:t>En sida med rubrik och om du vill kan den vara lite längre och på två rader</a:t>
            </a:r>
            <a:endParaRPr lang="en-US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3A231D0E-9710-16F3-8734-393A287CC149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5187535" y="4616010"/>
            <a:ext cx="2146299" cy="1428750"/>
          </a:xfrm>
        </p:spPr>
        <p:txBody>
          <a:bodyPr tIns="90000">
            <a:noAutofit/>
          </a:bodyPr>
          <a:lstStyle>
            <a:lvl1pPr marL="0" indent="0">
              <a:lnSpc>
                <a:spcPct val="130000"/>
              </a:lnSpc>
              <a:buNone/>
              <a:defRPr sz="12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4F10E3B3-C435-6F97-FA82-E03193C0EA66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5187535" y="4047046"/>
            <a:ext cx="2146299" cy="543580"/>
          </a:xfrm>
          <a:noFill/>
        </p:spPr>
        <p:txBody>
          <a:bodyPr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400" b="1" i="0">
                <a:latin typeface="Figtree" pitchFamily="2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GB" dirty="0" err="1"/>
              <a:t>Liten</a:t>
            </a:r>
            <a:r>
              <a:rPr lang="en-GB" dirty="0"/>
              <a:t> </a:t>
            </a:r>
            <a:r>
              <a:rPr lang="en-GB" dirty="0" err="1"/>
              <a:t>kort</a:t>
            </a:r>
            <a:r>
              <a:rPr lang="en-GB" dirty="0"/>
              <a:t> </a:t>
            </a:r>
            <a:r>
              <a:rPr lang="en-GB" dirty="0" err="1"/>
              <a:t>rubrik</a:t>
            </a:r>
            <a:r>
              <a:rPr lang="en-GB" dirty="0"/>
              <a:t>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dirty="0" err="1"/>
              <a:t>går</a:t>
            </a:r>
            <a:r>
              <a:rPr lang="en-GB" dirty="0"/>
              <a:t> </a:t>
            </a:r>
            <a:r>
              <a:rPr lang="en-GB" dirty="0" err="1"/>
              <a:t>att</a:t>
            </a:r>
            <a:r>
              <a:rPr lang="en-GB" dirty="0"/>
              <a:t> ha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två</a:t>
            </a:r>
            <a:r>
              <a:rPr lang="en-GB" dirty="0"/>
              <a:t> </a:t>
            </a:r>
            <a:r>
              <a:rPr lang="en-GB" dirty="0" err="1"/>
              <a:t>rader</a:t>
            </a:r>
            <a:endParaRPr lang="en-GB" dirty="0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4AC8BC18-C114-4677-CF1F-4B15C883C1FA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8204112" y="4616010"/>
            <a:ext cx="2146299" cy="1428750"/>
          </a:xfrm>
        </p:spPr>
        <p:txBody>
          <a:bodyPr tIns="90000">
            <a:noAutofit/>
          </a:bodyPr>
          <a:lstStyle>
            <a:lvl1pPr marL="0" indent="0">
              <a:lnSpc>
                <a:spcPct val="130000"/>
              </a:lnSpc>
              <a:buNone/>
              <a:defRPr sz="12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A7987DFA-C325-CF84-D8AB-04A240552950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8204112" y="4047046"/>
            <a:ext cx="2146299" cy="543580"/>
          </a:xfrm>
          <a:noFill/>
        </p:spPr>
        <p:txBody>
          <a:bodyPr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400" b="1" i="0">
                <a:latin typeface="Figtree" pitchFamily="2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GB" dirty="0" err="1"/>
              <a:t>Liten</a:t>
            </a:r>
            <a:r>
              <a:rPr lang="en-GB" dirty="0"/>
              <a:t> </a:t>
            </a:r>
            <a:r>
              <a:rPr lang="en-GB" dirty="0" err="1"/>
              <a:t>kort</a:t>
            </a:r>
            <a:r>
              <a:rPr lang="en-GB" dirty="0"/>
              <a:t> </a:t>
            </a:r>
            <a:r>
              <a:rPr lang="en-GB" dirty="0" err="1"/>
              <a:t>rubrik</a:t>
            </a:r>
            <a:r>
              <a:rPr lang="en-GB" dirty="0"/>
              <a:t>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dirty="0" err="1"/>
              <a:t>går</a:t>
            </a:r>
            <a:r>
              <a:rPr lang="en-GB" dirty="0"/>
              <a:t> </a:t>
            </a:r>
            <a:r>
              <a:rPr lang="en-GB" dirty="0" err="1"/>
              <a:t>att</a:t>
            </a:r>
            <a:r>
              <a:rPr lang="en-GB" dirty="0"/>
              <a:t> ha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två</a:t>
            </a:r>
            <a:r>
              <a:rPr lang="en-GB" dirty="0"/>
              <a:t> </a:t>
            </a:r>
            <a:r>
              <a:rPr lang="en-GB" dirty="0" err="1"/>
              <a:t>rader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07577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dslinje med rubrik/brödtext SLU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3CEDE89-B935-3146-92BB-AC4947DDD3B6}" type="datetime1">
              <a:rPr lang="sv-SE" smtClean="0"/>
              <a:pPr/>
              <a:t>2024-10-30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Namnet på presentationen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6BDF98-47F6-474D-9A48-7BA703DF66EB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22" name="Bildobjekt 21">
            <a:extLst>
              <a:ext uri="{FF2B5EF4-FFF2-40B4-BE49-F238E27FC236}">
                <a16:creationId xmlns:a16="http://schemas.microsoft.com/office/drawing/2014/main" id="{DEDD4AC6-0C32-69FF-77DB-CDCD5DD663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212961" y="365126"/>
            <a:ext cx="609761" cy="537698"/>
          </a:xfrm>
          <a:prstGeom prst="rect">
            <a:avLst/>
          </a:prstGeom>
        </p:spPr>
      </p:pic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5C461FE2-4C58-6880-EA9B-E11263DDB8C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61162" y="1700659"/>
            <a:ext cx="8710246" cy="1090766"/>
          </a:xfrm>
        </p:spPr>
        <p:txBody>
          <a:bodyPr tIns="216000"/>
          <a:lstStyle>
            <a:lvl1pPr marL="0" indent="0">
              <a:lnSpc>
                <a:spcPct val="100000"/>
              </a:lnSpc>
              <a:buFont typeface="Wingdings" pitchFamily="2" charset="2"/>
              <a:buNone/>
              <a:defRPr sz="1400"/>
            </a:lvl1pPr>
            <a:lvl2pPr marL="216000" indent="-216000">
              <a:lnSpc>
                <a:spcPct val="100000"/>
              </a:lnSpc>
              <a:buFont typeface="Wingdings" pitchFamily="2" charset="2"/>
              <a:buChar char="§"/>
              <a:defRPr sz="1200"/>
            </a:lvl2pPr>
            <a:lvl3pPr marL="216000" indent="-216000">
              <a:lnSpc>
                <a:spcPct val="100000"/>
              </a:lnSpc>
              <a:buFont typeface="Wingdings" pitchFamily="2" charset="2"/>
              <a:buChar char="§"/>
              <a:defRPr sz="1000"/>
            </a:lvl3pPr>
          </a:lstStyle>
          <a:p>
            <a:pPr lvl="0"/>
            <a:r>
              <a:rPr lang="sv-SE" dirty="0"/>
              <a:t>Här finns möjlighet att skriva en brödtext på med flera rader. Håll nere </a:t>
            </a:r>
            <a:r>
              <a:rPr lang="sv-SE" dirty="0" err="1"/>
              <a:t>Shift</a:t>
            </a:r>
            <a:r>
              <a:rPr lang="sv-SE" dirty="0"/>
              <a:t>-knappen och tryck </a:t>
            </a:r>
            <a:r>
              <a:rPr lang="sv-SE" dirty="0" err="1"/>
              <a:t>enter</a:t>
            </a:r>
            <a:r>
              <a:rPr lang="sv-SE" dirty="0"/>
              <a:t> om du vill göra en radbrytning utan gör nytt stycke. Trycker du bara </a:t>
            </a:r>
            <a:r>
              <a:rPr lang="sv-SE" dirty="0" err="1"/>
              <a:t>Enter</a:t>
            </a:r>
            <a:r>
              <a:rPr lang="sv-SE" dirty="0"/>
              <a:t> blir det automatisk ett nytt stycke.</a:t>
            </a:r>
            <a:br>
              <a:rPr lang="sv-SE" dirty="0"/>
            </a:br>
            <a:endParaRPr lang="sv-SE" dirty="0"/>
          </a:p>
          <a:p>
            <a:pPr lvl="0"/>
            <a:endParaRPr lang="sv-SE" dirty="0"/>
          </a:p>
        </p:txBody>
      </p:sp>
      <p:sp>
        <p:nvSpPr>
          <p:cNvPr id="58" name="Text Placeholder 6">
            <a:extLst>
              <a:ext uri="{FF2B5EF4-FFF2-40B4-BE49-F238E27FC236}">
                <a16:creationId xmlns:a16="http://schemas.microsoft.com/office/drawing/2014/main" id="{E2259D08-06C3-1EDC-2633-C0E8C75030D4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2234877" y="2984500"/>
            <a:ext cx="2146299" cy="444500"/>
          </a:xfrm>
          <a:noFill/>
        </p:spPr>
        <p:txBody>
          <a:bodyPr anchor="b" anchorCtr="0"/>
          <a:lstStyle>
            <a:lvl1pPr marL="0" indent="0" algn="l">
              <a:lnSpc>
                <a:spcPct val="100000"/>
              </a:lnSpc>
              <a:buNone/>
              <a:defRPr sz="2100" b="1"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XXXX</a:t>
            </a:r>
          </a:p>
        </p:txBody>
      </p:sp>
      <p:sp>
        <p:nvSpPr>
          <p:cNvPr id="59" name="Line">
            <a:extLst>
              <a:ext uri="{FF2B5EF4-FFF2-40B4-BE49-F238E27FC236}">
                <a16:creationId xmlns:a16="http://schemas.microsoft.com/office/drawing/2014/main" id="{B5597810-D1BB-8D78-72E9-715C22207B7C}"/>
              </a:ext>
            </a:extLst>
          </p:cNvPr>
          <p:cNvSpPr/>
          <p:nvPr userDrawn="1"/>
        </p:nvSpPr>
        <p:spPr>
          <a:xfrm>
            <a:off x="-1523851" y="3721100"/>
            <a:ext cx="9901062" cy="0"/>
          </a:xfrm>
          <a:prstGeom prst="line">
            <a:avLst/>
          </a:prstGeom>
          <a:ln w="25400">
            <a:solidFill>
              <a:schemeClr val="accent3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defRPr sz="3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0" name="Circle">
            <a:extLst>
              <a:ext uri="{FF2B5EF4-FFF2-40B4-BE49-F238E27FC236}">
                <a16:creationId xmlns:a16="http://schemas.microsoft.com/office/drawing/2014/main" id="{D024C210-BA17-A185-52E9-904230B0ED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314773" y="3625592"/>
            <a:ext cx="191017" cy="191017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 anchorCtr="0">
            <a:noAutofit/>
          </a:bodyPr>
          <a:lstStyle>
            <a:lvl1pPr marL="0" indent="0" algn="ctr" defTabSz="412750">
              <a:lnSpc>
                <a:spcPct val="100000"/>
              </a:lnSpc>
              <a:spcBef>
                <a:spcPts val="0"/>
              </a:spcBef>
              <a:buSzTx/>
              <a:buNone/>
              <a:defRPr sz="100">
                <a:solidFill>
                  <a:srgbClr val="FFFFFF"/>
                </a:solidFill>
                <a:latin typeface="+mn-lt"/>
                <a:sym typeface="Helvetica Neue Medium"/>
              </a:defRPr>
            </a:lvl1pPr>
          </a:lstStyle>
          <a:p>
            <a: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fi-FI"/>
              <a:t> </a:t>
            </a:r>
            <a:endParaRPr/>
          </a:p>
        </p:txBody>
      </p:sp>
      <p:sp>
        <p:nvSpPr>
          <p:cNvPr id="63" name="Text Placeholder 6">
            <a:extLst>
              <a:ext uri="{FF2B5EF4-FFF2-40B4-BE49-F238E27FC236}">
                <a16:creationId xmlns:a16="http://schemas.microsoft.com/office/drawing/2014/main" id="{33208BEC-3E2B-BA56-B15E-75EE53B4266F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5193977" y="2984500"/>
            <a:ext cx="2146299" cy="444500"/>
          </a:xfrm>
          <a:noFill/>
        </p:spPr>
        <p:txBody>
          <a:bodyPr anchor="b" anchorCtr="0"/>
          <a:lstStyle>
            <a:lvl1pPr marL="0" indent="0" algn="l">
              <a:lnSpc>
                <a:spcPct val="100000"/>
              </a:lnSpc>
              <a:buNone/>
              <a:defRPr sz="2100" b="1"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XXXX</a:t>
            </a:r>
          </a:p>
        </p:txBody>
      </p:sp>
      <p:sp>
        <p:nvSpPr>
          <p:cNvPr id="64" name="Circle">
            <a:extLst>
              <a:ext uri="{FF2B5EF4-FFF2-40B4-BE49-F238E27FC236}">
                <a16:creationId xmlns:a16="http://schemas.microsoft.com/office/drawing/2014/main" id="{D84E73AF-FCED-B023-B101-09DC5159108A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5273873" y="3625592"/>
            <a:ext cx="191017" cy="191017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 anchorCtr="0">
            <a:noAutofit/>
          </a:bodyPr>
          <a:lstStyle>
            <a:lvl1pPr marL="0" indent="0" algn="ctr" defTabSz="412750">
              <a:lnSpc>
                <a:spcPct val="100000"/>
              </a:lnSpc>
              <a:spcBef>
                <a:spcPts val="0"/>
              </a:spcBef>
              <a:buSzTx/>
              <a:buNone/>
              <a:defRPr sz="100">
                <a:solidFill>
                  <a:srgbClr val="FFFFFF"/>
                </a:solidFill>
                <a:latin typeface="+mn-lt"/>
                <a:sym typeface="Helvetica Neue Medium"/>
              </a:defRPr>
            </a:lvl1pPr>
          </a:lstStyle>
          <a:p>
            <a: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fi-FI"/>
              <a:t> </a:t>
            </a:r>
            <a:endParaRPr/>
          </a:p>
        </p:txBody>
      </p:sp>
      <p:sp>
        <p:nvSpPr>
          <p:cNvPr id="67" name="Text Placeholder 6">
            <a:extLst>
              <a:ext uri="{FF2B5EF4-FFF2-40B4-BE49-F238E27FC236}">
                <a16:creationId xmlns:a16="http://schemas.microsoft.com/office/drawing/2014/main" id="{CEE5C639-EF1F-D750-8486-74CDE7E335A7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8210227" y="2984500"/>
            <a:ext cx="2146299" cy="444500"/>
          </a:xfrm>
          <a:noFill/>
        </p:spPr>
        <p:txBody>
          <a:bodyPr anchor="b" anchorCtr="0"/>
          <a:lstStyle>
            <a:lvl1pPr marL="0" indent="0" algn="l">
              <a:lnSpc>
                <a:spcPct val="100000"/>
              </a:lnSpc>
              <a:buNone/>
              <a:defRPr sz="2100" b="1"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XXXX</a:t>
            </a:r>
          </a:p>
        </p:txBody>
      </p:sp>
      <p:sp>
        <p:nvSpPr>
          <p:cNvPr id="68" name="Circle">
            <a:extLst>
              <a:ext uri="{FF2B5EF4-FFF2-40B4-BE49-F238E27FC236}">
                <a16:creationId xmlns:a16="http://schemas.microsoft.com/office/drawing/2014/main" id="{EAEC1715-B82E-8D60-84CC-200FAAF38AC1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8290123" y="3625592"/>
            <a:ext cx="191017" cy="191017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 anchorCtr="0">
            <a:noAutofit/>
          </a:bodyPr>
          <a:lstStyle>
            <a:lvl1pPr marL="0" indent="0" algn="ctr" defTabSz="412750">
              <a:lnSpc>
                <a:spcPct val="100000"/>
              </a:lnSpc>
              <a:spcBef>
                <a:spcPts val="0"/>
              </a:spcBef>
              <a:buSzTx/>
              <a:buNone/>
              <a:defRPr sz="100">
                <a:solidFill>
                  <a:srgbClr val="FFFFFF"/>
                </a:solidFill>
                <a:latin typeface="+mn-lt"/>
                <a:sym typeface="Helvetica Neue Medium"/>
              </a:defRPr>
            </a:lvl1pPr>
          </a:lstStyle>
          <a:p>
            <a: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fi-FI"/>
              <a:t> </a:t>
            </a:r>
            <a:endParaRPr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B860C79-23FC-7363-FE52-CC4CA2B0BC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1162" y="783158"/>
            <a:ext cx="8710246" cy="894417"/>
          </a:xfrm>
        </p:spPr>
        <p:txBody>
          <a:bodyPr anchor="t"/>
          <a:lstStyle/>
          <a:p>
            <a:r>
              <a:rPr lang="sv-SE" dirty="0"/>
              <a:t>En sida med rubrik och om du vill kan den vara lite längre och på två rader</a:t>
            </a:r>
            <a:endParaRPr lang="en-US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3D5E6B9A-8A2E-15A7-7D73-F51362A2F309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2218091" y="4629401"/>
            <a:ext cx="2146299" cy="1428750"/>
          </a:xfrm>
        </p:spPr>
        <p:txBody>
          <a:bodyPr tIns="90000">
            <a:noAutofit/>
          </a:bodyPr>
          <a:lstStyle>
            <a:lvl1pPr marL="0" indent="0">
              <a:lnSpc>
                <a:spcPct val="130000"/>
              </a:lnSpc>
              <a:buNone/>
              <a:defRPr sz="12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2FD28455-9124-BC12-C838-CE532521860E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2218091" y="4060437"/>
            <a:ext cx="2146299" cy="543580"/>
          </a:xfrm>
          <a:noFill/>
        </p:spPr>
        <p:txBody>
          <a:bodyPr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400" b="1" i="0">
                <a:latin typeface="Figtree" pitchFamily="2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GB" dirty="0" err="1"/>
              <a:t>Liten</a:t>
            </a:r>
            <a:r>
              <a:rPr lang="en-GB" dirty="0"/>
              <a:t> </a:t>
            </a:r>
            <a:r>
              <a:rPr lang="en-GB" dirty="0" err="1"/>
              <a:t>kort</a:t>
            </a:r>
            <a:r>
              <a:rPr lang="en-GB" dirty="0"/>
              <a:t> </a:t>
            </a:r>
            <a:r>
              <a:rPr lang="en-GB" dirty="0" err="1"/>
              <a:t>rubrik</a:t>
            </a:r>
            <a:r>
              <a:rPr lang="en-GB" dirty="0"/>
              <a:t>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dirty="0" err="1"/>
              <a:t>går</a:t>
            </a:r>
            <a:r>
              <a:rPr lang="en-GB" dirty="0"/>
              <a:t> </a:t>
            </a:r>
            <a:r>
              <a:rPr lang="en-GB" dirty="0" err="1"/>
              <a:t>att</a:t>
            </a:r>
            <a:r>
              <a:rPr lang="en-GB" dirty="0"/>
              <a:t> ha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två</a:t>
            </a:r>
            <a:r>
              <a:rPr lang="en-GB" dirty="0"/>
              <a:t> </a:t>
            </a:r>
            <a:r>
              <a:rPr lang="en-GB" dirty="0" err="1"/>
              <a:t>rader</a:t>
            </a:r>
            <a:endParaRPr lang="en-GB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DE10216-7B51-443A-A872-E400445CBE22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5187535" y="4616010"/>
            <a:ext cx="2146299" cy="1428750"/>
          </a:xfrm>
        </p:spPr>
        <p:txBody>
          <a:bodyPr tIns="90000">
            <a:noAutofit/>
          </a:bodyPr>
          <a:lstStyle>
            <a:lvl1pPr marL="0" indent="0">
              <a:lnSpc>
                <a:spcPct val="130000"/>
              </a:lnSpc>
              <a:buNone/>
              <a:defRPr sz="12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AD0BD7FA-83B1-5F6D-7629-C21A998798A6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5187535" y="4047046"/>
            <a:ext cx="2146299" cy="543580"/>
          </a:xfrm>
          <a:noFill/>
        </p:spPr>
        <p:txBody>
          <a:bodyPr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400" b="1" i="0">
                <a:latin typeface="Figtree" pitchFamily="2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GB" dirty="0" err="1"/>
              <a:t>Liten</a:t>
            </a:r>
            <a:r>
              <a:rPr lang="en-GB" dirty="0"/>
              <a:t> </a:t>
            </a:r>
            <a:r>
              <a:rPr lang="en-GB" dirty="0" err="1"/>
              <a:t>kort</a:t>
            </a:r>
            <a:r>
              <a:rPr lang="en-GB" dirty="0"/>
              <a:t> </a:t>
            </a:r>
            <a:r>
              <a:rPr lang="en-GB" dirty="0" err="1"/>
              <a:t>rubrik</a:t>
            </a:r>
            <a:r>
              <a:rPr lang="en-GB" dirty="0"/>
              <a:t>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dirty="0" err="1"/>
              <a:t>går</a:t>
            </a:r>
            <a:r>
              <a:rPr lang="en-GB" dirty="0"/>
              <a:t> </a:t>
            </a:r>
            <a:r>
              <a:rPr lang="en-GB" dirty="0" err="1"/>
              <a:t>att</a:t>
            </a:r>
            <a:r>
              <a:rPr lang="en-GB" dirty="0"/>
              <a:t> ha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två</a:t>
            </a:r>
            <a:r>
              <a:rPr lang="en-GB" dirty="0"/>
              <a:t> </a:t>
            </a:r>
            <a:r>
              <a:rPr lang="en-GB" dirty="0" err="1"/>
              <a:t>rader</a:t>
            </a:r>
            <a:endParaRPr lang="en-GB" dirty="0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53D1925A-356B-9642-25D1-E8C125D7D2B0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8204112" y="4616010"/>
            <a:ext cx="2146299" cy="1428750"/>
          </a:xfrm>
        </p:spPr>
        <p:txBody>
          <a:bodyPr tIns="90000">
            <a:noAutofit/>
          </a:bodyPr>
          <a:lstStyle>
            <a:lvl1pPr marL="0" indent="0">
              <a:lnSpc>
                <a:spcPct val="130000"/>
              </a:lnSpc>
              <a:buNone/>
              <a:defRPr sz="12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0AEECC64-ACC3-66D8-6B93-718E7C11164F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8204112" y="4047046"/>
            <a:ext cx="2146299" cy="543580"/>
          </a:xfrm>
          <a:noFill/>
        </p:spPr>
        <p:txBody>
          <a:bodyPr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400" b="1" i="0">
                <a:latin typeface="Figtree" pitchFamily="2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GB" dirty="0" err="1"/>
              <a:t>Liten</a:t>
            </a:r>
            <a:r>
              <a:rPr lang="en-GB" dirty="0"/>
              <a:t> </a:t>
            </a:r>
            <a:r>
              <a:rPr lang="en-GB" dirty="0" err="1"/>
              <a:t>kort</a:t>
            </a:r>
            <a:r>
              <a:rPr lang="en-GB" dirty="0"/>
              <a:t> </a:t>
            </a:r>
            <a:r>
              <a:rPr lang="en-GB" dirty="0" err="1"/>
              <a:t>rubrik</a:t>
            </a:r>
            <a:r>
              <a:rPr lang="en-GB" dirty="0"/>
              <a:t>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dirty="0" err="1"/>
              <a:t>går</a:t>
            </a:r>
            <a:r>
              <a:rPr lang="en-GB" dirty="0"/>
              <a:t> </a:t>
            </a:r>
            <a:r>
              <a:rPr lang="en-GB" dirty="0" err="1"/>
              <a:t>att</a:t>
            </a:r>
            <a:r>
              <a:rPr lang="en-GB" dirty="0"/>
              <a:t> ha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två</a:t>
            </a:r>
            <a:r>
              <a:rPr lang="en-GB" dirty="0"/>
              <a:t> </a:t>
            </a:r>
            <a:r>
              <a:rPr lang="en-GB" dirty="0" err="1"/>
              <a:t>rader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92883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10542" y="2371707"/>
            <a:ext cx="4769275" cy="508017"/>
          </a:xfrm>
          <a:solidFill>
            <a:schemeClr val="tx1"/>
          </a:solidFill>
        </p:spPr>
        <p:txBody>
          <a:bodyPr wrap="square" lIns="216000" tIns="216000" rIns="216000" bIns="90000" anchor="b">
            <a:spAutoFit/>
          </a:bodyPr>
          <a:lstStyle>
            <a:lvl1pPr marL="0" indent="0">
              <a:buNone/>
              <a:defRPr sz="1600" b="1" i="0">
                <a:solidFill>
                  <a:schemeClr val="bg1"/>
                </a:solidFill>
                <a:latin typeface="Figtre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format på texten: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0542" y="2870200"/>
            <a:ext cx="4769275" cy="610369"/>
          </a:xfrm>
          <a:solidFill>
            <a:schemeClr val="tx1"/>
          </a:solidFill>
        </p:spPr>
        <p:txBody>
          <a:bodyPr lIns="216000" tIns="216000" rIns="216000" bIns="216000">
            <a:spAutoFit/>
          </a:bodyPr>
          <a:lstStyle>
            <a:lvl1pPr marL="228600" indent="-228600">
              <a:buFont typeface="Wingdings" pitchFamily="2" charset="2"/>
              <a:buChar char="§"/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656975-F041-C348-A8A5-D723B83D37CC}" type="datetime1">
              <a:rPr lang="sv-SE" smtClean="0"/>
              <a:pPr/>
              <a:t>2024-10-30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Namnet på presentationen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BDF98-47F6-474D-9A48-7BA703DF66EB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62E8996A-432A-9302-599D-1BB2DFF32D39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096000" y="2371707"/>
            <a:ext cx="4769275" cy="508017"/>
          </a:xfrm>
          <a:solidFill>
            <a:schemeClr val="tx1"/>
          </a:solidFill>
        </p:spPr>
        <p:txBody>
          <a:bodyPr wrap="square" lIns="216000" tIns="216000" rIns="216000" bIns="90000" anchor="b">
            <a:spAutoFit/>
          </a:bodyPr>
          <a:lstStyle>
            <a:lvl1pPr marL="0" indent="0">
              <a:buNone/>
              <a:defRPr sz="1600" b="1" i="0">
                <a:solidFill>
                  <a:schemeClr val="bg1"/>
                </a:solidFill>
                <a:latin typeface="Figtre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format på texten: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C879CC71-6F5A-92C2-90FA-49E220AB82A3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096000" y="2870200"/>
            <a:ext cx="4769275" cy="610369"/>
          </a:xfrm>
          <a:solidFill>
            <a:schemeClr val="tx1"/>
          </a:solidFill>
        </p:spPr>
        <p:txBody>
          <a:bodyPr lIns="216000" tIns="216000" rIns="216000" bIns="216000">
            <a:spAutoFit/>
          </a:bodyPr>
          <a:lstStyle>
            <a:lvl1pPr marL="228600" indent="-228600">
              <a:buFont typeface="Wingdings" pitchFamily="2" charset="2"/>
              <a:buChar char="§"/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66CD4320-AFE6-D546-86A7-1494CB20D444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467248" y="1394547"/>
            <a:ext cx="8710246" cy="719009"/>
          </a:xfrm>
        </p:spPr>
        <p:txBody>
          <a:bodyPr tIns="216000"/>
          <a:lstStyle>
            <a:lvl1pPr marL="0" indent="0">
              <a:lnSpc>
                <a:spcPct val="100000"/>
              </a:lnSpc>
              <a:buFont typeface="Wingdings" pitchFamily="2" charset="2"/>
              <a:buNone/>
              <a:defRPr sz="1400"/>
            </a:lvl1pPr>
            <a:lvl2pPr marL="216000" indent="-216000">
              <a:lnSpc>
                <a:spcPct val="100000"/>
              </a:lnSpc>
              <a:buFont typeface="Wingdings" pitchFamily="2" charset="2"/>
              <a:buChar char="§"/>
              <a:defRPr sz="1200"/>
            </a:lvl2pPr>
            <a:lvl3pPr marL="216000" indent="-216000">
              <a:lnSpc>
                <a:spcPct val="100000"/>
              </a:lnSpc>
              <a:buFont typeface="Wingdings" pitchFamily="2" charset="2"/>
              <a:buChar char="§"/>
              <a:defRPr sz="1000"/>
            </a:lvl3pPr>
          </a:lstStyle>
          <a:p>
            <a:pPr lvl="0"/>
            <a:r>
              <a:rPr lang="sv-SE" dirty="0"/>
              <a:t>Här finns möjlighet att skriva en brödtext på med flera rader. Håll nere </a:t>
            </a:r>
            <a:r>
              <a:rPr lang="sv-SE" dirty="0" err="1"/>
              <a:t>Shift</a:t>
            </a:r>
            <a:r>
              <a:rPr lang="sv-SE" dirty="0"/>
              <a:t>-knappen och tryck </a:t>
            </a:r>
            <a:r>
              <a:rPr lang="sv-SE" dirty="0" err="1"/>
              <a:t>enter</a:t>
            </a:r>
            <a:r>
              <a:rPr lang="sv-SE" dirty="0"/>
              <a:t> om du vill göra en radbrytning utan gör nytt stycke. Trycker du bara </a:t>
            </a:r>
            <a:r>
              <a:rPr lang="sv-SE" dirty="0" err="1"/>
              <a:t>Enter</a:t>
            </a:r>
            <a:r>
              <a:rPr lang="sv-SE" dirty="0"/>
              <a:t> blir det automatisk ett nytt stycke.</a:t>
            </a:r>
            <a:br>
              <a:rPr lang="sv-SE" dirty="0"/>
            </a:br>
            <a:endParaRPr lang="sv-SE" dirty="0"/>
          </a:p>
          <a:p>
            <a:pPr lvl="0"/>
            <a:endParaRPr lang="sv-SE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BF58C3D-BC25-C9C9-E369-52FF3B273C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7248" y="487664"/>
            <a:ext cx="8710246" cy="894417"/>
          </a:xfrm>
        </p:spPr>
        <p:txBody>
          <a:bodyPr anchor="t"/>
          <a:lstStyle/>
          <a:p>
            <a:r>
              <a:rPr lang="sv-SE" dirty="0"/>
              <a:t>En sida med rubrik och om du vill kan den vara lite längre och på 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9234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/brödtext + 4 bildruto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656975-F041-C348-A8A5-D723B83D37CC}" type="datetime1">
              <a:rPr lang="sv-SE" smtClean="0"/>
              <a:pPr/>
              <a:t>2024-10-30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Namnet på presentationen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BDF98-47F6-474D-9A48-7BA703DF66EB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63DA911A-1B3E-2529-3251-975F46AEFA9F}"/>
              </a:ext>
            </a:extLst>
          </p:cNvPr>
          <p:cNvSpPr>
            <a:spLocks noGrp="1" noChangeAspect="1"/>
          </p:cNvSpPr>
          <p:nvPr>
            <p:ph type="pic" idx="1" hasCustomPrompt="1"/>
          </p:nvPr>
        </p:nvSpPr>
        <p:spPr>
          <a:xfrm>
            <a:off x="752700" y="2695201"/>
            <a:ext cx="2522962" cy="2451751"/>
          </a:xfrm>
          <a:noFill/>
        </p:spPr>
        <p:txBody>
          <a:bodyPr lIns="360000" rIns="90000" anchor="ctr" anchorCtr="0">
            <a:normAutofit/>
          </a:bodyPr>
          <a:lstStyle>
            <a:lvl1pPr marL="0" indent="0" algn="l">
              <a:buNone/>
              <a:defRPr sz="16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</a:t>
            </a:r>
            <a:br>
              <a:rPr lang="sv-SE" dirty="0"/>
            </a:br>
            <a:r>
              <a:rPr lang="sv-SE" dirty="0"/>
              <a:t>att lägga till en bild</a:t>
            </a:r>
            <a:endParaRPr lang="en-US" dirty="0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907CFF1D-99D6-234E-43D6-5C107C0D6D93}"/>
              </a:ext>
            </a:extLst>
          </p:cNvPr>
          <p:cNvSpPr>
            <a:spLocks noGrp="1" noChangeAspect="1"/>
          </p:cNvSpPr>
          <p:nvPr>
            <p:ph type="pic" idx="14" hasCustomPrompt="1"/>
          </p:nvPr>
        </p:nvSpPr>
        <p:spPr>
          <a:xfrm>
            <a:off x="3485950" y="2695201"/>
            <a:ext cx="2522962" cy="2451751"/>
          </a:xfrm>
          <a:noFill/>
        </p:spPr>
        <p:txBody>
          <a:bodyPr lIns="360000" rIns="90000" anchor="ctr" anchorCtr="0">
            <a:normAutofit/>
          </a:bodyPr>
          <a:lstStyle>
            <a:lvl1pPr marL="0" indent="0" algn="l">
              <a:buNone/>
              <a:defRPr sz="16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</a:t>
            </a:r>
            <a:br>
              <a:rPr lang="sv-SE" dirty="0"/>
            </a:br>
            <a:r>
              <a:rPr lang="sv-SE" dirty="0"/>
              <a:t>att lägga till en bild</a:t>
            </a:r>
            <a:endParaRPr lang="en-US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3925F0BE-7B31-6CBF-039E-6829AFA6B423}"/>
              </a:ext>
            </a:extLst>
          </p:cNvPr>
          <p:cNvSpPr>
            <a:spLocks noGrp="1" noChangeAspect="1"/>
          </p:cNvSpPr>
          <p:nvPr>
            <p:ph type="pic" idx="15" hasCustomPrompt="1"/>
          </p:nvPr>
        </p:nvSpPr>
        <p:spPr>
          <a:xfrm>
            <a:off x="6219200" y="2695201"/>
            <a:ext cx="2522962" cy="2451751"/>
          </a:xfrm>
          <a:noFill/>
        </p:spPr>
        <p:txBody>
          <a:bodyPr lIns="360000" rIns="90000" anchor="ctr" anchorCtr="0">
            <a:normAutofit/>
          </a:bodyPr>
          <a:lstStyle>
            <a:lvl1pPr marL="0" indent="0" algn="l">
              <a:buNone/>
              <a:defRPr sz="16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</a:t>
            </a:r>
            <a:br>
              <a:rPr lang="sv-SE" dirty="0"/>
            </a:br>
            <a:r>
              <a:rPr lang="sv-SE" dirty="0"/>
              <a:t>att lägga till en bild</a:t>
            </a:r>
            <a:endParaRPr lang="en-US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7D48FA75-0E8B-C479-DB83-CD86FC3B7056}"/>
              </a:ext>
            </a:extLst>
          </p:cNvPr>
          <p:cNvSpPr>
            <a:spLocks noGrp="1" noChangeAspect="1"/>
          </p:cNvSpPr>
          <p:nvPr>
            <p:ph type="pic" idx="16" hasCustomPrompt="1"/>
          </p:nvPr>
        </p:nvSpPr>
        <p:spPr>
          <a:xfrm>
            <a:off x="8952450" y="2695201"/>
            <a:ext cx="2522962" cy="2451751"/>
          </a:xfrm>
          <a:noFill/>
        </p:spPr>
        <p:txBody>
          <a:bodyPr lIns="360000" rIns="90000" anchor="ctr" anchorCtr="0">
            <a:normAutofit/>
          </a:bodyPr>
          <a:lstStyle>
            <a:lvl1pPr marL="0" indent="0" algn="l">
              <a:buNone/>
              <a:defRPr sz="16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</a:t>
            </a:r>
            <a:br>
              <a:rPr lang="sv-SE" dirty="0"/>
            </a:br>
            <a:r>
              <a:rPr lang="sv-SE" dirty="0"/>
              <a:t>att lägga till en bild</a:t>
            </a:r>
            <a:endParaRPr lang="en-US" dirty="0"/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77A7B124-FF12-A6C3-4926-A039491521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2701" y="5270160"/>
            <a:ext cx="2522962" cy="60166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FDB4B31F-8D4C-4E26-F506-8B431226E93A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483201" y="5270160"/>
            <a:ext cx="2522962" cy="60166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4CFCF1AC-4E4E-98AF-927A-B54FE3693A49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6213701" y="5270160"/>
            <a:ext cx="2522962" cy="60166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3C02832E-71AF-10EB-60FE-BA2753FE52AB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8944201" y="5270160"/>
            <a:ext cx="2522962" cy="60166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ADF7856-9616-A31C-B799-40DB7BE1042D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761162" y="1677576"/>
            <a:ext cx="8710246" cy="844165"/>
          </a:xfrm>
        </p:spPr>
        <p:txBody>
          <a:bodyPr tIns="216000">
            <a:noAutofit/>
          </a:bodyPr>
          <a:lstStyle>
            <a:lvl1pPr marL="0" indent="0">
              <a:lnSpc>
                <a:spcPct val="100000"/>
              </a:lnSpc>
              <a:buFont typeface="Wingdings" pitchFamily="2" charset="2"/>
              <a:buNone/>
              <a:defRPr sz="1600"/>
            </a:lvl1pPr>
            <a:lvl2pPr marL="216000" indent="-216000">
              <a:lnSpc>
                <a:spcPct val="100000"/>
              </a:lnSpc>
              <a:buFont typeface="Wingdings" pitchFamily="2" charset="2"/>
              <a:buChar char="§"/>
              <a:defRPr sz="1200"/>
            </a:lvl2pPr>
            <a:lvl3pPr marL="216000" indent="-216000">
              <a:lnSpc>
                <a:spcPct val="100000"/>
              </a:lnSpc>
              <a:buFont typeface="Wingdings" pitchFamily="2" charset="2"/>
              <a:buChar char="§"/>
              <a:defRPr sz="1000"/>
            </a:lvl3pPr>
          </a:lstStyle>
          <a:p>
            <a:pPr lvl="0"/>
            <a:r>
              <a:rPr lang="sv-SE" dirty="0"/>
              <a:t>Här finns möjlighet att skriva en brödtext på med flera rader. Håll nere </a:t>
            </a:r>
            <a:r>
              <a:rPr lang="sv-SE" dirty="0" err="1"/>
              <a:t>Shift</a:t>
            </a:r>
            <a:r>
              <a:rPr lang="sv-SE" dirty="0"/>
              <a:t>-knappen och tryck </a:t>
            </a:r>
            <a:r>
              <a:rPr lang="sv-SE" dirty="0" err="1"/>
              <a:t>enter</a:t>
            </a:r>
            <a:r>
              <a:rPr lang="sv-SE" dirty="0"/>
              <a:t> om du vill göra en radbrytning utan gör nytt stycke. Trycker du bara </a:t>
            </a:r>
            <a:r>
              <a:rPr lang="sv-SE" dirty="0" err="1"/>
              <a:t>Enter</a:t>
            </a:r>
            <a:r>
              <a:rPr lang="sv-SE" dirty="0"/>
              <a:t> blir det automatisk ett nytt stycke.</a:t>
            </a:r>
            <a:br>
              <a:rPr lang="sv-SE" dirty="0"/>
            </a:br>
            <a:endParaRPr lang="sv-SE" dirty="0"/>
          </a:p>
          <a:p>
            <a:pPr lvl="0"/>
            <a:endParaRPr lang="sv-S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F48590-7875-0EC4-442E-5C2ACBE12F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1162" y="783158"/>
            <a:ext cx="8710246" cy="894417"/>
          </a:xfrm>
        </p:spPr>
        <p:txBody>
          <a:bodyPr anchor="t"/>
          <a:lstStyle/>
          <a:p>
            <a:r>
              <a:rPr lang="sv-SE" dirty="0"/>
              <a:t>En sida med rubrik och om du vill kan den vara lite längre och på 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665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9277" y="2648202"/>
            <a:ext cx="11453446" cy="1246283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sv-SE" dirty="0"/>
              <a:t>”Här kan du placera ett citat”</a:t>
            </a:r>
            <a:endParaRPr lang="en-US" dirty="0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7DE701E3-DC83-60F4-6418-59373AE9C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3A7D-6156-4141-A963-837B5225B931}" type="datetime1">
              <a:rPr lang="sv-SE" smtClean="0"/>
              <a:pPr/>
              <a:t>2024-10-30</a:t>
            </a:fld>
            <a:endParaRPr lang="sv-SE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03F5403-0F4E-044E-E30D-CAF29F955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Namnet på presentationen</a:t>
            </a:r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5A67771-F85D-3BF5-D627-FCFAD8CEC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BDF98-47F6-474D-9A48-7BA703DF66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C2FD7F9-9BA9-0965-E1E4-E9281196D7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9888" y="4014788"/>
            <a:ext cx="11452225" cy="1133475"/>
          </a:xfrm>
        </p:spPr>
        <p:txBody>
          <a:bodyPr/>
          <a:lstStyle>
            <a:lvl1pPr marL="0" indent="0" algn="ctr">
              <a:buFontTx/>
              <a:buNone/>
              <a:defRPr/>
            </a:lvl1pPr>
            <a:lvl2pPr marL="457200" indent="0" algn="ctr">
              <a:buFontTx/>
              <a:buNone/>
              <a:defRPr/>
            </a:lvl2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sv-SE" dirty="0"/>
              <a:t>Namn </a:t>
            </a:r>
            <a:r>
              <a:rPr lang="sv-SE" dirty="0" err="1"/>
              <a:t>Namnsson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13622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sida utan 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Picture Placeholder 2">
            <a:extLst>
              <a:ext uri="{FF2B5EF4-FFF2-40B4-BE49-F238E27FC236}">
                <a16:creationId xmlns:a16="http://schemas.microsoft.com/office/drawing/2014/main" id="{4F70549D-3379-9C16-5FB4-50DFAEF4EBF0}"/>
              </a:ext>
            </a:extLst>
          </p:cNvPr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1"/>
            <a:ext cx="12192000" cy="6857999"/>
          </a:xfrm>
        </p:spPr>
        <p:txBody>
          <a:bodyPr lIns="1800000" rIns="90000" anchor="ctr"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</a:t>
            </a:r>
            <a:br>
              <a:rPr lang="sv-SE" dirty="0"/>
            </a:br>
            <a:r>
              <a:rPr lang="sv-SE" dirty="0"/>
              <a:t>att lägga till en bild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FA70C7F-86D9-B2A9-0D9A-27244C1776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1162" y="783158"/>
            <a:ext cx="8710246" cy="894417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En sida med rubrik och om du vill kan den vara lite längre och på 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1300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sida med rubrik/bröd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BD0BA825-DFF6-EB79-9AA3-A85BD6312FBF}"/>
              </a:ext>
            </a:extLst>
          </p:cNvPr>
          <p:cNvSpPr>
            <a:spLocks noGrp="1" noChangeAspect="1"/>
          </p:cNvSpPr>
          <p:nvPr>
            <p:ph type="pic" idx="1" hasCustomPrompt="1"/>
          </p:nvPr>
        </p:nvSpPr>
        <p:spPr>
          <a:xfrm>
            <a:off x="1375" y="1"/>
            <a:ext cx="12190625" cy="6857999"/>
          </a:xfrm>
          <a:noFill/>
        </p:spPr>
        <p:txBody>
          <a:bodyPr lIns="3600000" rIns="90000" anchor="ctr" anchorCtr="0">
            <a:normAutofit/>
          </a:bodyPr>
          <a:lstStyle>
            <a:lvl1pPr marL="0" indent="0" algn="l">
              <a:buNone/>
              <a:defRPr sz="16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</a:t>
            </a:r>
            <a:br>
              <a:rPr lang="sv-SE" dirty="0"/>
            </a:br>
            <a:r>
              <a:rPr lang="sv-SE" dirty="0"/>
              <a:t>att lägga till en bild</a:t>
            </a:r>
            <a:endParaRPr lang="en-US" dirty="0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9200B7AC-8BE6-2E5F-6C8E-32E689E60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96BDF98-47F6-474D-9A48-7BA703DF66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10">
            <a:extLst>
              <a:ext uri="{FF2B5EF4-FFF2-40B4-BE49-F238E27FC236}">
                <a16:creationId xmlns:a16="http://schemas.microsoft.com/office/drawing/2014/main" id="{2F7EB2AB-165A-E750-A4C3-A6DD96DF4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103A7D-6156-4141-A963-837B5225B931}" type="datetime1">
              <a:rPr lang="sv-SE" smtClean="0"/>
              <a:pPr/>
              <a:t>2024-10-30</a:t>
            </a:fld>
            <a:endParaRPr lang="sv-SE" dirty="0"/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C6B9CA43-BDD0-F1F3-0417-7278C3CF1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Namnet på presentationen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D5C19A1-FFA9-1F82-BF7D-9A7A81BED3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13404" y="2826540"/>
            <a:ext cx="3932237" cy="1421928"/>
          </a:xfrm>
        </p:spPr>
        <p:txBody>
          <a:bodyPr anchor="b">
            <a:spAutoFit/>
          </a:bodyPr>
          <a:lstStyle>
            <a:lvl1pPr algn="ctr">
              <a:lnSpc>
                <a:spcPct val="9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Här kan vi placera ett citat eller annan lämplig text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86A319B8-94A2-302D-5011-2BAF967C03C4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113404" y="4410513"/>
            <a:ext cx="3932237" cy="1854844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Namn </a:t>
            </a:r>
            <a:r>
              <a:rPr lang="sv-SE" dirty="0" err="1"/>
              <a:t>Namnsson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11376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/Brödtext + Punktlist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8B9B-EC7A-404A-ABC5-8C88CE7AC53E}" type="datetime1">
              <a:rPr lang="sv-SE" smtClean="0"/>
              <a:t>2024-10-30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Namnet på presentationen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BDF98-47F6-474D-9A48-7BA703DF66EB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5C952893-8D55-9541-F258-83E7CB91C092}"/>
              </a:ext>
            </a:extLst>
          </p:cNvPr>
          <p:cNvSpPr>
            <a:spLocks noGrp="1" noChangeAspect="1"/>
          </p:cNvSpPr>
          <p:nvPr>
            <p:ph type="pic" idx="1" hasCustomPrompt="1"/>
          </p:nvPr>
        </p:nvSpPr>
        <p:spPr>
          <a:xfrm>
            <a:off x="5499565" y="1096361"/>
            <a:ext cx="1543491" cy="1499926"/>
          </a:xfrm>
          <a:noFill/>
        </p:spPr>
        <p:txBody>
          <a:bodyPr lIns="46800" tIns="46800" rIns="46800" anchor="t" anchorCtr="0">
            <a:normAutofit/>
          </a:bodyPr>
          <a:lstStyle>
            <a:lvl1pPr marL="0" indent="0" algn="ctr">
              <a:buNone/>
              <a:defRPr sz="1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</a:t>
            </a:r>
            <a:br>
              <a:rPr lang="sv-SE" dirty="0"/>
            </a:br>
            <a:r>
              <a:rPr lang="sv-SE" dirty="0"/>
              <a:t> en bild</a:t>
            </a:r>
            <a:endParaRPr lang="en-US" dirty="0"/>
          </a:p>
        </p:txBody>
      </p:sp>
      <p:sp>
        <p:nvSpPr>
          <p:cNvPr id="30" name="Picture Placeholder 2">
            <a:extLst>
              <a:ext uri="{FF2B5EF4-FFF2-40B4-BE49-F238E27FC236}">
                <a16:creationId xmlns:a16="http://schemas.microsoft.com/office/drawing/2014/main" id="{46873F45-8201-15D7-E219-D9387ACF9229}"/>
              </a:ext>
            </a:extLst>
          </p:cNvPr>
          <p:cNvSpPr>
            <a:spLocks noGrp="1" noChangeAspect="1"/>
          </p:cNvSpPr>
          <p:nvPr>
            <p:ph type="pic" idx="13" hasCustomPrompt="1"/>
          </p:nvPr>
        </p:nvSpPr>
        <p:spPr>
          <a:xfrm>
            <a:off x="7165080" y="1096361"/>
            <a:ext cx="1543491" cy="1499926"/>
          </a:xfrm>
          <a:noFill/>
        </p:spPr>
        <p:txBody>
          <a:bodyPr lIns="46800" tIns="46800" rIns="46800" anchor="t" anchorCtr="0">
            <a:normAutofit/>
          </a:bodyPr>
          <a:lstStyle>
            <a:lvl1pPr marL="0" indent="0" algn="ctr">
              <a:buNone/>
              <a:defRPr sz="1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</a:t>
            </a:r>
            <a:br>
              <a:rPr lang="sv-SE" dirty="0"/>
            </a:br>
            <a:r>
              <a:rPr lang="sv-SE" dirty="0"/>
              <a:t> en bild</a:t>
            </a:r>
            <a:endParaRPr lang="en-US" dirty="0"/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673DD594-61EB-CD53-15A4-E0ECB1D10378}"/>
              </a:ext>
            </a:extLst>
          </p:cNvPr>
          <p:cNvSpPr>
            <a:spLocks noGrp="1" noChangeAspect="1"/>
          </p:cNvSpPr>
          <p:nvPr>
            <p:ph type="pic" idx="14" hasCustomPrompt="1"/>
          </p:nvPr>
        </p:nvSpPr>
        <p:spPr>
          <a:xfrm>
            <a:off x="8830594" y="1096361"/>
            <a:ext cx="1543491" cy="1499926"/>
          </a:xfrm>
          <a:noFill/>
        </p:spPr>
        <p:txBody>
          <a:bodyPr lIns="46800" tIns="46800" rIns="46800" anchor="t" anchorCtr="0">
            <a:normAutofit/>
          </a:bodyPr>
          <a:lstStyle>
            <a:lvl1pPr marL="0" indent="0" algn="ctr">
              <a:buNone/>
              <a:defRPr sz="1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</a:t>
            </a:r>
            <a:br>
              <a:rPr lang="sv-SE" dirty="0"/>
            </a:br>
            <a:r>
              <a:rPr lang="sv-SE" dirty="0"/>
              <a:t> en bild</a:t>
            </a:r>
            <a:endParaRPr lang="en-US" dirty="0"/>
          </a:p>
        </p:txBody>
      </p:sp>
      <p:sp>
        <p:nvSpPr>
          <p:cNvPr id="32" name="Picture Placeholder 2">
            <a:extLst>
              <a:ext uri="{FF2B5EF4-FFF2-40B4-BE49-F238E27FC236}">
                <a16:creationId xmlns:a16="http://schemas.microsoft.com/office/drawing/2014/main" id="{E3B4CAB5-ACCC-3F9E-1385-C9C799328D3E}"/>
              </a:ext>
            </a:extLst>
          </p:cNvPr>
          <p:cNvSpPr>
            <a:spLocks noGrp="1" noChangeAspect="1"/>
          </p:cNvSpPr>
          <p:nvPr>
            <p:ph type="pic" idx="15" hasCustomPrompt="1"/>
          </p:nvPr>
        </p:nvSpPr>
        <p:spPr>
          <a:xfrm>
            <a:off x="5499565" y="2718333"/>
            <a:ext cx="1543491" cy="1499926"/>
          </a:xfrm>
          <a:noFill/>
        </p:spPr>
        <p:txBody>
          <a:bodyPr lIns="46800" tIns="46800" rIns="46800" anchor="t" anchorCtr="0">
            <a:normAutofit/>
          </a:bodyPr>
          <a:lstStyle>
            <a:lvl1pPr marL="0" indent="0" algn="ctr">
              <a:buNone/>
              <a:defRPr sz="1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</a:t>
            </a:r>
            <a:br>
              <a:rPr lang="sv-SE" dirty="0"/>
            </a:br>
            <a:r>
              <a:rPr lang="sv-SE" dirty="0"/>
              <a:t> en bild</a:t>
            </a:r>
            <a:endParaRPr lang="en-US" dirty="0"/>
          </a:p>
        </p:txBody>
      </p:sp>
      <p:sp>
        <p:nvSpPr>
          <p:cNvPr id="33" name="Picture Placeholder 2">
            <a:extLst>
              <a:ext uri="{FF2B5EF4-FFF2-40B4-BE49-F238E27FC236}">
                <a16:creationId xmlns:a16="http://schemas.microsoft.com/office/drawing/2014/main" id="{F5704119-453F-D5B4-BB87-F42772BA58CF}"/>
              </a:ext>
            </a:extLst>
          </p:cNvPr>
          <p:cNvSpPr>
            <a:spLocks noGrp="1" noChangeAspect="1"/>
          </p:cNvSpPr>
          <p:nvPr>
            <p:ph type="pic" idx="16" hasCustomPrompt="1"/>
          </p:nvPr>
        </p:nvSpPr>
        <p:spPr>
          <a:xfrm>
            <a:off x="7165080" y="2718333"/>
            <a:ext cx="1543491" cy="1499926"/>
          </a:xfrm>
          <a:noFill/>
        </p:spPr>
        <p:txBody>
          <a:bodyPr lIns="46800" tIns="46800" rIns="46800" anchor="t" anchorCtr="0">
            <a:normAutofit/>
          </a:bodyPr>
          <a:lstStyle>
            <a:lvl1pPr marL="0" indent="0" algn="ctr">
              <a:buNone/>
              <a:defRPr sz="1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</a:t>
            </a:r>
            <a:br>
              <a:rPr lang="sv-SE" dirty="0"/>
            </a:br>
            <a:r>
              <a:rPr lang="sv-SE" dirty="0"/>
              <a:t> en bild</a:t>
            </a:r>
            <a:endParaRPr lang="en-US" dirty="0"/>
          </a:p>
        </p:txBody>
      </p:sp>
      <p:sp>
        <p:nvSpPr>
          <p:cNvPr id="34" name="Picture Placeholder 2">
            <a:extLst>
              <a:ext uri="{FF2B5EF4-FFF2-40B4-BE49-F238E27FC236}">
                <a16:creationId xmlns:a16="http://schemas.microsoft.com/office/drawing/2014/main" id="{6E888C0E-D9C3-7AE6-F90C-4C3738E2BC4B}"/>
              </a:ext>
            </a:extLst>
          </p:cNvPr>
          <p:cNvSpPr>
            <a:spLocks noGrp="1" noChangeAspect="1"/>
          </p:cNvSpPr>
          <p:nvPr>
            <p:ph type="pic" idx="17" hasCustomPrompt="1"/>
          </p:nvPr>
        </p:nvSpPr>
        <p:spPr>
          <a:xfrm>
            <a:off x="8830594" y="2718333"/>
            <a:ext cx="1543491" cy="1499926"/>
          </a:xfrm>
          <a:noFill/>
        </p:spPr>
        <p:txBody>
          <a:bodyPr lIns="46800" tIns="46800" rIns="46800" anchor="t" anchorCtr="0">
            <a:normAutofit/>
          </a:bodyPr>
          <a:lstStyle>
            <a:lvl1pPr marL="0" indent="0" algn="ctr">
              <a:buNone/>
              <a:defRPr sz="1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</a:t>
            </a:r>
            <a:br>
              <a:rPr lang="sv-SE" dirty="0"/>
            </a:br>
            <a:r>
              <a:rPr lang="sv-SE" dirty="0"/>
              <a:t> en bild</a:t>
            </a:r>
            <a:endParaRPr lang="en-US" dirty="0"/>
          </a:p>
        </p:txBody>
      </p:sp>
      <p:sp>
        <p:nvSpPr>
          <p:cNvPr id="35" name="Picture Placeholder 2">
            <a:extLst>
              <a:ext uri="{FF2B5EF4-FFF2-40B4-BE49-F238E27FC236}">
                <a16:creationId xmlns:a16="http://schemas.microsoft.com/office/drawing/2014/main" id="{C78CA279-C963-AC86-DBA6-CF061F649D36}"/>
              </a:ext>
            </a:extLst>
          </p:cNvPr>
          <p:cNvSpPr>
            <a:spLocks noGrp="1" noChangeAspect="1"/>
          </p:cNvSpPr>
          <p:nvPr>
            <p:ph type="pic" idx="18" hasCustomPrompt="1"/>
          </p:nvPr>
        </p:nvSpPr>
        <p:spPr>
          <a:xfrm>
            <a:off x="5499565" y="4340304"/>
            <a:ext cx="1543491" cy="1499926"/>
          </a:xfrm>
          <a:noFill/>
        </p:spPr>
        <p:txBody>
          <a:bodyPr lIns="46800" tIns="46800" rIns="46800" anchor="t" anchorCtr="0">
            <a:normAutofit/>
          </a:bodyPr>
          <a:lstStyle>
            <a:lvl1pPr marL="0" indent="0" algn="ctr">
              <a:buNone/>
              <a:defRPr sz="1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</a:t>
            </a:r>
            <a:br>
              <a:rPr lang="sv-SE" dirty="0"/>
            </a:br>
            <a:r>
              <a:rPr lang="sv-SE" dirty="0"/>
              <a:t> en bild</a:t>
            </a:r>
            <a:endParaRPr lang="en-US" dirty="0"/>
          </a:p>
        </p:txBody>
      </p:sp>
      <p:sp>
        <p:nvSpPr>
          <p:cNvPr id="36" name="Picture Placeholder 2">
            <a:extLst>
              <a:ext uri="{FF2B5EF4-FFF2-40B4-BE49-F238E27FC236}">
                <a16:creationId xmlns:a16="http://schemas.microsoft.com/office/drawing/2014/main" id="{6ABB474F-3507-9253-CF95-14A0441677D9}"/>
              </a:ext>
            </a:extLst>
          </p:cNvPr>
          <p:cNvSpPr>
            <a:spLocks noGrp="1" noChangeAspect="1"/>
          </p:cNvSpPr>
          <p:nvPr>
            <p:ph type="pic" idx="19" hasCustomPrompt="1"/>
          </p:nvPr>
        </p:nvSpPr>
        <p:spPr>
          <a:xfrm>
            <a:off x="7165080" y="4340304"/>
            <a:ext cx="1543491" cy="1499926"/>
          </a:xfrm>
          <a:noFill/>
        </p:spPr>
        <p:txBody>
          <a:bodyPr lIns="46800" tIns="46800" rIns="46800" anchor="t" anchorCtr="0">
            <a:normAutofit/>
          </a:bodyPr>
          <a:lstStyle>
            <a:lvl1pPr marL="0" indent="0" algn="ctr">
              <a:buNone/>
              <a:defRPr sz="1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</a:t>
            </a:r>
            <a:br>
              <a:rPr lang="sv-SE" dirty="0"/>
            </a:br>
            <a:r>
              <a:rPr lang="sv-SE" dirty="0"/>
              <a:t> en bild</a:t>
            </a:r>
            <a:endParaRPr lang="en-US" dirty="0"/>
          </a:p>
        </p:txBody>
      </p:sp>
      <p:sp>
        <p:nvSpPr>
          <p:cNvPr id="37" name="Picture Placeholder 2">
            <a:extLst>
              <a:ext uri="{FF2B5EF4-FFF2-40B4-BE49-F238E27FC236}">
                <a16:creationId xmlns:a16="http://schemas.microsoft.com/office/drawing/2014/main" id="{ECC3A8D1-6760-EADC-6509-B9C44057F7CA}"/>
              </a:ext>
            </a:extLst>
          </p:cNvPr>
          <p:cNvSpPr>
            <a:spLocks noGrp="1" noChangeAspect="1"/>
          </p:cNvSpPr>
          <p:nvPr>
            <p:ph type="pic" idx="20" hasCustomPrompt="1"/>
          </p:nvPr>
        </p:nvSpPr>
        <p:spPr>
          <a:xfrm>
            <a:off x="8830594" y="4340304"/>
            <a:ext cx="1543491" cy="1499926"/>
          </a:xfrm>
          <a:noFill/>
        </p:spPr>
        <p:txBody>
          <a:bodyPr lIns="46800" tIns="46800" rIns="46800" anchor="t" anchorCtr="0">
            <a:normAutofit/>
          </a:bodyPr>
          <a:lstStyle>
            <a:lvl1pPr marL="0" indent="0" algn="ctr">
              <a:buNone/>
              <a:defRPr sz="1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</a:t>
            </a:r>
            <a:br>
              <a:rPr lang="sv-SE" dirty="0"/>
            </a:br>
            <a:r>
              <a:rPr lang="sv-SE" dirty="0"/>
              <a:t> en bild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9DEA589-ADD3-4BBB-7C30-9BD8354FF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0212"/>
            <a:ext cx="3932237" cy="892800"/>
          </a:xfrm>
        </p:spPr>
        <p:txBody>
          <a:bodyPr anchor="t"/>
          <a:lstStyle>
            <a:lvl1pPr>
              <a:lnSpc>
                <a:spcPct val="90000"/>
              </a:lnSpc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E7DC4D-3D71-9F31-CA9A-66AD42A475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90720"/>
            <a:ext cx="3932237" cy="3973633"/>
          </a:xfrm>
        </p:spPr>
        <p:txBody>
          <a:bodyPr tIns="216000">
            <a:normAutofit/>
          </a:bodyPr>
          <a:lstStyle>
            <a:lvl1pPr marL="0" indent="0">
              <a:lnSpc>
                <a:spcPct val="100000"/>
              </a:lnSpc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312261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Förstasi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24120" y="2130358"/>
            <a:ext cx="6676943" cy="1298642"/>
          </a:xfrm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4500" b="0" i="0">
                <a:solidFill>
                  <a:schemeClr val="tx1"/>
                </a:solidFill>
                <a:latin typeface="Larken ExtraBold" pitchFamily="2" charset="0"/>
              </a:defRPr>
            </a:lvl1pPr>
          </a:lstStyle>
          <a:p>
            <a:r>
              <a:rPr lang="sv-SE" dirty="0"/>
              <a:t>Här lägger du en bra rubrik till en förstasida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24120" y="3429000"/>
            <a:ext cx="6676943" cy="1655762"/>
          </a:xfrm>
        </p:spPr>
        <p:txBody>
          <a:bodyPr tIns="14400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rubriken på startsidan</a:t>
            </a:r>
            <a:endParaRPr lang="en-US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8E9B9AFA-ED32-E724-F537-A4F427BD73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94353" y="2081097"/>
            <a:ext cx="1926351" cy="2339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4267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/Brödtext + Punktlist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5298958" cy="4873625"/>
          </a:xfrm>
        </p:spPr>
        <p:txBody>
          <a:bodyPr/>
          <a:lstStyle>
            <a:lvl1pPr>
              <a:lnSpc>
                <a:spcPct val="90000"/>
              </a:lnSpc>
              <a:defRPr sz="1200"/>
            </a:lvl1pPr>
            <a:lvl2pPr>
              <a:lnSpc>
                <a:spcPct val="90000"/>
              </a:lnSpc>
              <a:defRPr sz="1000"/>
            </a:lvl2pPr>
            <a:lvl3pPr>
              <a:lnSpc>
                <a:spcPct val="100000"/>
              </a:lnSpc>
              <a:defRPr sz="800"/>
            </a:lvl3pPr>
            <a:lvl4pPr>
              <a:defRPr sz="1200"/>
            </a:lvl4pPr>
            <a:lvl5pPr>
              <a:defRPr sz="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8B9B-EC7A-404A-ABC5-8C88CE7AC53E}" type="datetime1">
              <a:rPr lang="sv-SE" smtClean="0"/>
              <a:t>2024-10-30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Namnet på presentationen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BDF98-47F6-474D-9A48-7BA703DF66EB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13CC558-4909-ED12-F00C-EB69A5BCD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0212"/>
            <a:ext cx="3932237" cy="892800"/>
          </a:xfrm>
        </p:spPr>
        <p:txBody>
          <a:bodyPr anchor="t"/>
          <a:lstStyle>
            <a:lvl1pPr>
              <a:lnSpc>
                <a:spcPct val="90000"/>
              </a:lnSpc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541A844-5277-44D8-1D72-86659E8488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90720"/>
            <a:ext cx="3932237" cy="3973633"/>
          </a:xfrm>
        </p:spPr>
        <p:txBody>
          <a:bodyPr tIns="216000">
            <a:normAutofit/>
          </a:bodyPr>
          <a:lstStyle>
            <a:lvl1pPr marL="0" indent="0">
              <a:lnSpc>
                <a:spcPct val="100000"/>
              </a:lnSpc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730458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/Brödtext + Punktlist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8B9B-EC7A-404A-ABC5-8C88CE7AC53E}" type="datetime1">
              <a:rPr lang="sv-SE" smtClean="0"/>
              <a:t>2024-10-30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Namnet på presentationen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BDF98-47F6-474D-9A48-7BA703DF66EB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13CC558-4909-ED12-F00C-EB69A5BCD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0212"/>
            <a:ext cx="3932237" cy="892800"/>
          </a:xfrm>
        </p:spPr>
        <p:txBody>
          <a:bodyPr anchor="t"/>
          <a:lstStyle>
            <a:lvl1pPr>
              <a:lnSpc>
                <a:spcPct val="90000"/>
              </a:lnSpc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541A844-5277-44D8-1D72-86659E8488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90720"/>
            <a:ext cx="3932237" cy="3437461"/>
          </a:xfrm>
        </p:spPr>
        <p:txBody>
          <a:bodyPr tIns="216000">
            <a:normAutofit/>
          </a:bodyPr>
          <a:lstStyle>
            <a:lvl1pPr marL="0" indent="0">
              <a:lnSpc>
                <a:spcPct val="100000"/>
              </a:lnSpc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9641FF5A-3498-B51F-1353-895AB27A9F11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38023" y="5278259"/>
            <a:ext cx="2713640" cy="808253"/>
          </a:xfrm>
          <a:noFill/>
          <a:ln w="12700">
            <a:solidFill>
              <a:schemeClr val="tx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713640"/>
                      <a:gd name="connsiteY0" fmla="*/ 0 h 1418246"/>
                      <a:gd name="connsiteX1" fmla="*/ 515592 w 2713640"/>
                      <a:gd name="connsiteY1" fmla="*/ 0 h 1418246"/>
                      <a:gd name="connsiteX2" fmla="*/ 976910 w 2713640"/>
                      <a:gd name="connsiteY2" fmla="*/ 0 h 1418246"/>
                      <a:gd name="connsiteX3" fmla="*/ 1573911 w 2713640"/>
                      <a:gd name="connsiteY3" fmla="*/ 0 h 1418246"/>
                      <a:gd name="connsiteX4" fmla="*/ 2089503 w 2713640"/>
                      <a:gd name="connsiteY4" fmla="*/ 0 h 1418246"/>
                      <a:gd name="connsiteX5" fmla="*/ 2713640 w 2713640"/>
                      <a:gd name="connsiteY5" fmla="*/ 0 h 1418246"/>
                      <a:gd name="connsiteX6" fmla="*/ 2713640 w 2713640"/>
                      <a:gd name="connsiteY6" fmla="*/ 501114 h 1418246"/>
                      <a:gd name="connsiteX7" fmla="*/ 2713640 w 2713640"/>
                      <a:gd name="connsiteY7" fmla="*/ 973862 h 1418246"/>
                      <a:gd name="connsiteX8" fmla="*/ 2713640 w 2713640"/>
                      <a:gd name="connsiteY8" fmla="*/ 1418246 h 1418246"/>
                      <a:gd name="connsiteX9" fmla="*/ 2225185 w 2713640"/>
                      <a:gd name="connsiteY9" fmla="*/ 1418246 h 1418246"/>
                      <a:gd name="connsiteX10" fmla="*/ 1682457 w 2713640"/>
                      <a:gd name="connsiteY10" fmla="*/ 1418246 h 1418246"/>
                      <a:gd name="connsiteX11" fmla="*/ 1139729 w 2713640"/>
                      <a:gd name="connsiteY11" fmla="*/ 1418246 h 1418246"/>
                      <a:gd name="connsiteX12" fmla="*/ 624137 w 2713640"/>
                      <a:gd name="connsiteY12" fmla="*/ 1418246 h 1418246"/>
                      <a:gd name="connsiteX13" fmla="*/ 0 w 2713640"/>
                      <a:gd name="connsiteY13" fmla="*/ 1418246 h 1418246"/>
                      <a:gd name="connsiteX14" fmla="*/ 0 w 2713640"/>
                      <a:gd name="connsiteY14" fmla="*/ 917132 h 1418246"/>
                      <a:gd name="connsiteX15" fmla="*/ 0 w 2713640"/>
                      <a:gd name="connsiteY15" fmla="*/ 416019 h 1418246"/>
                      <a:gd name="connsiteX16" fmla="*/ 0 w 2713640"/>
                      <a:gd name="connsiteY16" fmla="*/ 0 h 14182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2713640" h="1418246" extrusionOk="0">
                        <a:moveTo>
                          <a:pt x="0" y="0"/>
                        </a:moveTo>
                        <a:cubicBezTo>
                          <a:pt x="214176" y="-34282"/>
                          <a:pt x="356295" y="46070"/>
                          <a:pt x="515592" y="0"/>
                        </a:cubicBezTo>
                        <a:cubicBezTo>
                          <a:pt x="674889" y="-46070"/>
                          <a:pt x="777855" y="38440"/>
                          <a:pt x="976910" y="0"/>
                        </a:cubicBezTo>
                        <a:cubicBezTo>
                          <a:pt x="1175965" y="-38440"/>
                          <a:pt x="1391101" y="6774"/>
                          <a:pt x="1573911" y="0"/>
                        </a:cubicBezTo>
                        <a:cubicBezTo>
                          <a:pt x="1756721" y="-6774"/>
                          <a:pt x="1942621" y="47994"/>
                          <a:pt x="2089503" y="0"/>
                        </a:cubicBezTo>
                        <a:cubicBezTo>
                          <a:pt x="2236385" y="-47994"/>
                          <a:pt x="2560678" y="6464"/>
                          <a:pt x="2713640" y="0"/>
                        </a:cubicBezTo>
                        <a:cubicBezTo>
                          <a:pt x="2766660" y="108201"/>
                          <a:pt x="2684174" y="374384"/>
                          <a:pt x="2713640" y="501114"/>
                        </a:cubicBezTo>
                        <a:cubicBezTo>
                          <a:pt x="2743106" y="627844"/>
                          <a:pt x="2670340" y="762561"/>
                          <a:pt x="2713640" y="973862"/>
                        </a:cubicBezTo>
                        <a:cubicBezTo>
                          <a:pt x="2756940" y="1185163"/>
                          <a:pt x="2669163" y="1290856"/>
                          <a:pt x="2713640" y="1418246"/>
                        </a:cubicBezTo>
                        <a:cubicBezTo>
                          <a:pt x="2508993" y="1461930"/>
                          <a:pt x="2369559" y="1388474"/>
                          <a:pt x="2225185" y="1418246"/>
                        </a:cubicBezTo>
                        <a:cubicBezTo>
                          <a:pt x="2080811" y="1448018"/>
                          <a:pt x="1796141" y="1362010"/>
                          <a:pt x="1682457" y="1418246"/>
                        </a:cubicBezTo>
                        <a:cubicBezTo>
                          <a:pt x="1568773" y="1474482"/>
                          <a:pt x="1410902" y="1356598"/>
                          <a:pt x="1139729" y="1418246"/>
                        </a:cubicBezTo>
                        <a:cubicBezTo>
                          <a:pt x="868556" y="1479894"/>
                          <a:pt x="853596" y="1402800"/>
                          <a:pt x="624137" y="1418246"/>
                        </a:cubicBezTo>
                        <a:cubicBezTo>
                          <a:pt x="394678" y="1433692"/>
                          <a:pt x="281774" y="1385768"/>
                          <a:pt x="0" y="1418246"/>
                        </a:cubicBezTo>
                        <a:cubicBezTo>
                          <a:pt x="-24822" y="1297991"/>
                          <a:pt x="9492" y="1115928"/>
                          <a:pt x="0" y="917132"/>
                        </a:cubicBezTo>
                        <a:cubicBezTo>
                          <a:pt x="-9492" y="718336"/>
                          <a:pt x="51261" y="535191"/>
                          <a:pt x="0" y="416019"/>
                        </a:cubicBezTo>
                        <a:cubicBezTo>
                          <a:pt x="-51261" y="296847"/>
                          <a:pt x="550" y="16476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lIns="180000" tIns="180000" rIns="180000" bIns="180000" anchor="t">
            <a:noAutofit/>
          </a:bodyPr>
          <a:lstStyle>
            <a:lvl1pPr marL="0" indent="0">
              <a:lnSpc>
                <a:spcPct val="90000"/>
              </a:lnSpc>
              <a:buNone/>
              <a:defRPr sz="1200" b="1" i="0">
                <a:solidFill>
                  <a:schemeClr val="tx1"/>
                </a:solidFill>
                <a:latin typeface="Figtree SemiBold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 dirty="0"/>
              <a:t>Här finns en textruta för det lite mindre texterna som skall lyftas fram och få lite inramning.</a:t>
            </a:r>
          </a:p>
        </p:txBody>
      </p:sp>
    </p:spTree>
    <p:extLst>
      <p:ext uri="{BB962C8B-B14F-4D97-AF65-F5344CB8AC3E}">
        <p14:creationId xmlns:p14="http://schemas.microsoft.com/office/powerpoint/2010/main" val="1525616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omma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8B9B-EC7A-404A-ABC5-8C88CE7AC53E}" type="datetime1">
              <a:rPr lang="sv-SE" smtClean="0"/>
              <a:t>2024-10-30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Namnet på presentationen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BDF98-47F6-474D-9A48-7BA703DF66EB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13CC558-4909-ED12-F00C-EB69A5BCD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0212"/>
            <a:ext cx="3932237" cy="892800"/>
          </a:xfrm>
        </p:spPr>
        <p:txBody>
          <a:bodyPr anchor="t"/>
          <a:lstStyle>
            <a:lvl1pPr>
              <a:lnSpc>
                <a:spcPct val="90000"/>
              </a:lnSpc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541A844-5277-44D8-1D72-86659E8488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90720"/>
            <a:ext cx="3932237" cy="3437461"/>
          </a:xfrm>
        </p:spPr>
        <p:txBody>
          <a:bodyPr tIns="216000">
            <a:normAutofit/>
          </a:bodyPr>
          <a:lstStyle>
            <a:lvl1pPr marL="0" indent="0">
              <a:lnSpc>
                <a:spcPct val="100000"/>
              </a:lnSpc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9641FF5A-3498-B51F-1353-895AB27A9F11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38023" y="5278259"/>
            <a:ext cx="2713640" cy="808253"/>
          </a:xfrm>
          <a:noFill/>
          <a:ln w="12700">
            <a:solidFill>
              <a:schemeClr val="tx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713640"/>
                      <a:gd name="connsiteY0" fmla="*/ 0 h 1418246"/>
                      <a:gd name="connsiteX1" fmla="*/ 515592 w 2713640"/>
                      <a:gd name="connsiteY1" fmla="*/ 0 h 1418246"/>
                      <a:gd name="connsiteX2" fmla="*/ 976910 w 2713640"/>
                      <a:gd name="connsiteY2" fmla="*/ 0 h 1418246"/>
                      <a:gd name="connsiteX3" fmla="*/ 1573911 w 2713640"/>
                      <a:gd name="connsiteY3" fmla="*/ 0 h 1418246"/>
                      <a:gd name="connsiteX4" fmla="*/ 2089503 w 2713640"/>
                      <a:gd name="connsiteY4" fmla="*/ 0 h 1418246"/>
                      <a:gd name="connsiteX5" fmla="*/ 2713640 w 2713640"/>
                      <a:gd name="connsiteY5" fmla="*/ 0 h 1418246"/>
                      <a:gd name="connsiteX6" fmla="*/ 2713640 w 2713640"/>
                      <a:gd name="connsiteY6" fmla="*/ 501114 h 1418246"/>
                      <a:gd name="connsiteX7" fmla="*/ 2713640 w 2713640"/>
                      <a:gd name="connsiteY7" fmla="*/ 973862 h 1418246"/>
                      <a:gd name="connsiteX8" fmla="*/ 2713640 w 2713640"/>
                      <a:gd name="connsiteY8" fmla="*/ 1418246 h 1418246"/>
                      <a:gd name="connsiteX9" fmla="*/ 2225185 w 2713640"/>
                      <a:gd name="connsiteY9" fmla="*/ 1418246 h 1418246"/>
                      <a:gd name="connsiteX10" fmla="*/ 1682457 w 2713640"/>
                      <a:gd name="connsiteY10" fmla="*/ 1418246 h 1418246"/>
                      <a:gd name="connsiteX11" fmla="*/ 1139729 w 2713640"/>
                      <a:gd name="connsiteY11" fmla="*/ 1418246 h 1418246"/>
                      <a:gd name="connsiteX12" fmla="*/ 624137 w 2713640"/>
                      <a:gd name="connsiteY12" fmla="*/ 1418246 h 1418246"/>
                      <a:gd name="connsiteX13" fmla="*/ 0 w 2713640"/>
                      <a:gd name="connsiteY13" fmla="*/ 1418246 h 1418246"/>
                      <a:gd name="connsiteX14" fmla="*/ 0 w 2713640"/>
                      <a:gd name="connsiteY14" fmla="*/ 917132 h 1418246"/>
                      <a:gd name="connsiteX15" fmla="*/ 0 w 2713640"/>
                      <a:gd name="connsiteY15" fmla="*/ 416019 h 1418246"/>
                      <a:gd name="connsiteX16" fmla="*/ 0 w 2713640"/>
                      <a:gd name="connsiteY16" fmla="*/ 0 h 14182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2713640" h="1418246" extrusionOk="0">
                        <a:moveTo>
                          <a:pt x="0" y="0"/>
                        </a:moveTo>
                        <a:cubicBezTo>
                          <a:pt x="214176" y="-34282"/>
                          <a:pt x="356295" y="46070"/>
                          <a:pt x="515592" y="0"/>
                        </a:cubicBezTo>
                        <a:cubicBezTo>
                          <a:pt x="674889" y="-46070"/>
                          <a:pt x="777855" y="38440"/>
                          <a:pt x="976910" y="0"/>
                        </a:cubicBezTo>
                        <a:cubicBezTo>
                          <a:pt x="1175965" y="-38440"/>
                          <a:pt x="1391101" y="6774"/>
                          <a:pt x="1573911" y="0"/>
                        </a:cubicBezTo>
                        <a:cubicBezTo>
                          <a:pt x="1756721" y="-6774"/>
                          <a:pt x="1942621" y="47994"/>
                          <a:pt x="2089503" y="0"/>
                        </a:cubicBezTo>
                        <a:cubicBezTo>
                          <a:pt x="2236385" y="-47994"/>
                          <a:pt x="2560678" y="6464"/>
                          <a:pt x="2713640" y="0"/>
                        </a:cubicBezTo>
                        <a:cubicBezTo>
                          <a:pt x="2766660" y="108201"/>
                          <a:pt x="2684174" y="374384"/>
                          <a:pt x="2713640" y="501114"/>
                        </a:cubicBezTo>
                        <a:cubicBezTo>
                          <a:pt x="2743106" y="627844"/>
                          <a:pt x="2670340" y="762561"/>
                          <a:pt x="2713640" y="973862"/>
                        </a:cubicBezTo>
                        <a:cubicBezTo>
                          <a:pt x="2756940" y="1185163"/>
                          <a:pt x="2669163" y="1290856"/>
                          <a:pt x="2713640" y="1418246"/>
                        </a:cubicBezTo>
                        <a:cubicBezTo>
                          <a:pt x="2508993" y="1461930"/>
                          <a:pt x="2369559" y="1388474"/>
                          <a:pt x="2225185" y="1418246"/>
                        </a:cubicBezTo>
                        <a:cubicBezTo>
                          <a:pt x="2080811" y="1448018"/>
                          <a:pt x="1796141" y="1362010"/>
                          <a:pt x="1682457" y="1418246"/>
                        </a:cubicBezTo>
                        <a:cubicBezTo>
                          <a:pt x="1568773" y="1474482"/>
                          <a:pt x="1410902" y="1356598"/>
                          <a:pt x="1139729" y="1418246"/>
                        </a:cubicBezTo>
                        <a:cubicBezTo>
                          <a:pt x="868556" y="1479894"/>
                          <a:pt x="853596" y="1402800"/>
                          <a:pt x="624137" y="1418246"/>
                        </a:cubicBezTo>
                        <a:cubicBezTo>
                          <a:pt x="394678" y="1433692"/>
                          <a:pt x="281774" y="1385768"/>
                          <a:pt x="0" y="1418246"/>
                        </a:cubicBezTo>
                        <a:cubicBezTo>
                          <a:pt x="-24822" y="1297991"/>
                          <a:pt x="9492" y="1115928"/>
                          <a:pt x="0" y="917132"/>
                        </a:cubicBezTo>
                        <a:cubicBezTo>
                          <a:pt x="-9492" y="718336"/>
                          <a:pt x="51261" y="535191"/>
                          <a:pt x="0" y="416019"/>
                        </a:cubicBezTo>
                        <a:cubicBezTo>
                          <a:pt x="-51261" y="296847"/>
                          <a:pt x="550" y="16476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lIns="180000" tIns="180000" rIns="180000" bIns="180000" anchor="t">
            <a:noAutofit/>
          </a:bodyPr>
          <a:lstStyle>
            <a:lvl1pPr marL="0" indent="0">
              <a:lnSpc>
                <a:spcPct val="90000"/>
              </a:lnSpc>
              <a:buNone/>
              <a:defRPr sz="1200" b="1" i="0">
                <a:solidFill>
                  <a:schemeClr val="tx1"/>
                </a:solidFill>
                <a:latin typeface="Figtree SemiBold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 dirty="0"/>
              <a:t>Här finns en textruta för det lite mindre texterna som skall lyftas fram och få lite inramning.</a:t>
            </a:r>
          </a:p>
        </p:txBody>
      </p:sp>
      <p:pic>
        <p:nvPicPr>
          <p:cNvPr id="8" name="Bildobjekt 7" descr="En bild som visar text, skärmbild, cirkel, Teckensnitt&#10;&#10;Automatiskt genererad beskrivning">
            <a:extLst>
              <a:ext uri="{FF2B5EF4-FFF2-40B4-BE49-F238E27FC236}">
                <a16:creationId xmlns:a16="http://schemas.microsoft.com/office/drawing/2014/main" id="{2F8AAA44-C819-8DFB-F90C-FB74D1D4AB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09063" y="632381"/>
            <a:ext cx="5502100" cy="550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7846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rödtext + Diagra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8B9B-EC7A-404A-ABC5-8C88CE7AC53E}" type="datetime1">
              <a:rPr lang="sv-SE" smtClean="0"/>
              <a:t>2024-10-30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Namnet på presentationen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BDF98-47F6-474D-9A48-7BA703DF66EB}" type="slidenum">
              <a:rPr lang="sv-SE" smtClean="0"/>
              <a:t>‹#›</a:t>
            </a:fld>
            <a:endParaRPr lang="sv-SE"/>
          </a:p>
        </p:txBody>
      </p:sp>
      <p:sp>
        <p:nvSpPr>
          <p:cNvPr id="13" name="Platshållare för diagram 12">
            <a:extLst>
              <a:ext uri="{FF2B5EF4-FFF2-40B4-BE49-F238E27FC236}">
                <a16:creationId xmlns:a16="http://schemas.microsoft.com/office/drawing/2014/main" id="{C35FD6E7-8B90-D0F2-534F-650C934FF154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6342685" y="1489868"/>
            <a:ext cx="4237038" cy="3878263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6F31C38-C72C-D6D6-6DA5-E61722CE51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7" y="760212"/>
            <a:ext cx="4680000" cy="892800"/>
          </a:xfrm>
        </p:spPr>
        <p:txBody>
          <a:bodyPr anchor="t"/>
          <a:lstStyle>
            <a:lvl1pPr>
              <a:lnSpc>
                <a:spcPct val="90000"/>
              </a:lnSpc>
              <a:defRPr sz="3200"/>
            </a:lvl1pPr>
          </a:lstStyle>
          <a:p>
            <a:r>
              <a:rPr lang="sv-SE" dirty="0"/>
              <a:t>Klicka här för att ändra på rubriken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89E0B39A-62F3-7B7E-B957-88F57160E0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90720"/>
            <a:ext cx="3932237" cy="3973633"/>
          </a:xfrm>
        </p:spPr>
        <p:txBody>
          <a:bodyPr tIns="216000">
            <a:normAutofit/>
          </a:bodyPr>
          <a:lstStyle>
            <a:lvl1pPr marL="0" indent="0">
              <a:lnSpc>
                <a:spcPct val="100000"/>
              </a:lnSpc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3214299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/brödtext + Bild till hög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BD0BA825-DFF6-EB79-9AA3-A85BD6312FBF}"/>
              </a:ext>
            </a:extLst>
          </p:cNvPr>
          <p:cNvSpPr>
            <a:spLocks noGrp="1" noChangeAspect="1"/>
          </p:cNvSpPr>
          <p:nvPr>
            <p:ph type="pic" idx="1" hasCustomPrompt="1"/>
          </p:nvPr>
        </p:nvSpPr>
        <p:spPr>
          <a:xfrm>
            <a:off x="6582938" y="0"/>
            <a:ext cx="5609061" cy="6857999"/>
          </a:xfrm>
          <a:noFill/>
        </p:spPr>
        <p:txBody>
          <a:bodyPr lIns="360000" rIns="90000" anchor="ctr" anchorCtr="0">
            <a:normAutofit/>
          </a:bodyPr>
          <a:lstStyle>
            <a:lvl1pPr marL="0" indent="0" algn="l">
              <a:buNone/>
              <a:defRPr sz="14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</a:t>
            </a:r>
            <a:br>
              <a:rPr lang="sv-SE" dirty="0"/>
            </a:br>
            <a:r>
              <a:rPr lang="sv-SE" dirty="0"/>
              <a:t>att lägga till en bild</a:t>
            </a:r>
            <a:endParaRPr lang="en-US" dirty="0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9200B7AC-8BE6-2E5F-6C8E-32E689E60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96BDF98-47F6-474D-9A48-7BA703DF66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10">
            <a:extLst>
              <a:ext uri="{FF2B5EF4-FFF2-40B4-BE49-F238E27FC236}">
                <a16:creationId xmlns:a16="http://schemas.microsoft.com/office/drawing/2014/main" id="{2F7EB2AB-165A-E750-A4C3-A6DD96DF4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3A7D-6156-4141-A963-837B5225B931}" type="datetime1">
              <a:rPr lang="sv-SE" smtClean="0"/>
              <a:pPr/>
              <a:t>2024-10-30</a:t>
            </a:fld>
            <a:endParaRPr lang="sv-SE" dirty="0"/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C6B9CA43-BDD0-F1F3-0417-7278C3CF1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Namnet på presentationen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229F3F6-F97F-4BDE-792C-6ED1A755EC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7" y="760212"/>
            <a:ext cx="4680000" cy="892800"/>
          </a:xfrm>
        </p:spPr>
        <p:txBody>
          <a:bodyPr anchor="t"/>
          <a:lstStyle>
            <a:lvl1pPr>
              <a:lnSpc>
                <a:spcPct val="90000"/>
              </a:lnSpc>
              <a:defRPr sz="3200"/>
            </a:lvl1pPr>
          </a:lstStyle>
          <a:p>
            <a:r>
              <a:rPr lang="sv-SE" dirty="0"/>
              <a:t>Klicka här för att ändra rubriken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8C0C85AD-6ACC-5306-0224-2F51856421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90720"/>
            <a:ext cx="3932237" cy="3973633"/>
          </a:xfrm>
        </p:spPr>
        <p:txBody>
          <a:bodyPr tIns="216000">
            <a:normAutofit/>
          </a:bodyPr>
          <a:lstStyle>
            <a:lvl1pPr marL="0" indent="0">
              <a:lnSpc>
                <a:spcPct val="100000"/>
              </a:lnSpc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203705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/brödtext + Bild till vänst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BD0BA825-DFF6-EB79-9AA3-A85BD6312FBF}"/>
              </a:ext>
            </a:extLst>
          </p:cNvPr>
          <p:cNvSpPr>
            <a:spLocks noGrp="1" noChangeAspect="1"/>
          </p:cNvSpPr>
          <p:nvPr>
            <p:ph type="pic" idx="1" hasCustomPrompt="1"/>
          </p:nvPr>
        </p:nvSpPr>
        <p:spPr>
          <a:xfrm>
            <a:off x="1375" y="0"/>
            <a:ext cx="5609061" cy="6857999"/>
          </a:xfrm>
          <a:noFill/>
        </p:spPr>
        <p:txBody>
          <a:bodyPr lIns="360000" rIns="90000" anchor="ctr" anchorCtr="0">
            <a:noAutofit/>
          </a:bodyPr>
          <a:lstStyle>
            <a:lvl1pPr marL="0" indent="0" algn="l">
              <a:buNone/>
              <a:defRPr sz="14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</a:t>
            </a:r>
            <a:br>
              <a:rPr lang="sv-SE" dirty="0"/>
            </a:br>
            <a:r>
              <a:rPr lang="sv-SE" dirty="0"/>
              <a:t>att lägga till en bild</a:t>
            </a:r>
            <a:endParaRPr lang="en-US" dirty="0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9200B7AC-8BE6-2E5F-6C8E-32E689E60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BDF98-47F6-474D-9A48-7BA703DF66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10">
            <a:extLst>
              <a:ext uri="{FF2B5EF4-FFF2-40B4-BE49-F238E27FC236}">
                <a16:creationId xmlns:a16="http://schemas.microsoft.com/office/drawing/2014/main" id="{2F7EB2AB-165A-E750-A4C3-A6DD96DF4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103A7D-6156-4141-A963-837B5225B931}" type="datetime1">
              <a:rPr lang="sv-SE" smtClean="0"/>
              <a:pPr/>
              <a:t>2024-10-30</a:t>
            </a:fld>
            <a:endParaRPr lang="sv-SE" dirty="0"/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C6B9CA43-BDD0-F1F3-0417-7278C3CF1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Namnet på presentationen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E5DA7DEB-AD29-7367-BDFC-59CD7B520C6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505184" y="5019110"/>
            <a:ext cx="2672312" cy="734130"/>
          </a:xfrm>
          <a:noFill/>
          <a:ln w="12700">
            <a:solidFill>
              <a:schemeClr val="tx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713640"/>
                      <a:gd name="connsiteY0" fmla="*/ 0 h 1418246"/>
                      <a:gd name="connsiteX1" fmla="*/ 515592 w 2713640"/>
                      <a:gd name="connsiteY1" fmla="*/ 0 h 1418246"/>
                      <a:gd name="connsiteX2" fmla="*/ 976910 w 2713640"/>
                      <a:gd name="connsiteY2" fmla="*/ 0 h 1418246"/>
                      <a:gd name="connsiteX3" fmla="*/ 1573911 w 2713640"/>
                      <a:gd name="connsiteY3" fmla="*/ 0 h 1418246"/>
                      <a:gd name="connsiteX4" fmla="*/ 2089503 w 2713640"/>
                      <a:gd name="connsiteY4" fmla="*/ 0 h 1418246"/>
                      <a:gd name="connsiteX5" fmla="*/ 2713640 w 2713640"/>
                      <a:gd name="connsiteY5" fmla="*/ 0 h 1418246"/>
                      <a:gd name="connsiteX6" fmla="*/ 2713640 w 2713640"/>
                      <a:gd name="connsiteY6" fmla="*/ 501114 h 1418246"/>
                      <a:gd name="connsiteX7" fmla="*/ 2713640 w 2713640"/>
                      <a:gd name="connsiteY7" fmla="*/ 973862 h 1418246"/>
                      <a:gd name="connsiteX8" fmla="*/ 2713640 w 2713640"/>
                      <a:gd name="connsiteY8" fmla="*/ 1418246 h 1418246"/>
                      <a:gd name="connsiteX9" fmla="*/ 2225185 w 2713640"/>
                      <a:gd name="connsiteY9" fmla="*/ 1418246 h 1418246"/>
                      <a:gd name="connsiteX10" fmla="*/ 1682457 w 2713640"/>
                      <a:gd name="connsiteY10" fmla="*/ 1418246 h 1418246"/>
                      <a:gd name="connsiteX11" fmla="*/ 1139729 w 2713640"/>
                      <a:gd name="connsiteY11" fmla="*/ 1418246 h 1418246"/>
                      <a:gd name="connsiteX12" fmla="*/ 624137 w 2713640"/>
                      <a:gd name="connsiteY12" fmla="*/ 1418246 h 1418246"/>
                      <a:gd name="connsiteX13" fmla="*/ 0 w 2713640"/>
                      <a:gd name="connsiteY13" fmla="*/ 1418246 h 1418246"/>
                      <a:gd name="connsiteX14" fmla="*/ 0 w 2713640"/>
                      <a:gd name="connsiteY14" fmla="*/ 917132 h 1418246"/>
                      <a:gd name="connsiteX15" fmla="*/ 0 w 2713640"/>
                      <a:gd name="connsiteY15" fmla="*/ 416019 h 1418246"/>
                      <a:gd name="connsiteX16" fmla="*/ 0 w 2713640"/>
                      <a:gd name="connsiteY16" fmla="*/ 0 h 14182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2713640" h="1418246" extrusionOk="0">
                        <a:moveTo>
                          <a:pt x="0" y="0"/>
                        </a:moveTo>
                        <a:cubicBezTo>
                          <a:pt x="214176" y="-34282"/>
                          <a:pt x="356295" y="46070"/>
                          <a:pt x="515592" y="0"/>
                        </a:cubicBezTo>
                        <a:cubicBezTo>
                          <a:pt x="674889" y="-46070"/>
                          <a:pt x="777855" y="38440"/>
                          <a:pt x="976910" y="0"/>
                        </a:cubicBezTo>
                        <a:cubicBezTo>
                          <a:pt x="1175965" y="-38440"/>
                          <a:pt x="1391101" y="6774"/>
                          <a:pt x="1573911" y="0"/>
                        </a:cubicBezTo>
                        <a:cubicBezTo>
                          <a:pt x="1756721" y="-6774"/>
                          <a:pt x="1942621" y="47994"/>
                          <a:pt x="2089503" y="0"/>
                        </a:cubicBezTo>
                        <a:cubicBezTo>
                          <a:pt x="2236385" y="-47994"/>
                          <a:pt x="2560678" y="6464"/>
                          <a:pt x="2713640" y="0"/>
                        </a:cubicBezTo>
                        <a:cubicBezTo>
                          <a:pt x="2766660" y="108201"/>
                          <a:pt x="2684174" y="374384"/>
                          <a:pt x="2713640" y="501114"/>
                        </a:cubicBezTo>
                        <a:cubicBezTo>
                          <a:pt x="2743106" y="627844"/>
                          <a:pt x="2670340" y="762561"/>
                          <a:pt x="2713640" y="973862"/>
                        </a:cubicBezTo>
                        <a:cubicBezTo>
                          <a:pt x="2756940" y="1185163"/>
                          <a:pt x="2669163" y="1290856"/>
                          <a:pt x="2713640" y="1418246"/>
                        </a:cubicBezTo>
                        <a:cubicBezTo>
                          <a:pt x="2508993" y="1461930"/>
                          <a:pt x="2369559" y="1388474"/>
                          <a:pt x="2225185" y="1418246"/>
                        </a:cubicBezTo>
                        <a:cubicBezTo>
                          <a:pt x="2080811" y="1448018"/>
                          <a:pt x="1796141" y="1362010"/>
                          <a:pt x="1682457" y="1418246"/>
                        </a:cubicBezTo>
                        <a:cubicBezTo>
                          <a:pt x="1568773" y="1474482"/>
                          <a:pt x="1410902" y="1356598"/>
                          <a:pt x="1139729" y="1418246"/>
                        </a:cubicBezTo>
                        <a:cubicBezTo>
                          <a:pt x="868556" y="1479894"/>
                          <a:pt x="853596" y="1402800"/>
                          <a:pt x="624137" y="1418246"/>
                        </a:cubicBezTo>
                        <a:cubicBezTo>
                          <a:pt x="394678" y="1433692"/>
                          <a:pt x="281774" y="1385768"/>
                          <a:pt x="0" y="1418246"/>
                        </a:cubicBezTo>
                        <a:cubicBezTo>
                          <a:pt x="-24822" y="1297991"/>
                          <a:pt x="9492" y="1115928"/>
                          <a:pt x="0" y="917132"/>
                        </a:cubicBezTo>
                        <a:cubicBezTo>
                          <a:pt x="-9492" y="718336"/>
                          <a:pt x="51261" y="535191"/>
                          <a:pt x="0" y="416019"/>
                        </a:cubicBezTo>
                        <a:cubicBezTo>
                          <a:pt x="-51261" y="296847"/>
                          <a:pt x="550" y="16476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lIns="180000" tIns="180000" rIns="180000" bIns="180000" anchor="b">
            <a:spAutoFit/>
          </a:bodyPr>
          <a:lstStyle>
            <a:lvl1pPr marL="0" indent="0">
              <a:buNone/>
              <a:defRPr sz="1000" b="0" i="0">
                <a:solidFill>
                  <a:schemeClr val="tx1"/>
                </a:solidFill>
                <a:latin typeface="Figtree Medium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format på texten som kan vara ungefär så lång och på max två rader: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F5E4632-366D-853F-4F60-2D02D4CAD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7212" y="779074"/>
            <a:ext cx="3932237" cy="892800"/>
          </a:xfrm>
        </p:spPr>
        <p:txBody>
          <a:bodyPr anchor="t"/>
          <a:lstStyle>
            <a:lvl1pPr>
              <a:lnSpc>
                <a:spcPct val="90000"/>
              </a:lnSpc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BD1CB4F-8B97-4CFA-D020-DBAF70C79C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1487" y="1700155"/>
            <a:ext cx="3932237" cy="3180734"/>
          </a:xfrm>
        </p:spPr>
        <p:txBody>
          <a:bodyPr tIns="216000">
            <a:normAutofit/>
          </a:bodyPr>
          <a:lstStyle>
            <a:lvl1pPr marL="0" indent="0">
              <a:lnSpc>
                <a:spcPct val="100000"/>
              </a:lnSpc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271803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Punktlista + Bild till hög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BD0BA825-DFF6-EB79-9AA3-A85BD6312FBF}"/>
              </a:ext>
            </a:extLst>
          </p:cNvPr>
          <p:cNvSpPr>
            <a:spLocks noGrp="1" noChangeAspect="1"/>
          </p:cNvSpPr>
          <p:nvPr>
            <p:ph type="pic" idx="1" hasCustomPrompt="1"/>
          </p:nvPr>
        </p:nvSpPr>
        <p:spPr>
          <a:xfrm>
            <a:off x="6582938" y="0"/>
            <a:ext cx="5609061" cy="6857999"/>
          </a:xfrm>
          <a:noFill/>
        </p:spPr>
        <p:txBody>
          <a:bodyPr lIns="360000" rIns="90000" anchor="ctr" anchorCtr="0">
            <a:normAutofit/>
          </a:bodyPr>
          <a:lstStyle>
            <a:lvl1pPr marL="0" indent="0" algn="l">
              <a:buNone/>
              <a:defRPr sz="14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</a:t>
            </a:r>
            <a:br>
              <a:rPr lang="sv-SE" dirty="0"/>
            </a:br>
            <a:r>
              <a:rPr lang="sv-SE" dirty="0"/>
              <a:t>att lägga till en bild</a:t>
            </a:r>
            <a:endParaRPr lang="en-US" dirty="0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9200B7AC-8BE6-2E5F-6C8E-32E689E60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96BDF98-47F6-474D-9A48-7BA703DF66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10">
            <a:extLst>
              <a:ext uri="{FF2B5EF4-FFF2-40B4-BE49-F238E27FC236}">
                <a16:creationId xmlns:a16="http://schemas.microsoft.com/office/drawing/2014/main" id="{2F7EB2AB-165A-E750-A4C3-A6DD96DF4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3A7D-6156-4141-A963-837B5225B931}" type="datetime1">
              <a:rPr lang="sv-SE" smtClean="0"/>
              <a:pPr/>
              <a:t>2024-10-30</a:t>
            </a:fld>
            <a:endParaRPr lang="sv-SE" dirty="0"/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C6B9CA43-BDD0-F1F3-0417-7278C3CF1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Namnet på presentationen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E524234-FFD3-821D-1804-1BE54C146DFA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839788" y="1693904"/>
            <a:ext cx="3932237" cy="4351338"/>
          </a:xfrm>
        </p:spPr>
        <p:txBody>
          <a:bodyPr tIns="216000"/>
          <a:lstStyle>
            <a:lvl1pPr marL="216000" indent="-216000">
              <a:lnSpc>
                <a:spcPct val="100000"/>
              </a:lnSpc>
              <a:buFont typeface="Wingdings" pitchFamily="2" charset="2"/>
              <a:buChar char="§"/>
              <a:defRPr sz="1400"/>
            </a:lvl1pPr>
            <a:lvl2pPr marL="216000" indent="-216000">
              <a:lnSpc>
                <a:spcPct val="100000"/>
              </a:lnSpc>
              <a:buFont typeface="Wingdings" pitchFamily="2" charset="2"/>
              <a:buChar char="§"/>
              <a:defRPr sz="1200"/>
            </a:lvl2pPr>
            <a:lvl3pPr marL="216000" indent="-216000">
              <a:lnSpc>
                <a:spcPct val="100000"/>
              </a:lnSpc>
              <a:buFont typeface="Wingdings" pitchFamily="2" charset="2"/>
              <a:buChar char="§"/>
              <a:defRPr sz="1000"/>
            </a:lvl3pPr>
          </a:lstStyle>
          <a:p>
            <a:pPr lvl="0"/>
            <a:r>
              <a:rPr lang="sv-SE" dirty="0"/>
              <a:t>Här finns möjlighet att skriva en punktlista på med flera rader på varje punkt. Om du gör ett mjukt mellanslag vid radbyte. (Håll nere </a:t>
            </a:r>
            <a:r>
              <a:rPr lang="sv-SE" dirty="0" err="1"/>
              <a:t>Shift</a:t>
            </a:r>
            <a:r>
              <a:rPr lang="sv-SE" dirty="0"/>
              <a:t>-knappen och tryck </a:t>
            </a:r>
            <a:r>
              <a:rPr lang="sv-SE" dirty="0" err="1"/>
              <a:t>Enter</a:t>
            </a:r>
            <a:r>
              <a:rPr lang="sv-SE" dirty="0"/>
              <a:t>). Trycker du bara </a:t>
            </a:r>
            <a:r>
              <a:rPr lang="sv-SE" dirty="0" err="1"/>
              <a:t>Enter</a:t>
            </a:r>
            <a:r>
              <a:rPr lang="sv-SE" dirty="0"/>
              <a:t> blir det automatisk en ny punkt i punktlistan.</a:t>
            </a:r>
          </a:p>
          <a:p>
            <a:pPr lvl="0"/>
            <a:r>
              <a:rPr lang="sv-SE" dirty="0"/>
              <a:t>En ny punkt</a:t>
            </a:r>
            <a:br>
              <a:rPr lang="sv-SE" dirty="0"/>
            </a:br>
            <a:endParaRPr lang="sv-SE" dirty="0"/>
          </a:p>
          <a:p>
            <a:pPr lvl="0"/>
            <a:endParaRPr lang="sv-S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10D82C4-6239-3C9D-AB93-9F78B8F786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760212"/>
            <a:ext cx="4680000" cy="892800"/>
          </a:xfrm>
        </p:spPr>
        <p:txBody>
          <a:bodyPr anchor="t"/>
          <a:lstStyle>
            <a:lvl1pPr>
              <a:lnSpc>
                <a:spcPct val="90000"/>
              </a:lnSpc>
              <a:defRPr sz="3200"/>
            </a:lvl1pPr>
          </a:lstStyle>
          <a:p>
            <a:r>
              <a:rPr lang="sv-SE" dirty="0"/>
              <a:t>Klicka här för att på rubriken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3109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Punktlista + Bild till vänst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BD0BA825-DFF6-EB79-9AA3-A85BD6312FBF}"/>
              </a:ext>
            </a:extLst>
          </p:cNvPr>
          <p:cNvSpPr>
            <a:spLocks noGrp="1" noChangeAspect="1"/>
          </p:cNvSpPr>
          <p:nvPr>
            <p:ph type="pic" idx="1" hasCustomPrompt="1"/>
          </p:nvPr>
        </p:nvSpPr>
        <p:spPr>
          <a:xfrm>
            <a:off x="1375" y="0"/>
            <a:ext cx="5609061" cy="6857999"/>
          </a:xfrm>
          <a:noFill/>
        </p:spPr>
        <p:txBody>
          <a:bodyPr lIns="360000" rIns="90000" anchor="ctr" anchorCtr="0">
            <a:noAutofit/>
          </a:bodyPr>
          <a:lstStyle>
            <a:lvl1pPr marL="0" indent="0" algn="l">
              <a:buNone/>
              <a:defRPr sz="14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</a:t>
            </a:r>
            <a:br>
              <a:rPr lang="sv-SE" dirty="0"/>
            </a:br>
            <a:r>
              <a:rPr lang="sv-SE" dirty="0"/>
              <a:t>att lägga till en bild</a:t>
            </a:r>
            <a:endParaRPr lang="en-US" dirty="0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9200B7AC-8BE6-2E5F-6C8E-32E689E60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BDF98-47F6-474D-9A48-7BA703DF66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10">
            <a:extLst>
              <a:ext uri="{FF2B5EF4-FFF2-40B4-BE49-F238E27FC236}">
                <a16:creationId xmlns:a16="http://schemas.microsoft.com/office/drawing/2014/main" id="{2F7EB2AB-165A-E750-A4C3-A6DD96DF4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103A7D-6156-4141-A963-837B5225B931}" type="datetime1">
              <a:rPr lang="sv-SE" smtClean="0"/>
              <a:pPr/>
              <a:t>2024-10-30</a:t>
            </a:fld>
            <a:endParaRPr lang="sv-SE" dirty="0"/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C6B9CA43-BDD0-F1F3-0417-7278C3CF1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Namnet på presentationen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36103-3C7A-2C9E-E58D-A3FB5C87369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405838" y="1700155"/>
            <a:ext cx="3932237" cy="2830282"/>
          </a:xfrm>
        </p:spPr>
        <p:txBody>
          <a:bodyPr tIns="216000"/>
          <a:lstStyle>
            <a:lvl1pPr marL="216000" indent="-216000">
              <a:lnSpc>
                <a:spcPct val="100000"/>
              </a:lnSpc>
              <a:buFont typeface="Wingdings" pitchFamily="2" charset="2"/>
              <a:buChar char="§"/>
              <a:defRPr sz="1400"/>
            </a:lvl1pPr>
            <a:lvl2pPr marL="216000" indent="-216000">
              <a:lnSpc>
                <a:spcPct val="100000"/>
              </a:lnSpc>
              <a:buFont typeface="Wingdings" pitchFamily="2" charset="2"/>
              <a:buChar char="§"/>
              <a:defRPr sz="1200"/>
            </a:lvl2pPr>
            <a:lvl3pPr marL="216000" indent="-216000">
              <a:lnSpc>
                <a:spcPct val="100000"/>
              </a:lnSpc>
              <a:buFont typeface="Wingdings" pitchFamily="2" charset="2"/>
              <a:buChar char="§"/>
              <a:defRPr sz="1000"/>
            </a:lvl3pPr>
          </a:lstStyle>
          <a:p>
            <a:pPr lvl="0"/>
            <a:r>
              <a:rPr lang="sv-SE" dirty="0"/>
              <a:t>Här finns möjlighet att skriva en punktlista på med flera rader på varje punkt. Om du gör ett mjukt mellanslag vid radbyte. (Håll nere </a:t>
            </a:r>
            <a:r>
              <a:rPr lang="sv-SE" dirty="0" err="1"/>
              <a:t>Shift</a:t>
            </a:r>
            <a:r>
              <a:rPr lang="sv-SE" dirty="0"/>
              <a:t>-knappen och tryck </a:t>
            </a:r>
            <a:r>
              <a:rPr lang="sv-SE" dirty="0" err="1"/>
              <a:t>Enter</a:t>
            </a:r>
            <a:r>
              <a:rPr lang="sv-SE" dirty="0"/>
              <a:t>). Trycker du bara </a:t>
            </a:r>
            <a:r>
              <a:rPr lang="sv-SE" dirty="0" err="1"/>
              <a:t>Enter</a:t>
            </a:r>
            <a:r>
              <a:rPr lang="sv-SE" dirty="0"/>
              <a:t> blir det automatisk en ny punkt i punktlistan.</a:t>
            </a:r>
          </a:p>
          <a:p>
            <a:pPr lvl="0"/>
            <a:r>
              <a:rPr lang="sv-SE" dirty="0"/>
              <a:t>En ny punkt</a:t>
            </a:r>
            <a:br>
              <a:rPr lang="sv-SE" dirty="0"/>
            </a:br>
            <a:endParaRPr lang="sv-SE" dirty="0"/>
          </a:p>
          <a:p>
            <a:pPr lvl="0"/>
            <a:endParaRPr lang="sv-S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6335E0E-423C-C5A8-F119-7559E202F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7212" y="779074"/>
            <a:ext cx="3932237" cy="892800"/>
          </a:xfrm>
        </p:spPr>
        <p:txBody>
          <a:bodyPr anchor="t"/>
          <a:lstStyle>
            <a:lvl1pPr>
              <a:lnSpc>
                <a:spcPct val="90000"/>
              </a:lnSpc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9448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/brödtext + Bild till hög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BD0BA825-DFF6-EB79-9AA3-A85BD6312FBF}"/>
              </a:ext>
            </a:extLst>
          </p:cNvPr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1"/>
            <a:ext cx="7878165" cy="6857999"/>
          </a:xfrm>
          <a:noFill/>
        </p:spPr>
        <p:txBody>
          <a:bodyPr lIns="360000" rIns="90000" anchor="ctr" anchorCtr="0">
            <a:normAutofit/>
          </a:bodyPr>
          <a:lstStyle>
            <a:lvl1pPr marL="0" indent="0" algn="l">
              <a:buNone/>
              <a:defRPr sz="16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</a:t>
            </a:r>
            <a:br>
              <a:rPr lang="sv-SE" dirty="0"/>
            </a:br>
            <a:r>
              <a:rPr lang="sv-SE" dirty="0"/>
              <a:t>att lägga till en bild</a:t>
            </a:r>
            <a:endParaRPr lang="en-US" dirty="0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9200B7AC-8BE6-2E5F-6C8E-32E689E60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96BDF98-47F6-474D-9A48-7BA703DF66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10">
            <a:extLst>
              <a:ext uri="{FF2B5EF4-FFF2-40B4-BE49-F238E27FC236}">
                <a16:creationId xmlns:a16="http://schemas.microsoft.com/office/drawing/2014/main" id="{2F7EB2AB-165A-E750-A4C3-A6DD96DF4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103A7D-6156-4141-A963-837B5225B931}" type="datetime1">
              <a:rPr lang="sv-SE" smtClean="0"/>
              <a:pPr/>
              <a:t>2024-10-30</a:t>
            </a:fld>
            <a:endParaRPr lang="sv-SE" dirty="0"/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C6B9CA43-BDD0-F1F3-0417-7278C3CF1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Namnet på presentationen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57FBA471-F8B8-0971-53E6-97BB2075A68D}"/>
              </a:ext>
            </a:extLst>
          </p:cNvPr>
          <p:cNvSpPr/>
          <p:nvPr userDrawn="1"/>
        </p:nvSpPr>
        <p:spPr>
          <a:xfrm>
            <a:off x="7878165" y="0"/>
            <a:ext cx="431383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accent2"/>
              </a:solidFill>
            </a:endParaRP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1DCA6831-C272-AC05-D6E2-8909395BBA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212961" y="365126"/>
            <a:ext cx="609761" cy="537698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408AA2B-6357-19F6-2F79-B1FABE48F4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98949" y="1085972"/>
            <a:ext cx="3072266" cy="1361145"/>
          </a:xfrm>
        </p:spPr>
        <p:txBody>
          <a:bodyPr anchor="t"/>
          <a:lstStyle>
            <a:lvl1pPr>
              <a:lnSpc>
                <a:spcPct val="90000"/>
              </a:lnSpc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Här placerar du text för en rubrik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370EF4F-0F04-6DB2-C09F-BC2BB6190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98949" y="2447118"/>
            <a:ext cx="3072266" cy="3341996"/>
          </a:xfrm>
        </p:spPr>
        <p:txBody>
          <a:bodyPr tIns="216000"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190148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 sida med Kontaktuppgift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A1E4A11F-5298-F229-4D3A-A6997642590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587159" y="2892517"/>
            <a:ext cx="4200441" cy="914977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spcBef>
                <a:spcPts val="300"/>
              </a:spcBef>
              <a:buNone/>
              <a:defRPr sz="1500"/>
            </a:lvl1pPr>
          </a:lstStyle>
          <a:p>
            <a:r>
              <a:rPr lang="en-GB" b="1" dirty="0" err="1"/>
              <a:t>Namn</a:t>
            </a:r>
            <a:r>
              <a:rPr lang="en-GB" b="1" dirty="0"/>
              <a:t> </a:t>
            </a:r>
            <a:r>
              <a:rPr lang="en-GB" b="1" dirty="0" err="1"/>
              <a:t>Namnsson</a:t>
            </a:r>
            <a:br>
              <a:rPr lang="en-GB" b="1" dirty="0"/>
            </a:br>
            <a:r>
              <a:rPr lang="en-GB" dirty="0" err="1"/>
              <a:t>namn.namnsson@hallnollan.se</a:t>
            </a:r>
            <a:br>
              <a:rPr lang="en-GB" dirty="0"/>
            </a:br>
            <a:r>
              <a:rPr lang="en-GB" dirty="0" err="1"/>
              <a:t>telefonnummer</a:t>
            </a: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6188FC2-B987-862E-53F7-93080BAE84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87159" y="2139580"/>
            <a:ext cx="3932237" cy="568898"/>
          </a:xfrm>
        </p:spPr>
        <p:txBody>
          <a:bodyPr anchor="t"/>
          <a:lstStyle>
            <a:lvl1pPr algn="l">
              <a:lnSpc>
                <a:spcPct val="90000"/>
              </a:lnSpc>
              <a:defRPr sz="3200"/>
            </a:lvl1pPr>
          </a:lstStyle>
          <a:p>
            <a:r>
              <a:rPr lang="sv-SE" dirty="0"/>
              <a:t>Tack för er tid!</a:t>
            </a:r>
            <a:endParaRPr lang="en-US" dirty="0"/>
          </a:p>
        </p:txBody>
      </p:sp>
      <p:cxnSp>
        <p:nvCxnSpPr>
          <p:cNvPr id="11" name="Rak 10">
            <a:extLst>
              <a:ext uri="{FF2B5EF4-FFF2-40B4-BE49-F238E27FC236}">
                <a16:creationId xmlns:a16="http://schemas.microsoft.com/office/drawing/2014/main" id="{6785D7DE-7A1C-58F3-6ECE-4D378B4085F9}"/>
              </a:ext>
            </a:extLst>
          </p:cNvPr>
          <p:cNvCxnSpPr/>
          <p:nvPr userDrawn="1"/>
        </p:nvCxnSpPr>
        <p:spPr>
          <a:xfrm>
            <a:off x="5983721" y="1965670"/>
            <a:ext cx="0" cy="287167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Bildobjekt 14" descr="En bild som visar text, Teckensnitt, Grafik, logotyp&#10;&#10;Automatiskt genererad beskrivning">
            <a:extLst>
              <a:ext uri="{FF2B5EF4-FFF2-40B4-BE49-F238E27FC236}">
                <a16:creationId xmlns:a16="http://schemas.microsoft.com/office/drawing/2014/main" id="{D43D287A-FA13-E06B-4494-98F2160060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15372" y="1965670"/>
            <a:ext cx="2364911" cy="2871678"/>
          </a:xfrm>
          <a:prstGeom prst="rect">
            <a:avLst/>
          </a:prstGeom>
        </p:spPr>
      </p:pic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127CD4E3-6427-0CE3-51B2-B9B5018B3C0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587159" y="3865366"/>
            <a:ext cx="4200441" cy="914977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spcBef>
                <a:spcPts val="300"/>
              </a:spcBef>
              <a:buNone/>
              <a:defRPr sz="1500"/>
            </a:lvl1pPr>
          </a:lstStyle>
          <a:p>
            <a:r>
              <a:rPr lang="en-GB" b="1" dirty="0" err="1"/>
              <a:t>Namn</a:t>
            </a:r>
            <a:r>
              <a:rPr lang="en-GB" b="1" dirty="0"/>
              <a:t> </a:t>
            </a:r>
            <a:r>
              <a:rPr lang="en-GB" b="1" dirty="0" err="1"/>
              <a:t>Namnsson</a:t>
            </a:r>
            <a:br>
              <a:rPr lang="en-GB" b="1" dirty="0"/>
            </a:br>
            <a:r>
              <a:rPr lang="en-GB" dirty="0" err="1"/>
              <a:t>namn.namnsson@hallnollan.se</a:t>
            </a:r>
            <a:br>
              <a:rPr lang="en-GB" dirty="0"/>
            </a:br>
            <a:r>
              <a:rPr lang="en-GB" dirty="0" err="1"/>
              <a:t>telefonnummer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6403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+ Logotyp med vis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6F9E6AA1-C466-FF2C-015A-345D4A06B28B}"/>
              </a:ext>
            </a:extLst>
          </p:cNvPr>
          <p:cNvSpPr/>
          <p:nvPr userDrawn="1"/>
        </p:nvSpPr>
        <p:spPr>
          <a:xfrm>
            <a:off x="6222380" y="0"/>
            <a:ext cx="596962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 Placeholder 15">
            <a:extLst>
              <a:ext uri="{FF2B5EF4-FFF2-40B4-BE49-F238E27FC236}">
                <a16:creationId xmlns:a16="http://schemas.microsoft.com/office/drawing/2014/main" id="{D372F509-396B-C0AA-3874-6C669BCB7B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9788" y="2221954"/>
            <a:ext cx="531938" cy="345645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 b="1" i="0">
                <a:latin typeface="Figtree" pitchFamily="2" charset="0"/>
              </a:defRPr>
            </a:lvl1pPr>
            <a:lvl2pPr marL="457200" indent="0">
              <a:buNone/>
              <a:defRPr sz="1700"/>
            </a:lvl2pPr>
            <a:lvl3pPr marL="914400" indent="0">
              <a:buNone/>
              <a:defRPr sz="1700"/>
            </a:lvl3pPr>
            <a:lvl4pPr marL="1371600" indent="0">
              <a:buNone/>
              <a:defRPr sz="1700"/>
            </a:lvl4pPr>
            <a:lvl5pPr marL="1828800" indent="0">
              <a:buNone/>
              <a:defRPr sz="1700"/>
            </a:lvl5pPr>
          </a:lstStyle>
          <a:p>
            <a:pPr lvl="0"/>
            <a:r>
              <a:rPr lang="en-US" dirty="0"/>
              <a:t>01.</a:t>
            </a:r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E164BFF8-5CB8-CBB2-54B5-96730F8CA31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71726" y="2221954"/>
            <a:ext cx="3434187" cy="345645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/>
            </a:lvl1pPr>
            <a:lvl2pPr marL="457200" indent="0">
              <a:buNone/>
              <a:defRPr sz="1700"/>
            </a:lvl2pPr>
            <a:lvl3pPr marL="914400" indent="0">
              <a:buNone/>
              <a:defRPr sz="1700"/>
            </a:lvl3pPr>
            <a:lvl4pPr marL="1371600" indent="0">
              <a:buNone/>
              <a:defRPr sz="1700"/>
            </a:lvl4pPr>
            <a:lvl5pPr marL="1828800" indent="0">
              <a:buNone/>
              <a:defRPr sz="1700"/>
            </a:lvl5pPr>
          </a:lstStyle>
          <a:p>
            <a:pPr lvl="0"/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här</a:t>
            </a:r>
            <a:r>
              <a:rPr lang="en-GB" dirty="0"/>
              <a:t> för </a:t>
            </a:r>
            <a:r>
              <a:rPr lang="en-GB" dirty="0" err="1"/>
              <a:t>addera</a:t>
            </a:r>
            <a:r>
              <a:rPr lang="en-GB" dirty="0"/>
              <a:t> text</a:t>
            </a:r>
          </a:p>
          <a:p>
            <a:pPr lvl="0"/>
            <a:endParaRPr lang="en-GB" dirty="0"/>
          </a:p>
        </p:txBody>
      </p:sp>
      <p:sp>
        <p:nvSpPr>
          <p:cNvPr id="10" name="Rubrik 9">
            <a:extLst>
              <a:ext uri="{FF2B5EF4-FFF2-40B4-BE49-F238E27FC236}">
                <a16:creationId xmlns:a16="http://schemas.microsoft.com/office/drawing/2014/main" id="{423D1616-42C0-8113-4372-97FDB1331C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7" y="365125"/>
            <a:ext cx="3966125" cy="1731303"/>
          </a:xfrm>
        </p:spPr>
        <p:txBody>
          <a:bodyPr anchor="b"/>
          <a:lstStyle/>
          <a:p>
            <a:r>
              <a:rPr lang="sv-SE" dirty="0"/>
              <a:t>Agenda</a:t>
            </a:r>
          </a:p>
        </p:txBody>
      </p:sp>
      <p:sp>
        <p:nvSpPr>
          <p:cNvPr id="11" name="Platshållare för datum 10">
            <a:extLst>
              <a:ext uri="{FF2B5EF4-FFF2-40B4-BE49-F238E27FC236}">
                <a16:creationId xmlns:a16="http://schemas.microsoft.com/office/drawing/2014/main" id="{85109431-32CF-47E5-E737-8897BDC16ACF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F103A7D-6156-4141-A963-837B5225B931}" type="datetime1">
              <a:rPr lang="sv-SE" smtClean="0"/>
              <a:pPr/>
              <a:t>2024-10-30</a:t>
            </a:fld>
            <a:endParaRPr lang="sv-SE" dirty="0"/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25820DC9-F1AA-A01B-6E33-6027F523400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sv-SE"/>
              <a:t>Namnet på presentationen</a:t>
            </a:r>
            <a:endParaRPr lang="sv-SE" dirty="0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34E2E5F5-31E9-F6AD-0E68-649CFB08ECC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6BDF98-47F6-474D-9A48-7BA703DF66EB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4" name="Bild 3">
            <a:extLst>
              <a:ext uri="{FF2B5EF4-FFF2-40B4-BE49-F238E27FC236}">
                <a16:creationId xmlns:a16="http://schemas.microsoft.com/office/drawing/2014/main" id="{B03AEA90-1B46-2A9D-C16A-22AE2F2ECE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92685" y="1648282"/>
            <a:ext cx="2829010" cy="3435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8231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ta sida med Kontaktuppgift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6188FC2-B987-862E-53F7-93080BAE84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87159" y="1965669"/>
            <a:ext cx="4467271" cy="2871677"/>
          </a:xfrm>
        </p:spPr>
        <p:txBody>
          <a:bodyPr anchor="ctr">
            <a:noAutofit/>
          </a:bodyPr>
          <a:lstStyle>
            <a:lvl1pPr algn="l">
              <a:lnSpc>
                <a:spcPct val="90000"/>
              </a:lnSpc>
              <a:defRPr sz="4000" b="0"/>
            </a:lvl1pPr>
          </a:lstStyle>
          <a:p>
            <a:r>
              <a:rPr lang="sv-SE" dirty="0"/>
              <a:t>Tack för er tid!</a:t>
            </a:r>
            <a:endParaRPr lang="en-US" dirty="0"/>
          </a:p>
        </p:txBody>
      </p:sp>
      <p:cxnSp>
        <p:nvCxnSpPr>
          <p:cNvPr id="11" name="Rak 10">
            <a:extLst>
              <a:ext uri="{FF2B5EF4-FFF2-40B4-BE49-F238E27FC236}">
                <a16:creationId xmlns:a16="http://schemas.microsoft.com/office/drawing/2014/main" id="{6785D7DE-7A1C-58F3-6ECE-4D378B4085F9}"/>
              </a:ext>
            </a:extLst>
          </p:cNvPr>
          <p:cNvCxnSpPr/>
          <p:nvPr userDrawn="1"/>
        </p:nvCxnSpPr>
        <p:spPr>
          <a:xfrm>
            <a:off x="5983721" y="1965670"/>
            <a:ext cx="0" cy="287167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Bildobjekt 14" descr="En bild som visar text, Teckensnitt, Grafik, logotyp&#10;&#10;Automatiskt genererad beskrivning">
            <a:extLst>
              <a:ext uri="{FF2B5EF4-FFF2-40B4-BE49-F238E27FC236}">
                <a16:creationId xmlns:a16="http://schemas.microsoft.com/office/drawing/2014/main" id="{D43D287A-FA13-E06B-4494-98F2160060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15372" y="1965670"/>
            <a:ext cx="2364911" cy="2871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100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ågo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6188FC2-B987-862E-53F7-93080BAE84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87159" y="1965669"/>
            <a:ext cx="4467271" cy="2871677"/>
          </a:xfrm>
        </p:spPr>
        <p:txBody>
          <a:bodyPr anchor="ctr">
            <a:noAutofit/>
          </a:bodyPr>
          <a:lstStyle>
            <a:lvl1pPr algn="l">
              <a:lnSpc>
                <a:spcPct val="90000"/>
              </a:lnSpc>
              <a:defRPr sz="4000" b="0"/>
            </a:lvl1pPr>
          </a:lstStyle>
          <a:p>
            <a:r>
              <a:rPr lang="sv-SE" dirty="0"/>
              <a:t>Frågor?</a:t>
            </a:r>
            <a:endParaRPr lang="en-US" dirty="0"/>
          </a:p>
        </p:txBody>
      </p:sp>
      <p:cxnSp>
        <p:nvCxnSpPr>
          <p:cNvPr id="11" name="Rak 10">
            <a:extLst>
              <a:ext uri="{FF2B5EF4-FFF2-40B4-BE49-F238E27FC236}">
                <a16:creationId xmlns:a16="http://schemas.microsoft.com/office/drawing/2014/main" id="{6785D7DE-7A1C-58F3-6ECE-4D378B4085F9}"/>
              </a:ext>
            </a:extLst>
          </p:cNvPr>
          <p:cNvCxnSpPr/>
          <p:nvPr userDrawn="1"/>
        </p:nvCxnSpPr>
        <p:spPr>
          <a:xfrm>
            <a:off x="5983721" y="1965670"/>
            <a:ext cx="0" cy="287167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Bildobjekt 14" descr="En bild som visar text, Teckensnitt, Grafik, logotyp&#10;&#10;Automatiskt genererad beskrivning">
            <a:extLst>
              <a:ext uri="{FF2B5EF4-FFF2-40B4-BE49-F238E27FC236}">
                <a16:creationId xmlns:a16="http://schemas.microsoft.com/office/drawing/2014/main" id="{D43D287A-FA13-E06B-4494-98F2160060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15372" y="1965670"/>
            <a:ext cx="2364911" cy="2871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3742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sta sida med Kontaktuppgift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objekt 14" descr="En bild som visar text, Teckensnitt, Grafik, logotyp&#10;&#10;Automatiskt genererad beskrivning">
            <a:extLst>
              <a:ext uri="{FF2B5EF4-FFF2-40B4-BE49-F238E27FC236}">
                <a16:creationId xmlns:a16="http://schemas.microsoft.com/office/drawing/2014/main" id="{D43D287A-FA13-E06B-4494-98F2160060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13544" y="1965670"/>
            <a:ext cx="2364911" cy="2871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3818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Agenda +  utan nummer Logotyp med vis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6F9E6AA1-C466-FF2C-015A-345D4A06B28B}"/>
              </a:ext>
            </a:extLst>
          </p:cNvPr>
          <p:cNvSpPr/>
          <p:nvPr userDrawn="1"/>
        </p:nvSpPr>
        <p:spPr>
          <a:xfrm>
            <a:off x="6222380" y="0"/>
            <a:ext cx="596962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E164BFF8-5CB8-CBB2-54B5-96730F8CA31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9788" y="2221954"/>
            <a:ext cx="3966126" cy="3456457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800"/>
            </a:lvl1pPr>
            <a:lvl2pPr marL="457200" indent="0">
              <a:buNone/>
              <a:defRPr sz="1700"/>
            </a:lvl2pPr>
            <a:lvl3pPr marL="914400" indent="0">
              <a:buNone/>
              <a:defRPr sz="1700"/>
            </a:lvl3pPr>
            <a:lvl4pPr marL="1371600" indent="0">
              <a:buNone/>
              <a:defRPr sz="1700"/>
            </a:lvl4pPr>
            <a:lvl5pPr marL="1828800" indent="0">
              <a:buNone/>
              <a:defRPr sz="1700"/>
            </a:lvl5pPr>
          </a:lstStyle>
          <a:p>
            <a:pPr lvl="0"/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här</a:t>
            </a:r>
            <a:r>
              <a:rPr lang="en-GB" dirty="0"/>
              <a:t> för </a:t>
            </a:r>
            <a:r>
              <a:rPr lang="en-GB" dirty="0" err="1"/>
              <a:t>addera</a:t>
            </a:r>
            <a:r>
              <a:rPr lang="en-GB" dirty="0"/>
              <a:t> text</a:t>
            </a:r>
          </a:p>
          <a:p>
            <a:pPr lvl="0"/>
            <a:endParaRPr lang="en-GB" dirty="0"/>
          </a:p>
        </p:txBody>
      </p:sp>
      <p:sp>
        <p:nvSpPr>
          <p:cNvPr id="10" name="Rubrik 9">
            <a:extLst>
              <a:ext uri="{FF2B5EF4-FFF2-40B4-BE49-F238E27FC236}">
                <a16:creationId xmlns:a16="http://schemas.microsoft.com/office/drawing/2014/main" id="{423D1616-42C0-8113-4372-97FDB1331C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7" y="365125"/>
            <a:ext cx="3966125" cy="1731303"/>
          </a:xfrm>
        </p:spPr>
        <p:txBody>
          <a:bodyPr anchor="b"/>
          <a:lstStyle/>
          <a:p>
            <a:r>
              <a:rPr lang="sv-SE" dirty="0"/>
              <a:t>Agenda</a:t>
            </a:r>
          </a:p>
        </p:txBody>
      </p:sp>
      <p:sp>
        <p:nvSpPr>
          <p:cNvPr id="11" name="Platshållare för datum 10">
            <a:extLst>
              <a:ext uri="{FF2B5EF4-FFF2-40B4-BE49-F238E27FC236}">
                <a16:creationId xmlns:a16="http://schemas.microsoft.com/office/drawing/2014/main" id="{85109431-32CF-47E5-E737-8897BDC16ACF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F103A7D-6156-4141-A963-837B5225B931}" type="datetime1">
              <a:rPr lang="sv-SE" smtClean="0"/>
              <a:pPr/>
              <a:t>2024-10-30</a:t>
            </a:fld>
            <a:endParaRPr lang="sv-SE" dirty="0"/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25820DC9-F1AA-A01B-6E33-6027F523400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sv-SE"/>
              <a:t>Namnet på presentationen</a:t>
            </a:r>
            <a:endParaRPr lang="sv-SE" dirty="0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34E2E5F5-31E9-F6AD-0E68-649CFB08ECC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6BDF98-47F6-474D-9A48-7BA703DF66EB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4" name="Bild 3">
            <a:extLst>
              <a:ext uri="{FF2B5EF4-FFF2-40B4-BE49-F238E27FC236}">
                <a16:creationId xmlns:a16="http://schemas.microsoft.com/office/drawing/2014/main" id="{B03AEA90-1B46-2A9D-C16A-22AE2F2ECE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92685" y="1648282"/>
            <a:ext cx="2829010" cy="3435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5474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+ 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222380" y="0"/>
            <a:ext cx="5969620" cy="6857999"/>
          </a:xfrm>
          <a:noFill/>
        </p:spPr>
        <p:txBody>
          <a:bodyPr lIns="360000" rIns="90000" anchor="ctr"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</a:t>
            </a:r>
            <a:br>
              <a:rPr lang="sv-SE" dirty="0"/>
            </a:br>
            <a:r>
              <a:rPr lang="sv-SE" dirty="0"/>
              <a:t>att lägga till en bild</a:t>
            </a:r>
            <a:endParaRPr lang="en-US" dirty="0"/>
          </a:p>
        </p:txBody>
      </p:sp>
      <p:sp>
        <p:nvSpPr>
          <p:cNvPr id="8" name="Text Placeholder 15">
            <a:extLst>
              <a:ext uri="{FF2B5EF4-FFF2-40B4-BE49-F238E27FC236}">
                <a16:creationId xmlns:a16="http://schemas.microsoft.com/office/drawing/2014/main" id="{D372F509-396B-C0AA-3874-6C669BCB7B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9788" y="2221954"/>
            <a:ext cx="531938" cy="345645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 b="1" i="0">
                <a:latin typeface="Figtree" pitchFamily="2" charset="0"/>
              </a:defRPr>
            </a:lvl1pPr>
            <a:lvl2pPr marL="457200" indent="0">
              <a:buNone/>
              <a:defRPr sz="1700"/>
            </a:lvl2pPr>
            <a:lvl3pPr marL="914400" indent="0">
              <a:buNone/>
              <a:defRPr sz="1700"/>
            </a:lvl3pPr>
            <a:lvl4pPr marL="1371600" indent="0">
              <a:buNone/>
              <a:defRPr sz="1700"/>
            </a:lvl4pPr>
            <a:lvl5pPr marL="1828800" indent="0">
              <a:buNone/>
              <a:defRPr sz="1700"/>
            </a:lvl5pPr>
          </a:lstStyle>
          <a:p>
            <a:pPr lvl="0"/>
            <a:r>
              <a:rPr lang="en-US" dirty="0"/>
              <a:t>01.</a:t>
            </a:r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E164BFF8-5CB8-CBB2-54B5-96730F8CA31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71726" y="2221954"/>
            <a:ext cx="3434187" cy="345645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/>
            </a:lvl1pPr>
            <a:lvl2pPr marL="457200" indent="0">
              <a:buNone/>
              <a:defRPr sz="1700"/>
            </a:lvl2pPr>
            <a:lvl3pPr marL="914400" indent="0">
              <a:buNone/>
              <a:defRPr sz="1700"/>
            </a:lvl3pPr>
            <a:lvl4pPr marL="1371600" indent="0">
              <a:buNone/>
              <a:defRPr sz="1700"/>
            </a:lvl4pPr>
            <a:lvl5pPr marL="1828800" indent="0">
              <a:buNone/>
              <a:defRPr sz="1700"/>
            </a:lvl5pPr>
          </a:lstStyle>
          <a:p>
            <a:pPr lvl="0"/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här</a:t>
            </a:r>
            <a:r>
              <a:rPr lang="en-GB" dirty="0"/>
              <a:t> för </a:t>
            </a:r>
            <a:r>
              <a:rPr lang="en-GB" dirty="0" err="1"/>
              <a:t>addera</a:t>
            </a:r>
            <a:r>
              <a:rPr lang="en-GB" dirty="0"/>
              <a:t> text</a:t>
            </a:r>
          </a:p>
          <a:p>
            <a:pPr lvl="0"/>
            <a:endParaRPr lang="en-GB" dirty="0"/>
          </a:p>
        </p:txBody>
      </p:sp>
      <p:sp>
        <p:nvSpPr>
          <p:cNvPr id="10" name="Rubrik 9">
            <a:extLst>
              <a:ext uri="{FF2B5EF4-FFF2-40B4-BE49-F238E27FC236}">
                <a16:creationId xmlns:a16="http://schemas.microsoft.com/office/drawing/2014/main" id="{423D1616-42C0-8113-4372-97FDB1331C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7" y="365125"/>
            <a:ext cx="3966125" cy="1731303"/>
          </a:xfrm>
        </p:spPr>
        <p:txBody>
          <a:bodyPr anchor="b"/>
          <a:lstStyle/>
          <a:p>
            <a:r>
              <a:rPr lang="sv-SE" dirty="0"/>
              <a:t>Agenda</a:t>
            </a:r>
          </a:p>
        </p:txBody>
      </p:sp>
      <p:sp>
        <p:nvSpPr>
          <p:cNvPr id="11" name="Platshållare för datum 10">
            <a:extLst>
              <a:ext uri="{FF2B5EF4-FFF2-40B4-BE49-F238E27FC236}">
                <a16:creationId xmlns:a16="http://schemas.microsoft.com/office/drawing/2014/main" id="{85109431-32CF-47E5-E737-8897BDC16ACF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F103A7D-6156-4141-A963-837B5225B931}" type="datetime1">
              <a:rPr lang="sv-SE" smtClean="0"/>
              <a:pPr/>
              <a:t>2024-10-30</a:t>
            </a:fld>
            <a:endParaRPr lang="sv-SE" dirty="0"/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25820DC9-F1AA-A01B-6E33-6027F523400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sv-SE"/>
              <a:t>Namnet på presentationen</a:t>
            </a:r>
            <a:endParaRPr lang="sv-SE" dirty="0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34E2E5F5-31E9-F6AD-0E68-649CFB08ECC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96BDF98-47F6-474D-9A48-7BA703DF66E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14840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1161" y="1700897"/>
            <a:ext cx="11061561" cy="4351338"/>
          </a:xfrm>
        </p:spPr>
        <p:txBody>
          <a:bodyPr tIns="216000"/>
          <a:lstStyle>
            <a:lvl1pPr marL="216000" indent="-216000">
              <a:lnSpc>
                <a:spcPct val="100000"/>
              </a:lnSpc>
              <a:buFont typeface="Wingdings" pitchFamily="2" charset="2"/>
              <a:buChar char="§"/>
              <a:defRPr sz="1400"/>
            </a:lvl1pPr>
            <a:lvl2pPr marL="216000" indent="-216000">
              <a:lnSpc>
                <a:spcPct val="100000"/>
              </a:lnSpc>
              <a:buFont typeface="Wingdings" pitchFamily="2" charset="2"/>
              <a:buChar char="§"/>
              <a:defRPr sz="1200"/>
            </a:lvl2pPr>
            <a:lvl3pPr marL="216000" indent="-216000">
              <a:lnSpc>
                <a:spcPct val="100000"/>
              </a:lnSpc>
              <a:buFont typeface="Wingdings" pitchFamily="2" charset="2"/>
              <a:buChar char="§"/>
              <a:defRPr sz="1000"/>
            </a:lvl3pPr>
          </a:lstStyle>
          <a:p>
            <a:pPr lvl="0"/>
            <a:r>
              <a:rPr lang="sv-SE" dirty="0"/>
              <a:t>Här finns möjlighet att skriva en punktlista på med flera rader på varje punkt. Om du gör ett mjukt mellanslag vid radbyte. (Håll nere </a:t>
            </a:r>
            <a:r>
              <a:rPr lang="sv-SE" dirty="0" err="1"/>
              <a:t>Shift</a:t>
            </a:r>
            <a:r>
              <a:rPr lang="sv-SE" dirty="0"/>
              <a:t>-knappen och tryck </a:t>
            </a:r>
            <a:r>
              <a:rPr lang="sv-SE" dirty="0" err="1"/>
              <a:t>Enter</a:t>
            </a:r>
            <a:r>
              <a:rPr lang="sv-SE" dirty="0"/>
              <a:t>). Trycker du bara </a:t>
            </a:r>
            <a:r>
              <a:rPr lang="sv-SE" dirty="0" err="1"/>
              <a:t>Enter</a:t>
            </a:r>
            <a:r>
              <a:rPr lang="sv-SE" dirty="0"/>
              <a:t> blir det automatisk en ny punkt i punktlistan.</a:t>
            </a:r>
          </a:p>
          <a:p>
            <a:pPr lvl="0"/>
            <a:r>
              <a:rPr lang="sv-SE" dirty="0"/>
              <a:t>En ny punkt</a:t>
            </a:r>
            <a:br>
              <a:rPr lang="sv-SE" dirty="0"/>
            </a:br>
            <a:endParaRPr lang="sv-SE" dirty="0"/>
          </a:p>
          <a:p>
            <a:pPr lvl="0"/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D711D5A-FA1E-6047-A461-97278EC81B9B}" type="datetime1">
              <a:rPr lang="sv-SE" smtClean="0"/>
              <a:pPr/>
              <a:t>2024-10-30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Namnet på presentationen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6BDF98-47F6-474D-9A48-7BA703DF66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1BF729A-DC76-802F-D080-7C1895D6BE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1161" y="783158"/>
            <a:ext cx="11061561" cy="892800"/>
          </a:xfrm>
        </p:spPr>
        <p:txBody>
          <a:bodyPr anchor="t"/>
          <a:lstStyle>
            <a:lvl1pPr>
              <a:defRPr>
                <a:latin typeface="Larken ExtraBold" pitchFamily="2" charset="0"/>
              </a:defRPr>
            </a:lvl1pPr>
          </a:lstStyle>
          <a:p>
            <a:r>
              <a:rPr lang="sv-SE" dirty="0"/>
              <a:t>En sida med rubrik och om du vill kan den vara lite längre och på 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6244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0B972A8-1EA3-E65E-56D4-037FBD425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3A7D-6156-4141-A963-837B5225B931}" type="datetime1">
              <a:rPr lang="sv-SE" smtClean="0"/>
              <a:pPr/>
              <a:t>2024-10-30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883D30D-4E64-895C-4E05-78CE145E1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Namnet på presentationen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6AF48AD-CFA7-632E-3B6A-565DCC5AF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BDF98-47F6-474D-9A48-7BA703DF66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34019180-CD0C-D9AA-4101-B8AAD85574AF}"/>
              </a:ext>
            </a:extLst>
          </p:cNvPr>
          <p:cNvSpPr txBox="1">
            <a:spLocks/>
          </p:cNvSpPr>
          <p:nvPr userDrawn="1"/>
        </p:nvSpPr>
        <p:spPr>
          <a:xfrm>
            <a:off x="369277" y="6379115"/>
            <a:ext cx="11249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tx1"/>
                </a:solidFill>
                <a:latin typeface="Figtree Light" pitchFamily="2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118B9B-EC7A-404A-ABC5-8C88CE7AC53E}" type="datetime1">
              <a:rPr lang="sv-SE" smtClean="0"/>
              <a:pPr/>
              <a:t>2024-10-30</a:t>
            </a:fld>
            <a:endParaRPr lang="sv-SE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66E79BDF-D638-9B9F-DE20-BBA63A6198F9}"/>
              </a:ext>
            </a:extLst>
          </p:cNvPr>
          <p:cNvSpPr txBox="1">
            <a:spLocks/>
          </p:cNvSpPr>
          <p:nvPr userDrawn="1"/>
        </p:nvSpPr>
        <p:spPr>
          <a:xfrm>
            <a:off x="1494263" y="637911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b="1" i="0" kern="1200">
                <a:solidFill>
                  <a:schemeClr val="tx1"/>
                </a:solidFill>
                <a:latin typeface="Figtree" pitchFamily="2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Namnet på presentationen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3A2A1243-5494-07C7-8EA1-CC20C90F7FF9}"/>
              </a:ext>
            </a:extLst>
          </p:cNvPr>
          <p:cNvSpPr txBox="1">
            <a:spLocks/>
          </p:cNvSpPr>
          <p:nvPr userDrawn="1"/>
        </p:nvSpPr>
        <p:spPr>
          <a:xfrm>
            <a:off x="9079523" y="637911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b="1" i="0" kern="1200">
                <a:solidFill>
                  <a:schemeClr val="tx1"/>
                </a:solidFill>
                <a:latin typeface="Figtree" pitchFamily="2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96BDF98-47F6-474D-9A48-7BA703DF66E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B87F099-D02D-7986-FEF1-932FFF9C2E80}"/>
              </a:ext>
            </a:extLst>
          </p:cNvPr>
          <p:cNvSpPr txBox="1">
            <a:spLocks/>
          </p:cNvSpPr>
          <p:nvPr userDrawn="1"/>
        </p:nvSpPr>
        <p:spPr>
          <a:xfrm>
            <a:off x="839788" y="760212"/>
            <a:ext cx="3932237" cy="892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chemeClr val="tx1"/>
                </a:solidFill>
                <a:latin typeface="Larken ExtraBold" pitchFamily="2" charset="0"/>
                <a:ea typeface="+mj-ea"/>
                <a:cs typeface="+mj-cs"/>
              </a:defRPr>
            </a:lvl1pPr>
          </a:lstStyle>
          <a:p>
            <a:r>
              <a:rPr lang="sv-SE" b="0"/>
              <a:t>Klicka här för att ändra mall</a:t>
            </a:r>
            <a:endParaRPr lang="en-US" b="0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F8B39E84-B491-9A00-D917-C60FCE021A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90720"/>
            <a:ext cx="3932237" cy="3973633"/>
          </a:xfrm>
        </p:spPr>
        <p:txBody>
          <a:bodyPr tIns="216000"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graphicFrame>
        <p:nvGraphicFramePr>
          <p:cNvPr id="13" name="Tabell 12">
            <a:extLst>
              <a:ext uri="{FF2B5EF4-FFF2-40B4-BE49-F238E27FC236}">
                <a16:creationId xmlns:a16="http://schemas.microsoft.com/office/drawing/2014/main" id="{4E618852-835A-BB64-5B2B-4E46D8D1C784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944136681"/>
              </p:ext>
            </p:extLst>
          </p:nvPr>
        </p:nvGraphicFramePr>
        <p:xfrm>
          <a:off x="5080000" y="1653013"/>
          <a:ext cx="6272212" cy="4011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8053">
                  <a:extLst>
                    <a:ext uri="{9D8B030D-6E8A-4147-A177-3AD203B41FA5}">
                      <a16:colId xmlns:a16="http://schemas.microsoft.com/office/drawing/2014/main" val="921801984"/>
                    </a:ext>
                  </a:extLst>
                </a:gridCol>
                <a:gridCol w="1568053">
                  <a:extLst>
                    <a:ext uri="{9D8B030D-6E8A-4147-A177-3AD203B41FA5}">
                      <a16:colId xmlns:a16="http://schemas.microsoft.com/office/drawing/2014/main" val="2246505528"/>
                    </a:ext>
                  </a:extLst>
                </a:gridCol>
                <a:gridCol w="1568053">
                  <a:extLst>
                    <a:ext uri="{9D8B030D-6E8A-4147-A177-3AD203B41FA5}">
                      <a16:colId xmlns:a16="http://schemas.microsoft.com/office/drawing/2014/main" val="1338182119"/>
                    </a:ext>
                  </a:extLst>
                </a:gridCol>
                <a:gridCol w="1568053">
                  <a:extLst>
                    <a:ext uri="{9D8B030D-6E8A-4147-A177-3AD203B41FA5}">
                      <a16:colId xmlns:a16="http://schemas.microsoft.com/office/drawing/2014/main" val="7754782"/>
                    </a:ext>
                  </a:extLst>
                </a:gridCol>
              </a:tblGrid>
              <a:tr h="1337113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378495"/>
                  </a:ext>
                </a:extLst>
              </a:tr>
              <a:tr h="1337113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33201"/>
                  </a:ext>
                </a:extLst>
              </a:tr>
              <a:tr h="1337113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265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0683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BBF1F69-F519-33EC-EB76-464580B7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3A7D-6156-4141-A963-837B5225B931}" type="datetime1">
              <a:rPr lang="sv-SE" smtClean="0"/>
              <a:pPr/>
              <a:t>2024-10-30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C06489C-3796-526A-C891-26C92E88F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Namnet på presentationen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5B44BB8-2D52-CCC7-2F74-20D3BD5E5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BDF98-47F6-474D-9A48-7BA703DF66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EA68233-94BC-824D-E0B1-4EE2BD00B8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1162" y="783158"/>
            <a:ext cx="10669674" cy="892800"/>
          </a:xfrm>
        </p:spPr>
        <p:txBody>
          <a:bodyPr anchor="t"/>
          <a:lstStyle/>
          <a:p>
            <a:r>
              <a:rPr lang="sv-SE" dirty="0"/>
              <a:t>Tabellsida</a:t>
            </a:r>
            <a:endParaRPr lang="en-US" dirty="0"/>
          </a:p>
        </p:txBody>
      </p:sp>
      <p:graphicFrame>
        <p:nvGraphicFramePr>
          <p:cNvPr id="13" name="Tabell 12">
            <a:extLst>
              <a:ext uri="{FF2B5EF4-FFF2-40B4-BE49-F238E27FC236}">
                <a16:creationId xmlns:a16="http://schemas.microsoft.com/office/drawing/2014/main" id="{C1235145-DAC8-026C-A6C1-48F6B2F373BC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96643183"/>
              </p:ext>
            </p:extLst>
          </p:nvPr>
        </p:nvGraphicFramePr>
        <p:xfrm>
          <a:off x="761162" y="1675958"/>
          <a:ext cx="10669675" cy="379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935">
                  <a:extLst>
                    <a:ext uri="{9D8B030D-6E8A-4147-A177-3AD203B41FA5}">
                      <a16:colId xmlns:a16="http://schemas.microsoft.com/office/drawing/2014/main" val="2500451169"/>
                    </a:ext>
                  </a:extLst>
                </a:gridCol>
                <a:gridCol w="2133935">
                  <a:extLst>
                    <a:ext uri="{9D8B030D-6E8A-4147-A177-3AD203B41FA5}">
                      <a16:colId xmlns:a16="http://schemas.microsoft.com/office/drawing/2014/main" val="3723639782"/>
                    </a:ext>
                  </a:extLst>
                </a:gridCol>
                <a:gridCol w="2133935">
                  <a:extLst>
                    <a:ext uri="{9D8B030D-6E8A-4147-A177-3AD203B41FA5}">
                      <a16:colId xmlns:a16="http://schemas.microsoft.com/office/drawing/2014/main" val="2479528029"/>
                    </a:ext>
                  </a:extLst>
                </a:gridCol>
                <a:gridCol w="2133935">
                  <a:extLst>
                    <a:ext uri="{9D8B030D-6E8A-4147-A177-3AD203B41FA5}">
                      <a16:colId xmlns:a16="http://schemas.microsoft.com/office/drawing/2014/main" val="219627214"/>
                    </a:ext>
                  </a:extLst>
                </a:gridCol>
                <a:gridCol w="2133935">
                  <a:extLst>
                    <a:ext uri="{9D8B030D-6E8A-4147-A177-3AD203B41FA5}">
                      <a16:colId xmlns:a16="http://schemas.microsoft.com/office/drawing/2014/main" val="2532767520"/>
                    </a:ext>
                  </a:extLst>
                </a:gridCol>
              </a:tblGrid>
              <a:tr h="9488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366420"/>
                  </a:ext>
                </a:extLst>
              </a:tr>
              <a:tr h="9488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922885"/>
                  </a:ext>
                </a:extLst>
              </a:tr>
              <a:tr h="9488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451648"/>
                  </a:ext>
                </a:extLst>
              </a:tr>
              <a:tr h="94880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234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101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punktlist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D711D5A-FA1E-6047-A461-97278EC81B9B}" type="datetime1">
              <a:rPr lang="sv-SE" smtClean="0"/>
              <a:pPr/>
              <a:t>2024-10-30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Namnet på presentationen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6BDF98-47F6-474D-9A48-7BA703DF66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053FF812-31F8-4477-C4FD-601636C0785A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38023" y="5278259"/>
            <a:ext cx="2713640" cy="808253"/>
          </a:xfrm>
          <a:noFill/>
          <a:ln w="12700">
            <a:solidFill>
              <a:schemeClr val="tx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713640"/>
                      <a:gd name="connsiteY0" fmla="*/ 0 h 1418246"/>
                      <a:gd name="connsiteX1" fmla="*/ 515592 w 2713640"/>
                      <a:gd name="connsiteY1" fmla="*/ 0 h 1418246"/>
                      <a:gd name="connsiteX2" fmla="*/ 976910 w 2713640"/>
                      <a:gd name="connsiteY2" fmla="*/ 0 h 1418246"/>
                      <a:gd name="connsiteX3" fmla="*/ 1573911 w 2713640"/>
                      <a:gd name="connsiteY3" fmla="*/ 0 h 1418246"/>
                      <a:gd name="connsiteX4" fmla="*/ 2089503 w 2713640"/>
                      <a:gd name="connsiteY4" fmla="*/ 0 h 1418246"/>
                      <a:gd name="connsiteX5" fmla="*/ 2713640 w 2713640"/>
                      <a:gd name="connsiteY5" fmla="*/ 0 h 1418246"/>
                      <a:gd name="connsiteX6" fmla="*/ 2713640 w 2713640"/>
                      <a:gd name="connsiteY6" fmla="*/ 501114 h 1418246"/>
                      <a:gd name="connsiteX7" fmla="*/ 2713640 w 2713640"/>
                      <a:gd name="connsiteY7" fmla="*/ 973862 h 1418246"/>
                      <a:gd name="connsiteX8" fmla="*/ 2713640 w 2713640"/>
                      <a:gd name="connsiteY8" fmla="*/ 1418246 h 1418246"/>
                      <a:gd name="connsiteX9" fmla="*/ 2225185 w 2713640"/>
                      <a:gd name="connsiteY9" fmla="*/ 1418246 h 1418246"/>
                      <a:gd name="connsiteX10" fmla="*/ 1682457 w 2713640"/>
                      <a:gd name="connsiteY10" fmla="*/ 1418246 h 1418246"/>
                      <a:gd name="connsiteX11" fmla="*/ 1139729 w 2713640"/>
                      <a:gd name="connsiteY11" fmla="*/ 1418246 h 1418246"/>
                      <a:gd name="connsiteX12" fmla="*/ 624137 w 2713640"/>
                      <a:gd name="connsiteY12" fmla="*/ 1418246 h 1418246"/>
                      <a:gd name="connsiteX13" fmla="*/ 0 w 2713640"/>
                      <a:gd name="connsiteY13" fmla="*/ 1418246 h 1418246"/>
                      <a:gd name="connsiteX14" fmla="*/ 0 w 2713640"/>
                      <a:gd name="connsiteY14" fmla="*/ 917132 h 1418246"/>
                      <a:gd name="connsiteX15" fmla="*/ 0 w 2713640"/>
                      <a:gd name="connsiteY15" fmla="*/ 416019 h 1418246"/>
                      <a:gd name="connsiteX16" fmla="*/ 0 w 2713640"/>
                      <a:gd name="connsiteY16" fmla="*/ 0 h 14182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2713640" h="1418246" extrusionOk="0">
                        <a:moveTo>
                          <a:pt x="0" y="0"/>
                        </a:moveTo>
                        <a:cubicBezTo>
                          <a:pt x="214176" y="-34282"/>
                          <a:pt x="356295" y="46070"/>
                          <a:pt x="515592" y="0"/>
                        </a:cubicBezTo>
                        <a:cubicBezTo>
                          <a:pt x="674889" y="-46070"/>
                          <a:pt x="777855" y="38440"/>
                          <a:pt x="976910" y="0"/>
                        </a:cubicBezTo>
                        <a:cubicBezTo>
                          <a:pt x="1175965" y="-38440"/>
                          <a:pt x="1391101" y="6774"/>
                          <a:pt x="1573911" y="0"/>
                        </a:cubicBezTo>
                        <a:cubicBezTo>
                          <a:pt x="1756721" y="-6774"/>
                          <a:pt x="1942621" y="47994"/>
                          <a:pt x="2089503" y="0"/>
                        </a:cubicBezTo>
                        <a:cubicBezTo>
                          <a:pt x="2236385" y="-47994"/>
                          <a:pt x="2560678" y="6464"/>
                          <a:pt x="2713640" y="0"/>
                        </a:cubicBezTo>
                        <a:cubicBezTo>
                          <a:pt x="2766660" y="108201"/>
                          <a:pt x="2684174" y="374384"/>
                          <a:pt x="2713640" y="501114"/>
                        </a:cubicBezTo>
                        <a:cubicBezTo>
                          <a:pt x="2743106" y="627844"/>
                          <a:pt x="2670340" y="762561"/>
                          <a:pt x="2713640" y="973862"/>
                        </a:cubicBezTo>
                        <a:cubicBezTo>
                          <a:pt x="2756940" y="1185163"/>
                          <a:pt x="2669163" y="1290856"/>
                          <a:pt x="2713640" y="1418246"/>
                        </a:cubicBezTo>
                        <a:cubicBezTo>
                          <a:pt x="2508993" y="1461930"/>
                          <a:pt x="2369559" y="1388474"/>
                          <a:pt x="2225185" y="1418246"/>
                        </a:cubicBezTo>
                        <a:cubicBezTo>
                          <a:pt x="2080811" y="1448018"/>
                          <a:pt x="1796141" y="1362010"/>
                          <a:pt x="1682457" y="1418246"/>
                        </a:cubicBezTo>
                        <a:cubicBezTo>
                          <a:pt x="1568773" y="1474482"/>
                          <a:pt x="1410902" y="1356598"/>
                          <a:pt x="1139729" y="1418246"/>
                        </a:cubicBezTo>
                        <a:cubicBezTo>
                          <a:pt x="868556" y="1479894"/>
                          <a:pt x="853596" y="1402800"/>
                          <a:pt x="624137" y="1418246"/>
                        </a:cubicBezTo>
                        <a:cubicBezTo>
                          <a:pt x="394678" y="1433692"/>
                          <a:pt x="281774" y="1385768"/>
                          <a:pt x="0" y="1418246"/>
                        </a:cubicBezTo>
                        <a:cubicBezTo>
                          <a:pt x="-24822" y="1297991"/>
                          <a:pt x="9492" y="1115928"/>
                          <a:pt x="0" y="917132"/>
                        </a:cubicBezTo>
                        <a:cubicBezTo>
                          <a:pt x="-9492" y="718336"/>
                          <a:pt x="51261" y="535191"/>
                          <a:pt x="0" y="416019"/>
                        </a:cubicBezTo>
                        <a:cubicBezTo>
                          <a:pt x="-51261" y="296847"/>
                          <a:pt x="550" y="16476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lIns="180000" tIns="180000" rIns="180000" bIns="180000" anchor="t">
            <a:noAutofit/>
          </a:bodyPr>
          <a:lstStyle>
            <a:lvl1pPr marL="0" indent="0">
              <a:lnSpc>
                <a:spcPct val="90000"/>
              </a:lnSpc>
              <a:buNone/>
              <a:defRPr sz="1200" b="1" i="0">
                <a:solidFill>
                  <a:schemeClr val="tx1"/>
                </a:solidFill>
                <a:latin typeface="Figtree SemiBold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 dirty="0"/>
              <a:t>Här finns en textruta för det lite mindre texterna som skall lyftas fram och få lite inramning.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B8651-E31B-78B8-8218-8BD1C93B2D9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61161" y="1700659"/>
            <a:ext cx="11061561" cy="1090766"/>
          </a:xfrm>
        </p:spPr>
        <p:txBody>
          <a:bodyPr tIns="216000"/>
          <a:lstStyle>
            <a:lvl1pPr marL="0" indent="0">
              <a:lnSpc>
                <a:spcPct val="100000"/>
              </a:lnSpc>
              <a:buFont typeface="Wingdings" pitchFamily="2" charset="2"/>
              <a:buNone/>
              <a:defRPr sz="1400"/>
            </a:lvl1pPr>
            <a:lvl2pPr marL="216000" indent="-216000">
              <a:lnSpc>
                <a:spcPct val="100000"/>
              </a:lnSpc>
              <a:buFont typeface="Wingdings" pitchFamily="2" charset="2"/>
              <a:buChar char="§"/>
              <a:defRPr sz="1200"/>
            </a:lvl2pPr>
            <a:lvl3pPr marL="216000" indent="-216000">
              <a:lnSpc>
                <a:spcPct val="100000"/>
              </a:lnSpc>
              <a:buFont typeface="Wingdings" pitchFamily="2" charset="2"/>
              <a:buChar char="§"/>
              <a:defRPr sz="1000"/>
            </a:lvl3pPr>
          </a:lstStyle>
          <a:p>
            <a:pPr lvl="0"/>
            <a:r>
              <a:rPr lang="sv-SE" dirty="0"/>
              <a:t>Här finns möjlighet att skriva en brödtext på med flera rader. Håll nere </a:t>
            </a:r>
            <a:r>
              <a:rPr lang="sv-SE" dirty="0" err="1"/>
              <a:t>Shift</a:t>
            </a:r>
            <a:r>
              <a:rPr lang="sv-SE" dirty="0"/>
              <a:t>-knappen och tryck </a:t>
            </a:r>
            <a:r>
              <a:rPr lang="sv-SE" dirty="0" err="1"/>
              <a:t>enter</a:t>
            </a:r>
            <a:r>
              <a:rPr lang="sv-SE" dirty="0"/>
              <a:t> om du vill göra en radbrytning utan gör nytt stycke. Trycker du bara </a:t>
            </a:r>
            <a:r>
              <a:rPr lang="sv-SE" dirty="0" err="1"/>
              <a:t>Enter</a:t>
            </a:r>
            <a:r>
              <a:rPr lang="sv-SE" dirty="0"/>
              <a:t> blir det automatisk ett nytt stycke.</a:t>
            </a:r>
            <a:br>
              <a:rPr lang="sv-SE" dirty="0"/>
            </a:br>
            <a:endParaRPr lang="sv-SE" dirty="0"/>
          </a:p>
          <a:p>
            <a:pPr lvl="0"/>
            <a:endParaRPr lang="sv-SE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86A17CE-9436-AD5B-86C1-37879EEC5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1161" y="783158"/>
            <a:ext cx="11061561" cy="892800"/>
          </a:xfrm>
        </p:spPr>
        <p:txBody>
          <a:bodyPr anchor="t"/>
          <a:lstStyle/>
          <a:p>
            <a:r>
              <a:rPr lang="sv-SE" dirty="0"/>
              <a:t>En sida med rubrik och om du vill kan den vara lite längre och på 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127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9277" y="365126"/>
            <a:ext cx="10515600" cy="892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mall för rubrikformat</a:t>
            </a:r>
            <a:br>
              <a:rPr lang="sv-SE" dirty="0"/>
            </a:br>
            <a:r>
              <a:rPr lang="sv-SE" dirty="0"/>
              <a:t>på två rader rubrik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9277" y="130175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277" y="6379115"/>
            <a:ext cx="11249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latin typeface="Figtree Light" pitchFamily="2" charset="0"/>
              </a:defRPr>
            </a:lvl1pPr>
          </a:lstStyle>
          <a:p>
            <a:fld id="{1F103A7D-6156-4141-A963-837B5225B931}" type="datetime1">
              <a:rPr lang="sv-SE" smtClean="0"/>
              <a:pPr/>
              <a:t>2024-10-30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4263" y="637911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tx1"/>
                </a:solidFill>
                <a:latin typeface="Figtree" pitchFamily="2" charset="0"/>
              </a:defRPr>
            </a:lvl1pPr>
          </a:lstStyle>
          <a:p>
            <a:r>
              <a:rPr lang="sv-SE" dirty="0"/>
              <a:t>Namnet på presentationen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79523" y="637911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tx1"/>
                </a:solidFill>
                <a:latin typeface="Figtree" pitchFamily="2" charset="0"/>
              </a:defRPr>
            </a:lvl1pPr>
          </a:lstStyle>
          <a:p>
            <a:fld id="{A96BDF98-47F6-474D-9A48-7BA703DF66EB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 descr="En bild som visar Teckensnitt, Grafik, symbol, logotyp&#10;&#10;Automatiskt genererad beskrivning">
            <a:extLst>
              <a:ext uri="{FF2B5EF4-FFF2-40B4-BE49-F238E27FC236}">
                <a16:creationId xmlns:a16="http://schemas.microsoft.com/office/drawing/2014/main" id="{19367B3D-0E72-5C89-3608-38207D82326A}"/>
              </a:ext>
            </a:extLst>
          </p:cNvPr>
          <p:cNvPicPr>
            <a:picLocks noChangeAspect="1"/>
          </p:cNvPicPr>
          <p:nvPr userDrawn="1"/>
        </p:nvPicPr>
        <p:blipFill>
          <a:blip r:embed="rId34"/>
          <a:stretch>
            <a:fillRect/>
          </a:stretch>
        </p:blipFill>
        <p:spPr>
          <a:xfrm>
            <a:off x="11212961" y="365126"/>
            <a:ext cx="609761" cy="537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54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701" r:id="rId2"/>
    <p:sldLayoutId id="2147483694" r:id="rId3"/>
    <p:sldLayoutId id="2147483708" r:id="rId4"/>
    <p:sldLayoutId id="2147483684" r:id="rId5"/>
    <p:sldLayoutId id="2147483674" r:id="rId6"/>
    <p:sldLayoutId id="2147483704" r:id="rId7"/>
    <p:sldLayoutId id="2147483705" r:id="rId8"/>
    <p:sldLayoutId id="2147483695" r:id="rId9"/>
    <p:sldLayoutId id="2147483706" r:id="rId10"/>
    <p:sldLayoutId id="2147483675" r:id="rId11"/>
    <p:sldLayoutId id="2147483690" r:id="rId12"/>
    <p:sldLayoutId id="2147483689" r:id="rId13"/>
    <p:sldLayoutId id="2147483677" r:id="rId14"/>
    <p:sldLayoutId id="2147483693" r:id="rId15"/>
    <p:sldLayoutId id="2147483678" r:id="rId16"/>
    <p:sldLayoutId id="2147483679" r:id="rId17"/>
    <p:sldLayoutId id="2147483687" r:id="rId18"/>
    <p:sldLayoutId id="2147483697" r:id="rId19"/>
    <p:sldLayoutId id="2147483680" r:id="rId20"/>
    <p:sldLayoutId id="2147483702" r:id="rId21"/>
    <p:sldLayoutId id="2147483703" r:id="rId22"/>
    <p:sldLayoutId id="2147483685" r:id="rId23"/>
    <p:sldLayoutId id="2147483681" r:id="rId24"/>
    <p:sldLayoutId id="2147483686" r:id="rId25"/>
    <p:sldLayoutId id="2147483699" r:id="rId26"/>
    <p:sldLayoutId id="2147483700" r:id="rId27"/>
    <p:sldLayoutId id="2147483691" r:id="rId28"/>
    <p:sldLayoutId id="2147483683" r:id="rId29"/>
    <p:sldLayoutId id="2147483692" r:id="rId30"/>
    <p:sldLayoutId id="2147483707" r:id="rId31"/>
    <p:sldLayoutId id="2147483698" r:id="rId32"/>
  </p:sldLayoutIdLst>
  <p:hf hdr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200" b="0" i="0" kern="1200">
          <a:solidFill>
            <a:schemeClr val="tx1"/>
          </a:solidFill>
          <a:latin typeface="Larken ExtraBold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80000"/>
        </a:lnSpc>
        <a:spcBef>
          <a:spcPts val="10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Figtree Light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8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Figtree Ligh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8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Figtree Ligh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80000"/>
        </a:lnSpc>
        <a:spcBef>
          <a:spcPts val="500"/>
        </a:spcBef>
        <a:buFont typeface="Arial" panose="020B0604020202020204" pitchFamily="34" charset="0"/>
        <a:buChar char="•"/>
        <a:defRPr sz="1000" b="0" i="0" kern="1200">
          <a:solidFill>
            <a:schemeClr val="tx1"/>
          </a:solidFill>
          <a:latin typeface="Figtree Ligh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80000"/>
        </a:lnSpc>
        <a:spcBef>
          <a:spcPts val="500"/>
        </a:spcBef>
        <a:buFont typeface="Arial" panose="020B0604020202020204" pitchFamily="34" charset="0"/>
        <a:buChar char="•"/>
        <a:defRPr sz="800" b="0" i="0" kern="1200">
          <a:solidFill>
            <a:schemeClr val="tx1"/>
          </a:solidFill>
          <a:latin typeface="Figtree Ligh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F62BE417-FBD3-7EDA-FB5C-81EA33F77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Arial" charset="0"/>
                <a:cs typeface="Arial" charset="0"/>
              </a:rPr>
              <a:t>Byggbranschens dödsolyckor </a:t>
            </a:r>
            <a:r>
              <a:rPr lang="sv-SE" sz="3200" b="1" dirty="0">
                <a:ea typeface="Arial" charset="0"/>
                <a:cs typeface="Arial" charset="0"/>
              </a:rPr>
              <a:t>2014</a:t>
            </a:r>
            <a:r>
              <a:rPr kumimoji="0" lang="sv-SE" sz="32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Arial" charset="0"/>
                <a:cs typeface="Arial" charset="0"/>
              </a:rPr>
              <a:t>-2023</a:t>
            </a:r>
            <a:br>
              <a:rPr kumimoji="0" lang="sv-SE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Arial" charset="0"/>
                <a:cs typeface="Arial" charset="0"/>
              </a:rPr>
            </a:br>
            <a:endParaRPr lang="sv-SE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C130F56D-52BE-E419-51F0-131A5CBD2CE9}"/>
              </a:ext>
            </a:extLst>
          </p:cNvPr>
          <p:cNvSpPr txBox="1"/>
          <p:nvPr/>
        </p:nvSpPr>
        <p:spPr>
          <a:xfrm>
            <a:off x="761160" y="5935256"/>
            <a:ext cx="74804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igtree" pitchFamily="2" charset="0"/>
              </a:rPr>
              <a:t>Källor: </a:t>
            </a:r>
          </a:p>
          <a:p>
            <a:pPr>
              <a:defRPr/>
            </a:pPr>
            <a:r>
              <a:rPr lang="sv-SE" sz="1050" dirty="0">
                <a:solidFill>
                  <a:prstClr val="black"/>
                </a:solidFill>
                <a:latin typeface="Figtree" pitchFamily="2" charset="0"/>
              </a:rPr>
              <a:t>BCA (Byggbranschens centrala arbetsmiljöråd) </a:t>
            </a:r>
            <a:r>
              <a:rPr kumimoji="0" lang="sv-S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igtree" pitchFamily="2" charset="0"/>
              </a:rPr>
              <a:t>: Byggverksamhet (Byggindustrin samt sidoverksamhet)</a:t>
            </a:r>
            <a:br>
              <a:rPr kumimoji="0" lang="sv-S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igtree" pitchFamily="2" charset="0"/>
              </a:rPr>
            </a:br>
            <a:r>
              <a:rPr kumimoji="0" lang="sv-SE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igtree" pitchFamily="2" charset="0"/>
              </a:rPr>
              <a:t>Sidoverksamhet = </a:t>
            </a:r>
            <a:r>
              <a:rPr lang="sv-SE" sz="1050" dirty="0">
                <a:latin typeface="Figtree" pitchFamily="2" charset="0"/>
              </a:rPr>
              <a:t>Byggnadsplåtslageri Elinstallation Ventilation VS Måleri Glasmästeri Maskinentreprenad</a:t>
            </a:r>
            <a:endParaRPr kumimoji="0" lang="sv-SE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igtree" pitchFamily="2" charset="0"/>
            </a:endParaRPr>
          </a:p>
          <a:p>
            <a:pPr>
              <a:defRPr/>
            </a:pPr>
            <a:r>
              <a:rPr lang="sv-SE" sz="1050" dirty="0">
                <a:solidFill>
                  <a:prstClr val="black"/>
                </a:solidFill>
                <a:latin typeface="Figtree" pitchFamily="2" charset="0"/>
              </a:rPr>
              <a:t>Arbetsmiljöverket: </a:t>
            </a:r>
            <a:r>
              <a:rPr lang="sv-SE" sz="1050" dirty="0">
                <a:latin typeface="Figtree" pitchFamily="2" charset="0"/>
              </a:rPr>
              <a:t>personer anställda i utländska företag</a:t>
            </a:r>
            <a:endParaRPr kumimoji="0" lang="sv-SE" sz="105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Figtree" pitchFamily="2" charset="0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5E8A5B53-3E28-D8D1-826C-39960E1382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7825810"/>
              </p:ext>
            </p:extLst>
          </p:nvPr>
        </p:nvGraphicFramePr>
        <p:xfrm>
          <a:off x="761161" y="1384181"/>
          <a:ext cx="10669678" cy="4322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6644326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">
  <a:themeElements>
    <a:clrScheme name="Håll Nollan">
      <a:dk1>
        <a:srgbClr val="115E6A"/>
      </a:dk1>
      <a:lt1>
        <a:srgbClr val="FFFFFF"/>
      </a:lt1>
      <a:dk2>
        <a:srgbClr val="115E6B"/>
      </a:dk2>
      <a:lt2>
        <a:srgbClr val="F3F1F1"/>
      </a:lt2>
      <a:accent1>
        <a:srgbClr val="307F85"/>
      </a:accent1>
      <a:accent2>
        <a:srgbClr val="00416D"/>
      </a:accent2>
      <a:accent3>
        <a:srgbClr val="B8DA5E"/>
      </a:accent3>
      <a:accent4>
        <a:srgbClr val="92004D"/>
      </a:accent4>
      <a:accent5>
        <a:srgbClr val="599E9D"/>
      </a:accent5>
      <a:accent6>
        <a:srgbClr val="5E7C9B"/>
      </a:accent6>
      <a:hlink>
        <a:srgbClr val="B8DA5E"/>
      </a:hlink>
      <a:folHlink>
        <a:srgbClr val="B8DB5E"/>
      </a:folHlink>
    </a:clrScheme>
    <a:fontScheme name="Garamond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åll Nollan Mall 3" id="{73EBEE2F-52D2-9343-8265-A89B8C25CB67}" vid="{F7390AD7-2E57-6E42-BCF7-DCA5CC1AE95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E0F7AB1B83EF7458CA14240A739CF9B" ma:contentTypeVersion="18" ma:contentTypeDescription="Skapa ett nytt dokument." ma:contentTypeScope="" ma:versionID="85a17c70c12a0ce6ad3fd8ca7aa3163f">
  <xsd:schema xmlns:xsd="http://www.w3.org/2001/XMLSchema" xmlns:xs="http://www.w3.org/2001/XMLSchema" xmlns:p="http://schemas.microsoft.com/office/2006/metadata/properties" xmlns:ns2="3ff0c0a1-1da5-454c-bde6-1eb9921eb313" xmlns:ns3="430d8474-45c2-4f23-bf46-3e25fc32e737" targetNamespace="http://schemas.microsoft.com/office/2006/metadata/properties" ma:root="true" ma:fieldsID="405cc9a8e27d6bd242f8a9e1dd6377dd" ns2:_="" ns3:_="">
    <xsd:import namespace="3ff0c0a1-1da5-454c-bde6-1eb9921eb313"/>
    <xsd:import namespace="430d8474-45c2-4f23-bf46-3e25fc32e73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0c0a1-1da5-454c-bde6-1eb9921eb3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c1a0697f-eeca-465e-81c1-fe6332cbec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0d8474-45c2-4f23-bf46-3e25fc32e737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7dca1f4f-91fe-4586-b570-1f97637e4645}" ma:internalName="TaxCatchAll" ma:showField="CatchAllData" ma:web="430d8474-45c2-4f23-bf46-3e25fc32e7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30d8474-45c2-4f23-bf46-3e25fc32e737" xsi:nil="true"/>
    <lcf76f155ced4ddcb4097134ff3c332f xmlns="3ff0c0a1-1da5-454c-bde6-1eb9921eb31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667609E-8E5B-4C15-AA46-4C6287AA5C3B}"/>
</file>

<file path=customXml/itemProps2.xml><?xml version="1.0" encoding="utf-8"?>
<ds:datastoreItem xmlns:ds="http://schemas.openxmlformats.org/officeDocument/2006/customXml" ds:itemID="{C2F90582-EABA-4C64-91B6-7BE960BC4F08}"/>
</file>

<file path=customXml/itemProps3.xml><?xml version="1.0" encoding="utf-8"?>
<ds:datastoreItem xmlns:ds="http://schemas.openxmlformats.org/officeDocument/2006/customXml" ds:itemID="{DD04E4EF-71DB-4350-A599-9E1F54A3FC0D}"/>
</file>

<file path=docProps/app.xml><?xml version="1.0" encoding="utf-8"?>
<Properties xmlns="http://schemas.openxmlformats.org/officeDocument/2006/extended-properties" xmlns:vt="http://schemas.openxmlformats.org/officeDocument/2006/docPropsVTypes">
  <Template>Master</Template>
  <TotalTime>5</TotalTime>
  <Words>36</Words>
  <Application>Microsoft Office PowerPoint</Application>
  <PresentationFormat>Bredbild</PresentationFormat>
  <Paragraphs>4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8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10" baseType="lpstr">
      <vt:lpstr>Arial</vt:lpstr>
      <vt:lpstr>Calibri</vt:lpstr>
      <vt:lpstr>Figtree</vt:lpstr>
      <vt:lpstr>Figtree Light</vt:lpstr>
      <vt:lpstr>Figtree Medium</vt:lpstr>
      <vt:lpstr>Figtree SemiBold</vt:lpstr>
      <vt:lpstr>Larken ExtraBold</vt:lpstr>
      <vt:lpstr>Wingdings</vt:lpstr>
      <vt:lpstr>Master</vt:lpstr>
      <vt:lpstr>Byggbranschens dödsolyckor 2014-2023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Byggbranschens dödsolyckor 2013-2022</dc:title>
  <dc:creator>Carl Käll Jönsson</dc:creator>
  <cp:lastModifiedBy>Ulrika Dolietis</cp:lastModifiedBy>
  <cp:revision>2</cp:revision>
  <dcterms:created xsi:type="dcterms:W3CDTF">2023-12-12T08:43:09Z</dcterms:created>
  <dcterms:modified xsi:type="dcterms:W3CDTF">2024-10-30T13:43:01Z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0x010100EE0F7AB1B83EF7458CA14240A739CF9B</vt:lpwstr>
  </property>
</Properties>
</file>