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61" r:id="rId4"/>
    <p:sldMasterId id="2147483804" r:id="rId5"/>
  </p:sldMasterIdLst>
  <p:notesMasterIdLst>
    <p:notesMasterId r:id="rId28"/>
  </p:notesMasterIdLst>
  <p:sldIdLst>
    <p:sldId id="286" r:id="rId6"/>
    <p:sldId id="256" r:id="rId7"/>
    <p:sldId id="1770" r:id="rId8"/>
    <p:sldId id="1771" r:id="rId9"/>
    <p:sldId id="1772" r:id="rId10"/>
    <p:sldId id="1773" r:id="rId11"/>
    <p:sldId id="1774" r:id="rId12"/>
    <p:sldId id="1775" r:id="rId13"/>
    <p:sldId id="1776" r:id="rId14"/>
    <p:sldId id="1777" r:id="rId15"/>
    <p:sldId id="1748" r:id="rId16"/>
    <p:sldId id="1779" r:id="rId17"/>
    <p:sldId id="1780" r:id="rId18"/>
    <p:sldId id="1783" r:id="rId19"/>
    <p:sldId id="1784" r:id="rId20"/>
    <p:sldId id="1785" r:id="rId21"/>
    <p:sldId id="1786" r:id="rId22"/>
    <p:sldId id="1787" r:id="rId23"/>
    <p:sldId id="1788" r:id="rId24"/>
    <p:sldId id="1789" r:id="rId25"/>
    <p:sldId id="1790" r:id="rId26"/>
    <p:sldId id="1791" r:id="rId27"/>
  </p:sldIdLst>
  <p:sldSz cx="12192000" cy="6858000"/>
  <p:notesSz cx="6858000" cy="1638300"/>
  <p:embeddedFontLst>
    <p:embeddedFont>
      <p:font typeface="Figtree" pitchFamily="2" charset="0"/>
      <p:regular r:id="rId29"/>
      <p:bold r:id="rId30"/>
      <p:italic r:id="rId31"/>
      <p:boldItalic r:id="rId32"/>
    </p:embeddedFont>
    <p:embeddedFont>
      <p:font typeface="Figtree Light" pitchFamily="2" charset="0"/>
      <p:regular r:id="rId33"/>
      <p:italic r:id="rId34"/>
    </p:embeddedFont>
    <p:embeddedFont>
      <p:font typeface="Figtree Medium" pitchFamily="2" charset="0"/>
      <p:regular r:id="rId35"/>
      <p:italic r:id="rId36"/>
    </p:embeddedFont>
    <p:embeddedFont>
      <p:font typeface="Figtree SemiBold" pitchFamily="2" charset="0"/>
      <p:regular r:id="rId37"/>
      <p:bold r:id="rId38"/>
      <p:italic r:id="rId39"/>
      <p:boldItalic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vsnitt" id="{461D2B04-9CAA-4916-9908-E688617EC88E}">
          <p14:sldIdLst>
            <p14:sldId id="286"/>
            <p14:sldId id="256"/>
            <p14:sldId id="1770"/>
            <p14:sldId id="1771"/>
          </p14:sldIdLst>
        </p14:section>
        <p14:section name="Bakgrund" id="{F53EA9EB-E1A5-4964-803F-F99F522DBBFF}">
          <p14:sldIdLst>
            <p14:sldId id="1772"/>
            <p14:sldId id="1773"/>
            <p14:sldId id="1774"/>
          </p14:sldIdLst>
        </p14:section>
        <p14:section name="2025 upplägg" id="{75E5A949-FA65-45D9-9DF8-624F925192B9}">
          <p14:sldIdLst>
            <p14:sldId id="1775"/>
          </p14:sldIdLst>
        </p14:section>
        <p14:section name="vad innebär det i praktiken" id="{3A4D170A-1BB8-4138-942F-0F6075E83727}">
          <p14:sldIdLst>
            <p14:sldId id="1776"/>
            <p14:sldId id="1777"/>
            <p14:sldId id="1748"/>
            <p14:sldId id="1779"/>
            <p14:sldId id="1780"/>
            <p14:sldId id="1783"/>
            <p14:sldId id="1784"/>
            <p14:sldId id="1785"/>
            <p14:sldId id="1786"/>
            <p14:sldId id="1787"/>
            <p14:sldId id="1788"/>
            <p14:sldId id="1789"/>
            <p14:sldId id="1790"/>
            <p14:sldId id="1791"/>
          </p14:sldIdLst>
        </p14:section>
        <p14:section name="Annat" id="{92761CA2-4A10-C847-B2DC-7EDD3C48CC9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5A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llanmörkt format 2 - Dekorfärg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llanmörkt format 2 - Dekorfär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30" autoAdjust="0"/>
    <p:restoredTop sz="68906" autoAdjust="0"/>
  </p:normalViewPr>
  <p:slideViewPr>
    <p:cSldViewPr snapToGrid="0">
      <p:cViewPr varScale="1">
        <p:scale>
          <a:sx n="69" d="100"/>
          <a:sy n="69" d="100"/>
        </p:scale>
        <p:origin x="2160" y="192"/>
      </p:cViewPr>
      <p:guideLst/>
    </p:cSldViewPr>
  </p:slideViewPr>
  <p:notesTextViewPr>
    <p:cViewPr>
      <p:scale>
        <a:sx n="1" d="1"/>
        <a:sy n="1" d="1"/>
      </p:scale>
      <p:origin x="0" y="0"/>
    </p:cViewPr>
  </p:notesTextViewPr>
  <p:sorterViewPr>
    <p:cViewPr>
      <p:scale>
        <a:sx n="100" d="100"/>
        <a:sy n="100" d="100"/>
      </p:scale>
      <p:origin x="0" y="-761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1.fntdata"/><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1.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sv-SE"/>
          </a:p>
        </p:txBody>
      </p:sp>
      <p:sp>
        <p:nvSpPr>
          <p:cNvPr id="3" name="Platshållare för datum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2743A7-64E7-442E-BA4C-C302950AF79E}" type="datetimeFigureOut">
              <a:rPr lang="sv-SE" smtClean="0"/>
              <a:t>2025-05-07</a:t>
            </a:fld>
            <a:endParaRPr lang="sv-SE"/>
          </a:p>
        </p:txBody>
      </p:sp>
      <p:sp>
        <p:nvSpPr>
          <p:cNvPr id="4" name="Platshållare för bildobjekt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sv-SE"/>
          </a:p>
        </p:txBody>
      </p:sp>
      <p:sp>
        <p:nvSpPr>
          <p:cNvPr id="5" name="Platshållare för anteckninga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sv-SE"/>
          </a:p>
        </p:txBody>
      </p:sp>
      <p:sp>
        <p:nvSpPr>
          <p:cNvPr id="7" name="Platshållare för bild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84ED6F0-9E5E-4D6A-B868-DEC0E2E2E7B5}" type="slidenum">
              <a:rPr lang="sv-SE" smtClean="0"/>
              <a:t>‹#›</a:t>
            </a:fld>
            <a:endParaRPr lang="sv-SE"/>
          </a:p>
        </p:txBody>
      </p:sp>
    </p:spTree>
    <p:extLst>
      <p:ext uri="{BB962C8B-B14F-4D97-AF65-F5344CB8AC3E}">
        <p14:creationId xmlns:p14="http://schemas.microsoft.com/office/powerpoint/2010/main" val="3043410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10"/>
          </p:nvPr>
        </p:nvSpPr>
        <p:spPr/>
        <p:txBody>
          <a:bodyPr/>
          <a:lstStyle/>
          <a:p>
            <a:fld id="{9B6C5E16-DA82-7E4F-9195-082CC8A04096}" type="slidenum">
              <a:rPr lang="sv-SE" smtClean="0"/>
              <a:t>1</a:t>
            </a:fld>
            <a:endParaRPr lang="sv-SE"/>
          </a:p>
        </p:txBody>
      </p:sp>
    </p:spTree>
    <p:extLst>
      <p:ext uri="{BB962C8B-B14F-4D97-AF65-F5344CB8AC3E}">
        <p14:creationId xmlns:p14="http://schemas.microsoft.com/office/powerpoint/2010/main" val="502747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2463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11</a:t>
            </a:fld>
            <a:endParaRPr lang="sv-SE"/>
          </a:p>
        </p:txBody>
      </p:sp>
    </p:spTree>
    <p:extLst>
      <p:ext uri="{BB962C8B-B14F-4D97-AF65-F5344CB8AC3E}">
        <p14:creationId xmlns:p14="http://schemas.microsoft.com/office/powerpoint/2010/main" val="1942629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2909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13</a:t>
            </a:fld>
            <a:endParaRPr lang="sv-SE"/>
          </a:p>
        </p:txBody>
      </p:sp>
    </p:spTree>
    <p:extLst>
      <p:ext uri="{BB962C8B-B14F-4D97-AF65-F5344CB8AC3E}">
        <p14:creationId xmlns:p14="http://schemas.microsoft.com/office/powerpoint/2010/main" val="2954922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398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15</a:t>
            </a:fld>
            <a:endParaRPr lang="sv-SE"/>
          </a:p>
        </p:txBody>
      </p:sp>
    </p:spTree>
    <p:extLst>
      <p:ext uri="{BB962C8B-B14F-4D97-AF65-F5344CB8AC3E}">
        <p14:creationId xmlns:p14="http://schemas.microsoft.com/office/powerpoint/2010/main" val="1263520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32893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17</a:t>
            </a:fld>
            <a:endParaRPr lang="sv-SE"/>
          </a:p>
        </p:txBody>
      </p:sp>
    </p:spTree>
    <p:extLst>
      <p:ext uri="{BB962C8B-B14F-4D97-AF65-F5344CB8AC3E}">
        <p14:creationId xmlns:p14="http://schemas.microsoft.com/office/powerpoint/2010/main" val="3633373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18</a:t>
            </a:fld>
            <a:endParaRPr lang="sv-SE"/>
          </a:p>
        </p:txBody>
      </p:sp>
    </p:spTree>
    <p:extLst>
      <p:ext uri="{BB962C8B-B14F-4D97-AF65-F5344CB8AC3E}">
        <p14:creationId xmlns:p14="http://schemas.microsoft.com/office/powerpoint/2010/main" val="2980207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19</a:t>
            </a:fld>
            <a:endParaRPr lang="sv-SE"/>
          </a:p>
        </p:txBody>
      </p:sp>
    </p:spTree>
    <p:extLst>
      <p:ext uri="{BB962C8B-B14F-4D97-AF65-F5344CB8AC3E}">
        <p14:creationId xmlns:p14="http://schemas.microsoft.com/office/powerpoint/2010/main" val="1323350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2</a:t>
            </a:fld>
            <a:endParaRPr lang="sv-SE"/>
          </a:p>
        </p:txBody>
      </p:sp>
    </p:spTree>
    <p:extLst>
      <p:ext uri="{BB962C8B-B14F-4D97-AF65-F5344CB8AC3E}">
        <p14:creationId xmlns:p14="http://schemas.microsoft.com/office/powerpoint/2010/main" val="3102789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20</a:t>
            </a:fld>
            <a:endParaRPr lang="sv-SE"/>
          </a:p>
        </p:txBody>
      </p:sp>
    </p:spTree>
    <p:extLst>
      <p:ext uri="{BB962C8B-B14F-4D97-AF65-F5344CB8AC3E}">
        <p14:creationId xmlns:p14="http://schemas.microsoft.com/office/powerpoint/2010/main" val="4137539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kern="1200" dirty="0">
                <a:solidFill>
                  <a:schemeClr val="tx1"/>
                </a:solidFill>
                <a:latin typeface="+mn-lt"/>
                <a:ea typeface="+mn-ea"/>
                <a:cs typeface="+mn-cs"/>
              </a:rPr>
              <a:t>I år är det sjätte året som Håll Nollans </a:t>
            </a:r>
            <a:r>
              <a:rPr lang="sv-SE" sz="1200" kern="1200" dirty="0" err="1">
                <a:solidFill>
                  <a:schemeClr val="tx1"/>
                </a:solidFill>
                <a:latin typeface="+mn-lt"/>
                <a:ea typeface="+mn-ea"/>
                <a:cs typeface="+mn-cs"/>
              </a:rPr>
              <a:t>säkerhetspush</a:t>
            </a:r>
            <a:r>
              <a:rPr lang="sv-SE" sz="1200" kern="1200" dirty="0">
                <a:solidFill>
                  <a:schemeClr val="tx1"/>
                </a:solidFill>
                <a:latin typeface="+mn-lt"/>
                <a:ea typeface="+mn-ea"/>
                <a:cs typeface="+mn-cs"/>
              </a:rPr>
              <a:t> kommer att gå av stapeln. </a:t>
            </a:r>
            <a:r>
              <a:rPr lang="sv-SE" sz="1200" kern="1200" dirty="0" err="1">
                <a:solidFill>
                  <a:schemeClr val="tx1"/>
                </a:solidFill>
                <a:latin typeface="+mn-lt"/>
                <a:ea typeface="+mn-ea"/>
                <a:cs typeface="+mn-cs"/>
              </a:rPr>
              <a:t>Säkerhetspushen</a:t>
            </a:r>
            <a:r>
              <a:rPr lang="sv-SE" sz="1200" kern="1200" dirty="0">
                <a:solidFill>
                  <a:schemeClr val="tx1"/>
                </a:solidFill>
                <a:latin typeface="+mn-lt"/>
                <a:ea typeface="+mn-ea"/>
                <a:cs typeface="+mn-cs"/>
              </a:rPr>
              <a:t> genomförs alltid tisdag vecka 38, vilket i år är den 16 september. </a:t>
            </a:r>
          </a:p>
        </p:txBody>
      </p:sp>
      <p:sp>
        <p:nvSpPr>
          <p:cNvPr id="4" name="Platshållare för bildnummer 3"/>
          <p:cNvSpPr>
            <a:spLocks noGrp="1"/>
          </p:cNvSpPr>
          <p:nvPr>
            <p:ph type="sldNum" sz="quarter" idx="5"/>
          </p:nvPr>
        </p:nvSpPr>
        <p:spPr/>
        <p:txBody>
          <a:bodyPr/>
          <a:lstStyle/>
          <a:p>
            <a:fld id="{384ED6F0-9E5E-4D6A-B868-DEC0E2E2E7B5}" type="slidenum">
              <a:rPr lang="sv-SE" smtClean="0"/>
              <a:t>3</a:t>
            </a:fld>
            <a:endParaRPr lang="sv-SE"/>
          </a:p>
        </p:txBody>
      </p:sp>
    </p:spTree>
    <p:extLst>
      <p:ext uri="{BB962C8B-B14F-4D97-AF65-F5344CB8AC3E}">
        <p14:creationId xmlns:p14="http://schemas.microsoft.com/office/powerpoint/2010/main" val="29484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6C5E16-DA82-7E4F-9195-082CC8A04096}"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6582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cs typeface="Calibri"/>
              </a:rPr>
              <a:t>Läs igenom sidan och gå sedan över till: Huvudbudskapen kompletteras även av några ytterligare deviser, </a:t>
            </a:r>
            <a:r>
              <a:rPr lang="sv-SE" dirty="0" err="1">
                <a:cs typeface="Calibri"/>
              </a:rPr>
              <a:t>payoffer</a:t>
            </a:r>
            <a:r>
              <a:rPr lang="sv-SE" dirty="0">
                <a:cs typeface="Calibri"/>
              </a:rPr>
              <a:t>, kompletterande budskap..</a:t>
            </a:r>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4902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cs typeface="Calibri"/>
              </a:rPr>
              <a:t>Huvudbudskapen är liksom de budskap som ska kunna tala för hela </a:t>
            </a:r>
            <a:r>
              <a:rPr lang="sv-SE" dirty="0" err="1">
                <a:cs typeface="Calibri"/>
              </a:rPr>
              <a:t>säkerhetspushen</a:t>
            </a:r>
            <a:r>
              <a:rPr lang="sv-SE" dirty="0">
                <a:cs typeface="Calibri"/>
              </a:rPr>
              <a:t> och syftet för </a:t>
            </a:r>
            <a:r>
              <a:rPr lang="sv-SE" dirty="0" err="1">
                <a:cs typeface="Calibri"/>
              </a:rPr>
              <a:t>pushen</a:t>
            </a:r>
            <a:r>
              <a:rPr lang="sv-SE" dirty="0">
                <a:cs typeface="Calibri"/>
              </a:rPr>
              <a:t> och de </a:t>
            </a:r>
            <a:r>
              <a:rPr lang="sv-SE" dirty="0" err="1">
                <a:cs typeface="Calibri"/>
              </a:rPr>
              <a:t>kompletternade</a:t>
            </a:r>
            <a:r>
              <a:rPr lang="sv-SE" dirty="0">
                <a:cs typeface="Calibri"/>
              </a:rPr>
              <a:t> budskapen ska vara lite ”klatschigare” och också kunna fylla ut lite om det är så att man vill kunna göra flera olika inlägg i ex. sociala medier. Alla budskap ska användas ihop med Håll Nollans </a:t>
            </a:r>
            <a:r>
              <a:rPr lang="sv-SE" dirty="0" err="1">
                <a:cs typeface="Calibri"/>
              </a:rPr>
              <a:t>säkerhetspush</a:t>
            </a:r>
            <a:r>
              <a:rPr lang="sv-SE" dirty="0">
                <a:cs typeface="Calibri"/>
              </a:rPr>
              <a:t>, men det blir kanske lite extra viktigt för de kompletterande. Här till höger finns exempel. </a:t>
            </a:r>
          </a:p>
        </p:txBody>
      </p:sp>
      <p:sp>
        <p:nvSpPr>
          <p:cNvPr id="4" name="Platshållare för bildnummer 3"/>
          <p:cNvSpPr>
            <a:spLocks noGrp="1"/>
          </p:cNvSpPr>
          <p:nvPr>
            <p:ph type="sldNum" sz="quarter" idx="5"/>
          </p:nvPr>
        </p:nvSpPr>
        <p:spPr/>
        <p:txBody>
          <a:bodyPr/>
          <a:lstStyle/>
          <a:p>
            <a:fld id="{384ED6F0-9E5E-4D6A-B868-DEC0E2E2E7B5}" type="slidenum">
              <a:rPr lang="sv-SE" smtClean="0"/>
              <a:t>6</a:t>
            </a:fld>
            <a:endParaRPr lang="sv-SE"/>
          </a:p>
        </p:txBody>
      </p:sp>
    </p:spTree>
    <p:extLst>
      <p:ext uri="{BB962C8B-B14F-4D97-AF65-F5344CB8AC3E}">
        <p14:creationId xmlns:p14="http://schemas.microsoft.com/office/powerpoint/2010/main" val="2207809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7</a:t>
            </a:fld>
            <a:endParaRPr lang="sv-SE"/>
          </a:p>
        </p:txBody>
      </p:sp>
    </p:spTree>
    <p:extLst>
      <p:ext uri="{BB962C8B-B14F-4D97-AF65-F5344CB8AC3E}">
        <p14:creationId xmlns:p14="http://schemas.microsoft.com/office/powerpoint/2010/main" val="2197225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Upplägget är precis som de senaste åren: vi samlas och stoppar arbetet under ungefär 15 minuter. Det är dock viktigt att skicka med här att upplägget är ett exempel och ett underlag till hur man kan lägga upp </a:t>
            </a:r>
            <a:r>
              <a:rPr lang="sv-SE" dirty="0" err="1"/>
              <a:t>säkerhetspushen</a:t>
            </a:r>
            <a:r>
              <a:rPr lang="sv-SE" dirty="0"/>
              <a:t>. Upplägget behöver anpassas för att passa den enskilda organisationen. </a:t>
            </a:r>
            <a:r>
              <a:rPr lang="sv-SE" dirty="0" err="1"/>
              <a:t>Säkerhetspushen</a:t>
            </a:r>
            <a:r>
              <a:rPr lang="sv-SE" dirty="0"/>
              <a:t> kan alltså gå snabbare än 15 minuter, men skulle också kunna ta längre tid. </a:t>
            </a:r>
          </a:p>
          <a:p>
            <a:r>
              <a:rPr lang="sv-SE" dirty="0"/>
              <a:t>Det material Håll Nollan tar fram bygger på ovan upplägg. </a:t>
            </a:r>
            <a:r>
              <a:rPr lang="sv-SE" dirty="0" err="1"/>
              <a:t>Säkerhetspushen</a:t>
            </a:r>
            <a:r>
              <a:rPr lang="sv-SE" dirty="0"/>
              <a:t> startar med att det hålls en inledning med tal och en film som sätter tonen för manifestationen. Filmen följs upp av korta tal från representanter från ledningen, helst både från byggherre och entreprenör och gärna något skyddsombud. </a:t>
            </a:r>
          </a:p>
          <a:p>
            <a:r>
              <a:rPr lang="sv-SE" dirty="0"/>
              <a:t>Sen genomförs en reflektionsövning som kommer kunna att genomföras på lite olika sätt men huvudsyftet är att den ska bidra till att stärka säkerhetskulturen med fokus på omtanke. Efter aktiviteten avslutas manifestationen med ett avslutningstal från den som är ansvarig för </a:t>
            </a:r>
            <a:r>
              <a:rPr lang="sv-SE" dirty="0" err="1"/>
              <a:t>säkerhetspushen</a:t>
            </a:r>
            <a:r>
              <a:rPr lang="sv-SE" dirty="0"/>
              <a:t> på arbetsplatsen.</a:t>
            </a:r>
          </a:p>
          <a:p>
            <a:r>
              <a:rPr lang="sv-SE" dirty="0" err="1"/>
              <a:t>Säkerhetspushen</a:t>
            </a:r>
            <a:r>
              <a:rPr lang="sv-SE" dirty="0"/>
              <a:t> arrangeras alltså på olika arbetsplatser runt om i branschen och det kan vara både byggherre och entreprenör som står som avsändare för den. Eftersom att vi vet att det ser olika ut hos alla så har vi försökt skapa ett upplägg som går att anpassa för våra olika medlemmar. </a:t>
            </a:r>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766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Så här ser den föreslagna rollfördelningen ut för arbetet med att förbereda </a:t>
            </a:r>
            <a:r>
              <a:rPr lang="sv-SE" dirty="0" err="1"/>
              <a:t>säkerhetspushen</a:t>
            </a:r>
            <a:r>
              <a:rPr lang="sv-SE" dirty="0"/>
              <a:t> i era respektive organisationer. Upplägget utgår från att det ska finnas en samordnare hos varje medlem som genomför </a:t>
            </a:r>
            <a:r>
              <a:rPr lang="sv-SE" dirty="0" err="1"/>
              <a:t>pushen</a:t>
            </a:r>
            <a:r>
              <a:rPr lang="sv-SE" dirty="0"/>
              <a:t> – som är den person som håller kontakten med Håll Nollan och samordnar </a:t>
            </a:r>
            <a:r>
              <a:rPr lang="sv-SE" dirty="0" err="1"/>
              <a:t>pushen</a:t>
            </a:r>
            <a:r>
              <a:rPr lang="sv-SE" dirty="0"/>
              <a:t> i sin organisation. Detta är för att försöka göra processen smidigare. Genom att en person har kontakten med Håll Nollan och står för samordningen tror vi att det blir lättare att planera och utföra </a:t>
            </a:r>
            <a:r>
              <a:rPr lang="sv-SE" dirty="0" err="1"/>
              <a:t>säkerhetspushen</a:t>
            </a:r>
            <a:r>
              <a:rPr lang="sv-SE" dirty="0"/>
              <a:t>. </a:t>
            </a:r>
          </a:p>
        </p:txBody>
      </p:sp>
      <p:sp>
        <p:nvSpPr>
          <p:cNvPr id="4" name="Platshållare för bildnummer 3"/>
          <p:cNvSpPr>
            <a:spLocks noGrp="1"/>
          </p:cNvSpPr>
          <p:nvPr>
            <p:ph type="sldNum" sz="quarter" idx="5"/>
          </p:nvPr>
        </p:nvSpPr>
        <p:spPr/>
        <p:txBody>
          <a:bodyPr/>
          <a:lstStyle/>
          <a:p>
            <a:fld id="{384ED6F0-9E5E-4D6A-B868-DEC0E2E2E7B5}" type="slidenum">
              <a:rPr lang="sv-SE" smtClean="0"/>
              <a:t>9</a:t>
            </a:fld>
            <a:endParaRPr lang="sv-SE"/>
          </a:p>
        </p:txBody>
      </p:sp>
    </p:spTree>
    <p:extLst>
      <p:ext uri="{BB962C8B-B14F-4D97-AF65-F5344CB8AC3E}">
        <p14:creationId xmlns:p14="http://schemas.microsoft.com/office/powerpoint/2010/main" val="8648156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sv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6.sv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Förstasida">
    <p:bg>
      <p:bgRef idx="1001">
        <a:schemeClr val="bg2"/>
      </p:bgRef>
    </p:bg>
    <p:spTree>
      <p:nvGrpSpPr>
        <p:cNvPr id="1" name=""/>
        <p:cNvGrpSpPr/>
        <p:nvPr/>
      </p:nvGrpSpPr>
      <p:grpSpPr>
        <a:xfrm>
          <a:off x="0" y="0"/>
          <a:ext cx="0" cy="0"/>
          <a:chOff x="0" y="0"/>
          <a:chExt cx="0" cy="0"/>
        </a:xfrm>
      </p:grpSpPr>
      <p:pic>
        <p:nvPicPr>
          <p:cNvPr id="8" name="Bildobjekt 7" descr="En bild som visar Teckensnitt, Grafik, symbol, logotyp&#10;&#10;Automatiskt genererad beskrivning">
            <a:extLst>
              <a:ext uri="{FF2B5EF4-FFF2-40B4-BE49-F238E27FC236}">
                <a16:creationId xmlns:a16="http://schemas.microsoft.com/office/drawing/2014/main" id="{4C280597-F75D-6BF2-07C4-16F9FA1510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5" name="Subtitle 2">
            <a:extLst>
              <a:ext uri="{FF2B5EF4-FFF2-40B4-BE49-F238E27FC236}">
                <a16:creationId xmlns:a16="http://schemas.microsoft.com/office/drawing/2014/main" id="{B56FBB96-5626-3EE8-0404-DAAA75488A7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a:solidFill>
                  <a:schemeClr val="accent1"/>
                </a:solidFill>
                <a:latin typeface="Figtree SemiBold" pitchFamily="2" charset="0"/>
              </a:rPr>
              <a:t>SAMVERKAN FÖR NOLL OLYCKOR I BYGGBRANSCHEN          </a:t>
            </a:r>
            <a:endParaRPr lang="en-US" sz="800" b="0" i="0" spc="0">
              <a:solidFill>
                <a:schemeClr val="accent1"/>
              </a:solidFill>
              <a:latin typeface="Figtree SemiBold" pitchFamily="2" charset="0"/>
            </a:endParaRPr>
          </a:p>
        </p:txBody>
      </p:sp>
      <p:sp>
        <p:nvSpPr>
          <p:cNvPr id="6" name="Title 1">
            <a:extLst>
              <a:ext uri="{FF2B5EF4-FFF2-40B4-BE49-F238E27FC236}">
                <a16:creationId xmlns:a16="http://schemas.microsoft.com/office/drawing/2014/main" id="{4465155E-7DC3-3152-5579-2AA7FD6F86E3}"/>
              </a:ext>
            </a:extLst>
          </p:cNvPr>
          <p:cNvSpPr>
            <a:spLocks noGrp="1"/>
          </p:cNvSpPr>
          <p:nvPr>
            <p:ph type="ctrTitle" hasCustomPrompt="1"/>
          </p:nvPr>
        </p:nvSpPr>
        <p:spPr>
          <a:xfrm>
            <a:off x="1492384" y="2349532"/>
            <a:ext cx="6676943" cy="1298642"/>
          </a:xfrm>
        </p:spPr>
        <p:txBody>
          <a:bodyPr anchor="t">
            <a:norm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7" name="Subtitle 2">
            <a:extLst>
              <a:ext uri="{FF2B5EF4-FFF2-40B4-BE49-F238E27FC236}">
                <a16:creationId xmlns:a16="http://schemas.microsoft.com/office/drawing/2014/main" id="{582701F1-4958-F812-32D5-03300BE0F7DB}"/>
              </a:ext>
            </a:extLst>
          </p:cNvPr>
          <p:cNvSpPr>
            <a:spLocks noGrp="1"/>
          </p:cNvSpPr>
          <p:nvPr>
            <p:ph type="subTitle" idx="1" hasCustomPrompt="1"/>
          </p:nvPr>
        </p:nvSpPr>
        <p:spPr>
          <a:xfrm>
            <a:off x="1492384" y="3648174"/>
            <a:ext cx="6676943" cy="1655762"/>
          </a:xfrm>
        </p:spPr>
        <p:txBody>
          <a:bodyPr tIns="144000">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pic>
        <p:nvPicPr>
          <p:cNvPr id="2" name="Bildobjekt 1" descr="En bild som visar Teckensnitt, Grafik, symbol, logotyp&#10;&#10;Automatiskt genererad beskrivning">
            <a:extLst>
              <a:ext uri="{FF2B5EF4-FFF2-40B4-BE49-F238E27FC236}">
                <a16:creationId xmlns:a16="http://schemas.microsoft.com/office/drawing/2014/main" id="{D399A0FA-3032-469C-ED64-C7CA9FA6DE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3" name="Subtitle 2">
            <a:extLst>
              <a:ext uri="{FF2B5EF4-FFF2-40B4-BE49-F238E27FC236}">
                <a16:creationId xmlns:a16="http://schemas.microsoft.com/office/drawing/2014/main" id="{FE54475B-5323-DAB7-9111-C0AA596BE71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a:solidFill>
                  <a:schemeClr val="accent1"/>
                </a:solidFill>
                <a:latin typeface="Figtree SemiBold" pitchFamily="2" charset="0"/>
              </a:rPr>
              <a:t>SAMVERKAN FÖR NOLL OLYCKOR I BYGGBRANSCHEN          </a:t>
            </a:r>
            <a:endParaRPr lang="en-US" sz="800" b="0" i="0" spc="0">
              <a:solidFill>
                <a:schemeClr val="accent1"/>
              </a:solidFill>
              <a:latin typeface="Figtree SemiBold" pitchFamily="2" charset="0"/>
            </a:endParaRPr>
          </a:p>
        </p:txBody>
      </p:sp>
    </p:spTree>
    <p:extLst>
      <p:ext uri="{BB962C8B-B14F-4D97-AF65-F5344CB8AC3E}">
        <p14:creationId xmlns:p14="http://schemas.microsoft.com/office/powerpoint/2010/main" val="226548851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Rubrik och punktlista">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2" y="5278259"/>
            <a:ext cx="3005107"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Content Placeholder 2">
            <a:extLst>
              <a:ext uri="{FF2B5EF4-FFF2-40B4-BE49-F238E27FC236}">
                <a16:creationId xmlns:a16="http://schemas.microsoft.com/office/drawing/2014/main" id="{0F7B8651-E31B-78B8-8218-8BD1C93B2D99}"/>
              </a:ext>
            </a:extLst>
          </p:cNvPr>
          <p:cNvSpPr>
            <a:spLocks noGrp="1"/>
          </p:cNvSpPr>
          <p:nvPr>
            <p:ph idx="1" hasCustomPrompt="1"/>
          </p:nvPr>
        </p:nvSpPr>
        <p:spPr>
          <a:xfrm>
            <a:off x="761161" y="1700659"/>
            <a:ext cx="11061561" cy="1090766"/>
          </a:xfrm>
        </p:spPr>
        <p:txBody>
          <a:bodyPr tIns="216000"/>
          <a:lstStyle>
            <a:lvl1pPr marL="0" indent="0">
              <a:lnSpc>
                <a:spcPct val="100000"/>
              </a:lnSpc>
              <a:buFont typeface="Wingdings" pitchFamily="2" charset="2"/>
              <a:buNone/>
              <a:defRPr sz="18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1" y="783158"/>
            <a:ext cx="10185135" cy="892800"/>
          </a:xfrm>
        </p:spPr>
        <p:txBody>
          <a:bodyPr anchor="b"/>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57838376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Rubrik + Underrubrik och punktlista">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2" y="783158"/>
            <a:ext cx="10158629" cy="892800"/>
          </a:xfrm>
        </p:spPr>
        <p:txBody>
          <a:bodyPr anchor="b"/>
          <a:lstStyle>
            <a:lvl1pPr>
              <a:defRPr b="0"/>
            </a:lvl1pPr>
          </a:lstStyle>
          <a:p>
            <a:r>
              <a:rPr lang="sv-SE" dirty="0"/>
              <a:t>En sida med rubrik och om du vill kan den vara lite längre och på två rader</a:t>
            </a:r>
            <a:endParaRPr lang="en-US" dirty="0"/>
          </a:p>
        </p:txBody>
      </p:sp>
      <p:sp>
        <p:nvSpPr>
          <p:cNvPr id="9" name="Platshållare för innehåll 8">
            <a:extLst>
              <a:ext uri="{FF2B5EF4-FFF2-40B4-BE49-F238E27FC236}">
                <a16:creationId xmlns:a16="http://schemas.microsoft.com/office/drawing/2014/main" id="{A4A88766-40D8-F586-0E62-065AC8E0760C}"/>
              </a:ext>
            </a:extLst>
          </p:cNvPr>
          <p:cNvSpPr>
            <a:spLocks noGrp="1"/>
          </p:cNvSpPr>
          <p:nvPr>
            <p:ph sz="quarter" idx="14"/>
          </p:nvPr>
        </p:nvSpPr>
        <p:spPr>
          <a:xfrm>
            <a:off x="838200" y="2430226"/>
            <a:ext cx="10593388" cy="2848212"/>
          </a:xfrm>
        </p:spPr>
        <p:txBody>
          <a:bodyPr/>
          <a:lstStyle/>
          <a:p>
            <a:pPr lvl="0"/>
            <a:r>
              <a:rPr lang="sv-SE"/>
              <a:t>Klicka här för att ändra format på bakgrundstexten</a:t>
            </a:r>
          </a:p>
          <a:p>
            <a:pPr lvl="1"/>
            <a:r>
              <a:rPr lang="sv-SE"/>
              <a:t>Nivå två</a:t>
            </a:r>
          </a:p>
        </p:txBody>
      </p:sp>
      <p:sp>
        <p:nvSpPr>
          <p:cNvPr id="2" name="Text Placeholder 2">
            <a:extLst>
              <a:ext uri="{FF2B5EF4-FFF2-40B4-BE49-F238E27FC236}">
                <a16:creationId xmlns:a16="http://schemas.microsoft.com/office/drawing/2014/main" id="{C0429916-B7F0-19D4-8A61-4C7B18757709}"/>
              </a:ext>
            </a:extLst>
          </p:cNvPr>
          <p:cNvSpPr>
            <a:spLocks noGrp="1"/>
          </p:cNvSpPr>
          <p:nvPr>
            <p:ph type="body" idx="13" hasCustomPrompt="1"/>
          </p:nvPr>
        </p:nvSpPr>
        <p:spPr>
          <a:xfrm>
            <a:off x="838022" y="5278259"/>
            <a:ext cx="3005107"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25" name="Platshållare för text 24">
            <a:extLst>
              <a:ext uri="{FF2B5EF4-FFF2-40B4-BE49-F238E27FC236}">
                <a16:creationId xmlns:a16="http://schemas.microsoft.com/office/drawing/2014/main" id="{9A595435-1F83-1F8B-F9BD-A4508B22F1F2}"/>
              </a:ext>
            </a:extLst>
          </p:cNvPr>
          <p:cNvSpPr>
            <a:spLocks noGrp="1"/>
          </p:cNvSpPr>
          <p:nvPr>
            <p:ph type="body" sz="quarter" idx="15" hasCustomPrompt="1"/>
          </p:nvPr>
        </p:nvSpPr>
        <p:spPr>
          <a:xfrm>
            <a:off x="838200" y="1863524"/>
            <a:ext cx="10082213" cy="566939"/>
          </a:xfrm>
        </p:spPr>
        <p:txBody>
          <a:bodyPr>
            <a:normAutofit/>
          </a:bodyPr>
          <a:lstStyle>
            <a:lvl1pPr marL="0" indent="0">
              <a:buNone/>
              <a:defRPr sz="2000">
                <a:latin typeface="Larken ExtraBold" pitchFamily="2" charset="0"/>
              </a:defRPr>
            </a:lvl1pPr>
          </a:lstStyle>
          <a:p>
            <a:pPr lvl="0"/>
            <a:r>
              <a:rPr lang="sv-SE" dirty="0"/>
              <a:t>Underrubrik</a:t>
            </a:r>
          </a:p>
        </p:txBody>
      </p:sp>
    </p:spTree>
    <p:extLst>
      <p:ext uri="{BB962C8B-B14F-4D97-AF65-F5344CB8AC3E}">
        <p14:creationId xmlns:p14="http://schemas.microsoft.com/office/powerpoint/2010/main" val="1782653129"/>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Kapitel / Avsnittssida blå">
    <p:bg>
      <p:bgPr>
        <a:solidFill>
          <a:schemeClr val="accent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rm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455395401"/>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Kapitel / Avsnittssida röd">
    <p:bg>
      <p:bgPr>
        <a:solidFill>
          <a:srgbClr val="92004D"/>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rm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1144081758"/>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2_Kapitel / Avsnittssida turkos 2">
    <p:bg>
      <p:bgPr>
        <a:solidFill>
          <a:srgbClr val="307F85"/>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rm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413179919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_Kapitel / Avsnittssida turkos 4">
    <p:bg>
      <p:bgPr>
        <a:solidFill>
          <a:srgbClr val="B2D1CB"/>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rgbClr val="115E6A"/>
                </a:solidFill>
              </a:defRPr>
            </a:lvl1pPr>
          </a:lstStyle>
          <a:p>
            <a:endParaRPr lang="sv-SE"/>
          </a:p>
        </p:txBody>
      </p:sp>
      <p:sp>
        <p:nvSpPr>
          <p:cNvPr id="5" name="Footer Placeholder 4"/>
          <p:cNvSpPr>
            <a:spLocks noGrp="1"/>
          </p:cNvSpPr>
          <p:nvPr>
            <p:ph type="ftr" sz="quarter" idx="11"/>
          </p:nvPr>
        </p:nvSpPr>
        <p:spPr/>
        <p:txBody>
          <a:bodyPr/>
          <a:lstStyle>
            <a:lvl1pPr>
              <a:defRPr>
                <a:solidFill>
                  <a:srgbClr val="115E6A"/>
                </a:solidFill>
              </a:defRPr>
            </a:lvl1pPr>
          </a:lstStyle>
          <a:p>
            <a:endParaRPr lang="sv-SE"/>
          </a:p>
        </p:txBody>
      </p:sp>
      <p:sp>
        <p:nvSpPr>
          <p:cNvPr id="6" name="Slide Number Placeholder 5"/>
          <p:cNvSpPr>
            <a:spLocks noGrp="1"/>
          </p:cNvSpPr>
          <p:nvPr>
            <p:ph type="sldNum" sz="quarter" idx="12"/>
          </p:nvPr>
        </p:nvSpPr>
        <p:spPr/>
        <p:txBody>
          <a:bodyPr/>
          <a:lstStyle>
            <a:lvl1pPr>
              <a:defRPr>
                <a:solidFill>
                  <a:srgbClr val="115E6A"/>
                </a:solidFill>
              </a:defRPr>
            </a:lvl1pPr>
          </a:lstStyle>
          <a:p>
            <a:fld id="{05CAE04F-F893-4FAB-8135-EF6A11A380DD}" type="slidenum">
              <a:rPr lang="sv-SE" smtClean="0"/>
              <a:t>‹#›</a:t>
            </a:fld>
            <a:endParaRPr lang="sv-SE"/>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rmAutofit/>
          </a:bodyPr>
          <a:lstStyle>
            <a:lvl1pPr algn="l">
              <a:lnSpc>
                <a:spcPct val="90000"/>
              </a:lnSpc>
              <a:defRPr sz="4500" b="0" i="0">
                <a:solidFill>
                  <a:srgbClr val="115E6A"/>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rmAutofit/>
          </a:bodyPr>
          <a:lstStyle>
            <a:lvl1pPr marL="0" indent="0" algn="l">
              <a:buNone/>
              <a:defRPr sz="2000">
                <a:solidFill>
                  <a:srgbClr val="115E6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3" name="Bildobjekt 2" descr="En bild som visar Teckensnitt, Grafik, symbol, logotyp&#10;&#10;Automatiskt genererad beskrivning">
            <a:extLst>
              <a:ext uri="{FF2B5EF4-FFF2-40B4-BE49-F238E27FC236}">
                <a16:creationId xmlns:a16="http://schemas.microsoft.com/office/drawing/2014/main" id="{5C76B28C-FFA9-7DEE-5FB6-FEDBD08A02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618108614"/>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dslinje med rubrik/brödtext START">
    <p:bg>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9" name="Text Placeholder 6">
            <a:extLst>
              <a:ext uri="{FF2B5EF4-FFF2-40B4-BE49-F238E27FC236}">
                <a16:creationId xmlns:a16="http://schemas.microsoft.com/office/drawing/2014/main" id="{43369A9D-3D4A-CCA6-BDFB-3037E766A36C}"/>
              </a:ext>
            </a:extLst>
          </p:cNvPr>
          <p:cNvSpPr>
            <a:spLocks noGrp="1"/>
          </p:cNvSpPr>
          <p:nvPr>
            <p:ph type="body" sz="quarter" idx="66" hasCustomPrompt="1"/>
          </p:nvPr>
        </p:nvSpPr>
        <p:spPr>
          <a:xfrm>
            <a:off x="2234877" y="2984500"/>
            <a:ext cx="2146299" cy="444500"/>
          </a:xfrm>
          <a:noFill/>
        </p:spPr>
        <p:txBody>
          <a:bodyPr anchor="b" anchorCtr="0"/>
          <a:lstStyle>
            <a:lvl1pPr marL="0" indent="0" algn="l">
              <a:lnSpc>
                <a:spcPct val="100000"/>
              </a:lnSpc>
              <a:buNone/>
              <a:defRPr sz="2100" b="1"/>
            </a:lvl1pPr>
            <a:lvl2pPr marL="457200" indent="0">
              <a:buNone/>
              <a:defRPr/>
            </a:lvl2pPr>
          </a:lstStyle>
          <a:p>
            <a:pPr lvl="0"/>
            <a:r>
              <a:rPr lang="en-US" dirty="0"/>
              <a:t>XXXX</a:t>
            </a:r>
          </a:p>
        </p:txBody>
      </p:sp>
      <p:sp>
        <p:nvSpPr>
          <p:cNvPr id="10" name="Line">
            <a:extLst>
              <a:ext uri="{FF2B5EF4-FFF2-40B4-BE49-F238E27FC236}">
                <a16:creationId xmlns:a16="http://schemas.microsoft.com/office/drawing/2014/main" id="{EE85CBA9-1DA1-175E-854A-D36AD5A0D326}"/>
              </a:ext>
            </a:extLst>
          </p:cNvPr>
          <p:cNvSpPr/>
          <p:nvPr/>
        </p:nvSpPr>
        <p:spPr>
          <a:xfrm>
            <a:off x="2407534"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11" name="Circle">
            <a:extLst>
              <a:ext uri="{FF2B5EF4-FFF2-40B4-BE49-F238E27FC236}">
                <a16:creationId xmlns:a16="http://schemas.microsoft.com/office/drawing/2014/main" id="{41082516-DBD3-80A6-BD86-CC9EFAAFF433}"/>
              </a:ext>
            </a:extLst>
          </p:cNvPr>
          <p:cNvSpPr>
            <a:spLocks noGrp="1"/>
          </p:cNvSpPr>
          <p:nvPr>
            <p:ph type="body" sz="quarter" idx="25" hasCustomPrompt="1"/>
          </p:nvPr>
        </p:nvSpPr>
        <p:spPr>
          <a:xfrm>
            <a:off x="23147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14" name="Text Placeholder 6">
            <a:extLst>
              <a:ext uri="{FF2B5EF4-FFF2-40B4-BE49-F238E27FC236}">
                <a16:creationId xmlns:a16="http://schemas.microsoft.com/office/drawing/2014/main" id="{F7491481-07B4-CD6B-66E6-9D8290CAF5E9}"/>
              </a:ext>
            </a:extLst>
          </p:cNvPr>
          <p:cNvSpPr>
            <a:spLocks noGrp="1"/>
          </p:cNvSpPr>
          <p:nvPr>
            <p:ph type="body" sz="quarter" idx="69" hasCustomPrompt="1"/>
          </p:nvPr>
        </p:nvSpPr>
        <p:spPr>
          <a:xfrm>
            <a:off x="5193977" y="2984500"/>
            <a:ext cx="2146299" cy="444500"/>
          </a:xfrm>
          <a:noFill/>
        </p:spPr>
        <p:txBody>
          <a:bodyPr anchor="b" anchorCtr="0"/>
          <a:lstStyle>
            <a:lvl1pPr marL="0" indent="0" algn="l">
              <a:lnSpc>
                <a:spcPct val="100000"/>
              </a:lnSpc>
              <a:buNone/>
              <a:defRPr sz="2100" b="1"/>
            </a:lvl1pPr>
            <a:lvl2pPr marL="457200" indent="0">
              <a:buNone/>
              <a:defRPr/>
            </a:lvl2pPr>
          </a:lstStyle>
          <a:p>
            <a:pPr lvl="0"/>
            <a:r>
              <a:rPr lang="en-US"/>
              <a:t>XXXX</a:t>
            </a:r>
          </a:p>
        </p:txBody>
      </p:sp>
      <p:sp>
        <p:nvSpPr>
          <p:cNvPr id="15" name="Circle">
            <a:extLst>
              <a:ext uri="{FF2B5EF4-FFF2-40B4-BE49-F238E27FC236}">
                <a16:creationId xmlns:a16="http://schemas.microsoft.com/office/drawing/2014/main" id="{28D8E1E9-F9BD-BFAC-1363-1797C8CC43C8}"/>
              </a:ext>
            </a:extLst>
          </p:cNvPr>
          <p:cNvSpPr>
            <a:spLocks noGrp="1"/>
          </p:cNvSpPr>
          <p:nvPr>
            <p:ph type="body" sz="quarter" idx="70" hasCustomPrompt="1"/>
          </p:nvPr>
        </p:nvSpPr>
        <p:spPr>
          <a:xfrm>
            <a:off x="52738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18" name="Text Placeholder 6">
            <a:extLst>
              <a:ext uri="{FF2B5EF4-FFF2-40B4-BE49-F238E27FC236}">
                <a16:creationId xmlns:a16="http://schemas.microsoft.com/office/drawing/2014/main" id="{68B60F3C-E309-2CBC-E423-2D9B4EAB951F}"/>
              </a:ext>
            </a:extLst>
          </p:cNvPr>
          <p:cNvSpPr>
            <a:spLocks noGrp="1"/>
          </p:cNvSpPr>
          <p:nvPr>
            <p:ph type="body" sz="quarter" idx="73" hasCustomPrompt="1"/>
          </p:nvPr>
        </p:nvSpPr>
        <p:spPr>
          <a:xfrm>
            <a:off x="8210227" y="2984500"/>
            <a:ext cx="2146299" cy="444500"/>
          </a:xfrm>
          <a:noFill/>
        </p:spPr>
        <p:txBody>
          <a:bodyPr anchor="b" anchorCtr="0"/>
          <a:lstStyle>
            <a:lvl1pPr marL="0" indent="0" algn="l">
              <a:lnSpc>
                <a:spcPct val="100000"/>
              </a:lnSpc>
              <a:buNone/>
              <a:defRPr sz="2100" b="1"/>
            </a:lvl1pPr>
            <a:lvl2pPr marL="457200" indent="0">
              <a:buNone/>
              <a:defRPr/>
            </a:lvl2pPr>
          </a:lstStyle>
          <a:p>
            <a:pPr lvl="0"/>
            <a:r>
              <a:rPr lang="en-US"/>
              <a:t>XXXX</a:t>
            </a:r>
          </a:p>
        </p:txBody>
      </p:sp>
      <p:sp>
        <p:nvSpPr>
          <p:cNvPr id="19" name="Circle">
            <a:extLst>
              <a:ext uri="{FF2B5EF4-FFF2-40B4-BE49-F238E27FC236}">
                <a16:creationId xmlns:a16="http://schemas.microsoft.com/office/drawing/2014/main" id="{919A239D-312D-D4AC-C0BD-0B6C01856084}"/>
              </a:ext>
            </a:extLst>
          </p:cNvPr>
          <p:cNvSpPr>
            <a:spLocks noGrp="1"/>
          </p:cNvSpPr>
          <p:nvPr>
            <p:ph type="body" sz="quarter" idx="74" hasCustomPrompt="1"/>
          </p:nvPr>
        </p:nvSpPr>
        <p:spPr>
          <a:xfrm>
            <a:off x="829012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pic>
        <p:nvPicPr>
          <p:cNvPr id="20" name="Bildobjekt 19">
            <a:extLst>
              <a:ext uri="{FF2B5EF4-FFF2-40B4-BE49-F238E27FC236}">
                <a16:creationId xmlns:a16="http://schemas.microsoft.com/office/drawing/2014/main" id="{A46A6F2F-6B02-C998-CD3F-A67E7C5065A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34" name="Text Placeholder 5">
            <a:extLst>
              <a:ext uri="{FF2B5EF4-FFF2-40B4-BE49-F238E27FC236}">
                <a16:creationId xmlns:a16="http://schemas.microsoft.com/office/drawing/2014/main" id="{BF315AB0-8715-DAE7-CBED-5EBDF84A0B04}"/>
              </a:ext>
            </a:extLst>
          </p:cNvPr>
          <p:cNvSpPr>
            <a:spLocks noGrp="1"/>
          </p:cNvSpPr>
          <p:nvPr>
            <p:ph type="body" sz="quarter" idx="57" hasCustomPrompt="1"/>
          </p:nvPr>
        </p:nvSpPr>
        <p:spPr>
          <a:xfrm>
            <a:off x="2218091" y="4629401"/>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35" name="Text Placeholder 6">
            <a:extLst>
              <a:ext uri="{FF2B5EF4-FFF2-40B4-BE49-F238E27FC236}">
                <a16:creationId xmlns:a16="http://schemas.microsoft.com/office/drawing/2014/main" id="{50E95E06-7570-F6DA-6EEF-FDFC45ECEBD7}"/>
              </a:ext>
            </a:extLst>
          </p:cNvPr>
          <p:cNvSpPr>
            <a:spLocks noGrp="1"/>
          </p:cNvSpPr>
          <p:nvPr>
            <p:ph type="body" sz="quarter" idx="59" hasCustomPrompt="1"/>
          </p:nvPr>
        </p:nvSpPr>
        <p:spPr>
          <a:xfrm>
            <a:off x="2218091" y="4060437"/>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3" name="Content Placeholder 2">
            <a:extLst>
              <a:ext uri="{FF2B5EF4-FFF2-40B4-BE49-F238E27FC236}">
                <a16:creationId xmlns:a16="http://schemas.microsoft.com/office/drawing/2014/main" id="{D66DB485-C532-B999-7E7D-80916473E5CB}"/>
              </a:ext>
            </a:extLst>
          </p:cNvPr>
          <p:cNvSpPr>
            <a:spLocks noGrp="1"/>
          </p:cNvSpPr>
          <p:nvPr>
            <p:ph idx="1" hasCustomPrompt="1"/>
          </p:nvPr>
        </p:nvSpPr>
        <p:spPr>
          <a:xfrm>
            <a:off x="761162" y="1700659"/>
            <a:ext cx="8710246" cy="1090766"/>
          </a:xfrm>
        </p:spPr>
        <p:txBody>
          <a:bodyPr tIns="216000"/>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7" name="Title 1">
            <a:extLst>
              <a:ext uri="{FF2B5EF4-FFF2-40B4-BE49-F238E27FC236}">
                <a16:creationId xmlns:a16="http://schemas.microsoft.com/office/drawing/2014/main" id="{BB1834C6-0C95-8F13-2CD8-3E6AD2662F4B}"/>
              </a:ext>
            </a:extLst>
          </p:cNvPr>
          <p:cNvSpPr>
            <a:spLocks noGrp="1"/>
          </p:cNvSpPr>
          <p:nvPr>
            <p:ph type="title" hasCustomPrompt="1"/>
          </p:nvPr>
        </p:nvSpPr>
        <p:spPr>
          <a:xfrm>
            <a:off x="761162" y="783158"/>
            <a:ext cx="8710246" cy="894417"/>
          </a:xfrm>
        </p:spPr>
        <p:txBody>
          <a:bodyPr anchor="b"/>
          <a:lstStyle>
            <a:lvl1pPr>
              <a:defRPr b="0">
                <a:latin typeface="Larken ExtraBold" pitchFamily="2" charset="0"/>
              </a:defRPr>
            </a:lvl1pPr>
          </a:lstStyle>
          <a:p>
            <a:r>
              <a:rPr lang="sv-SE" dirty="0"/>
              <a:t>En sida med rubrik och om du vill kan den vara lite längre och på två rader</a:t>
            </a:r>
            <a:endParaRPr lang="en-US" dirty="0"/>
          </a:p>
        </p:txBody>
      </p:sp>
      <p:sp>
        <p:nvSpPr>
          <p:cNvPr id="8" name="Text Placeholder 5">
            <a:extLst>
              <a:ext uri="{FF2B5EF4-FFF2-40B4-BE49-F238E27FC236}">
                <a16:creationId xmlns:a16="http://schemas.microsoft.com/office/drawing/2014/main" id="{3A231D0E-9710-16F3-8734-393A287CC149}"/>
              </a:ext>
            </a:extLst>
          </p:cNvPr>
          <p:cNvSpPr>
            <a:spLocks noGrp="1"/>
          </p:cNvSpPr>
          <p:nvPr>
            <p:ph type="body" sz="quarter" idx="75" hasCustomPrompt="1"/>
          </p:nvPr>
        </p:nvSpPr>
        <p:spPr>
          <a:xfrm>
            <a:off x="5187535"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2" name="Text Placeholder 6">
            <a:extLst>
              <a:ext uri="{FF2B5EF4-FFF2-40B4-BE49-F238E27FC236}">
                <a16:creationId xmlns:a16="http://schemas.microsoft.com/office/drawing/2014/main" id="{4F10E3B3-C435-6F97-FA82-E03193C0EA66}"/>
              </a:ext>
            </a:extLst>
          </p:cNvPr>
          <p:cNvSpPr>
            <a:spLocks noGrp="1"/>
          </p:cNvSpPr>
          <p:nvPr>
            <p:ph type="body" sz="quarter" idx="76" hasCustomPrompt="1"/>
          </p:nvPr>
        </p:nvSpPr>
        <p:spPr>
          <a:xfrm>
            <a:off x="5187535"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3" name="Text Placeholder 5">
            <a:extLst>
              <a:ext uri="{FF2B5EF4-FFF2-40B4-BE49-F238E27FC236}">
                <a16:creationId xmlns:a16="http://schemas.microsoft.com/office/drawing/2014/main" id="{4AC8BC18-C114-4677-CF1F-4B15C883C1FA}"/>
              </a:ext>
            </a:extLst>
          </p:cNvPr>
          <p:cNvSpPr>
            <a:spLocks noGrp="1"/>
          </p:cNvSpPr>
          <p:nvPr>
            <p:ph type="body" sz="quarter" idx="77" hasCustomPrompt="1"/>
          </p:nvPr>
        </p:nvSpPr>
        <p:spPr>
          <a:xfrm>
            <a:off x="8204112"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6" name="Text Placeholder 6">
            <a:extLst>
              <a:ext uri="{FF2B5EF4-FFF2-40B4-BE49-F238E27FC236}">
                <a16:creationId xmlns:a16="http://schemas.microsoft.com/office/drawing/2014/main" id="{A7987DFA-C325-CF84-D8AB-04A240552950}"/>
              </a:ext>
            </a:extLst>
          </p:cNvPr>
          <p:cNvSpPr>
            <a:spLocks noGrp="1"/>
          </p:cNvSpPr>
          <p:nvPr>
            <p:ph type="body" sz="quarter" idx="78" hasCustomPrompt="1"/>
          </p:nvPr>
        </p:nvSpPr>
        <p:spPr>
          <a:xfrm>
            <a:off x="8204112"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2" name="Line">
            <a:extLst>
              <a:ext uri="{FF2B5EF4-FFF2-40B4-BE49-F238E27FC236}">
                <a16:creationId xmlns:a16="http://schemas.microsoft.com/office/drawing/2014/main" id="{001D8455-49BA-1BD1-C621-05A6BEF49A6F}"/>
              </a:ext>
            </a:extLst>
          </p:cNvPr>
          <p:cNvSpPr/>
          <p:nvPr/>
        </p:nvSpPr>
        <p:spPr>
          <a:xfrm>
            <a:off x="2407534"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pic>
        <p:nvPicPr>
          <p:cNvPr id="17" name="Bildobjekt 16">
            <a:extLst>
              <a:ext uri="{FF2B5EF4-FFF2-40B4-BE49-F238E27FC236}">
                <a16:creationId xmlns:a16="http://schemas.microsoft.com/office/drawing/2014/main" id="{351A57BF-4D3D-2DEB-B831-0F9026E9A6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299144625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dslinje med rubrik/brödtext SLUT">
    <p:bg>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pic>
        <p:nvPicPr>
          <p:cNvPr id="22" name="Bildobjekt 21">
            <a:extLst>
              <a:ext uri="{FF2B5EF4-FFF2-40B4-BE49-F238E27FC236}">
                <a16:creationId xmlns:a16="http://schemas.microsoft.com/office/drawing/2014/main" id="{DEDD4AC6-0C32-69FF-77DB-CDCD5DD663A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42" name="Content Placeholder 2">
            <a:extLst>
              <a:ext uri="{FF2B5EF4-FFF2-40B4-BE49-F238E27FC236}">
                <a16:creationId xmlns:a16="http://schemas.microsoft.com/office/drawing/2014/main" id="{5C461FE2-4C58-6880-EA9B-E11263DDB8C9}"/>
              </a:ext>
            </a:extLst>
          </p:cNvPr>
          <p:cNvSpPr>
            <a:spLocks noGrp="1"/>
          </p:cNvSpPr>
          <p:nvPr>
            <p:ph idx="1" hasCustomPrompt="1"/>
          </p:nvPr>
        </p:nvSpPr>
        <p:spPr>
          <a:xfrm>
            <a:off x="761162" y="1700659"/>
            <a:ext cx="8710246" cy="1090766"/>
          </a:xfrm>
        </p:spPr>
        <p:txBody>
          <a:bodyPr tIns="216000"/>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58" name="Text Placeholder 6">
            <a:extLst>
              <a:ext uri="{FF2B5EF4-FFF2-40B4-BE49-F238E27FC236}">
                <a16:creationId xmlns:a16="http://schemas.microsoft.com/office/drawing/2014/main" id="{E2259D08-06C3-1EDC-2633-C0E8C75030D4}"/>
              </a:ext>
            </a:extLst>
          </p:cNvPr>
          <p:cNvSpPr>
            <a:spLocks noGrp="1"/>
          </p:cNvSpPr>
          <p:nvPr>
            <p:ph type="body" sz="quarter" idx="66" hasCustomPrompt="1"/>
          </p:nvPr>
        </p:nvSpPr>
        <p:spPr>
          <a:xfrm>
            <a:off x="2234877" y="2984500"/>
            <a:ext cx="2146299" cy="444500"/>
          </a:xfrm>
          <a:noFill/>
        </p:spPr>
        <p:txBody>
          <a:bodyPr anchor="b" anchorCtr="0"/>
          <a:lstStyle>
            <a:lvl1pPr marL="0" indent="0" algn="l">
              <a:lnSpc>
                <a:spcPct val="100000"/>
              </a:lnSpc>
              <a:buNone/>
              <a:defRPr sz="2100" b="1"/>
            </a:lvl1pPr>
            <a:lvl2pPr marL="457200" indent="0">
              <a:buNone/>
              <a:defRPr/>
            </a:lvl2pPr>
          </a:lstStyle>
          <a:p>
            <a:pPr lvl="0"/>
            <a:r>
              <a:rPr lang="en-US" dirty="0"/>
              <a:t>XXXX</a:t>
            </a:r>
          </a:p>
        </p:txBody>
      </p:sp>
      <p:sp>
        <p:nvSpPr>
          <p:cNvPr id="59" name="Line">
            <a:extLst>
              <a:ext uri="{FF2B5EF4-FFF2-40B4-BE49-F238E27FC236}">
                <a16:creationId xmlns:a16="http://schemas.microsoft.com/office/drawing/2014/main" id="{B5597810-D1BB-8D78-72E9-715C22207B7C}"/>
              </a:ext>
            </a:extLst>
          </p:cNvPr>
          <p:cNvSpPr/>
          <p:nvPr/>
        </p:nvSpPr>
        <p:spPr>
          <a:xfrm>
            <a:off x="-1523851"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60" name="Circle">
            <a:extLst>
              <a:ext uri="{FF2B5EF4-FFF2-40B4-BE49-F238E27FC236}">
                <a16:creationId xmlns:a16="http://schemas.microsoft.com/office/drawing/2014/main" id="{D024C210-BA17-A185-52E9-904230B0ED0C}"/>
              </a:ext>
            </a:extLst>
          </p:cNvPr>
          <p:cNvSpPr>
            <a:spLocks noGrp="1"/>
          </p:cNvSpPr>
          <p:nvPr>
            <p:ph type="body" sz="quarter" idx="25" hasCustomPrompt="1"/>
          </p:nvPr>
        </p:nvSpPr>
        <p:spPr>
          <a:xfrm>
            <a:off x="23147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63" name="Text Placeholder 6">
            <a:extLst>
              <a:ext uri="{FF2B5EF4-FFF2-40B4-BE49-F238E27FC236}">
                <a16:creationId xmlns:a16="http://schemas.microsoft.com/office/drawing/2014/main" id="{33208BEC-3E2B-BA56-B15E-75EE53B4266F}"/>
              </a:ext>
            </a:extLst>
          </p:cNvPr>
          <p:cNvSpPr>
            <a:spLocks noGrp="1"/>
          </p:cNvSpPr>
          <p:nvPr>
            <p:ph type="body" sz="quarter" idx="69" hasCustomPrompt="1"/>
          </p:nvPr>
        </p:nvSpPr>
        <p:spPr>
          <a:xfrm>
            <a:off x="5193977" y="2984500"/>
            <a:ext cx="2146299" cy="444500"/>
          </a:xfrm>
          <a:noFill/>
        </p:spPr>
        <p:txBody>
          <a:bodyPr anchor="b" anchorCtr="0"/>
          <a:lstStyle>
            <a:lvl1pPr marL="0" indent="0" algn="l">
              <a:lnSpc>
                <a:spcPct val="100000"/>
              </a:lnSpc>
              <a:buNone/>
              <a:defRPr sz="2100" b="1"/>
            </a:lvl1pPr>
            <a:lvl2pPr marL="457200" indent="0">
              <a:buNone/>
              <a:defRPr/>
            </a:lvl2pPr>
          </a:lstStyle>
          <a:p>
            <a:pPr lvl="0"/>
            <a:r>
              <a:rPr lang="en-US"/>
              <a:t>XXXX</a:t>
            </a:r>
          </a:p>
        </p:txBody>
      </p:sp>
      <p:sp>
        <p:nvSpPr>
          <p:cNvPr id="64" name="Circle">
            <a:extLst>
              <a:ext uri="{FF2B5EF4-FFF2-40B4-BE49-F238E27FC236}">
                <a16:creationId xmlns:a16="http://schemas.microsoft.com/office/drawing/2014/main" id="{D84E73AF-FCED-B023-B101-09DC5159108A}"/>
              </a:ext>
            </a:extLst>
          </p:cNvPr>
          <p:cNvSpPr>
            <a:spLocks noGrp="1"/>
          </p:cNvSpPr>
          <p:nvPr>
            <p:ph type="body" sz="quarter" idx="70" hasCustomPrompt="1"/>
          </p:nvPr>
        </p:nvSpPr>
        <p:spPr>
          <a:xfrm>
            <a:off x="52738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67" name="Text Placeholder 6">
            <a:extLst>
              <a:ext uri="{FF2B5EF4-FFF2-40B4-BE49-F238E27FC236}">
                <a16:creationId xmlns:a16="http://schemas.microsoft.com/office/drawing/2014/main" id="{CEE5C639-EF1F-D750-8486-74CDE7E335A7}"/>
              </a:ext>
            </a:extLst>
          </p:cNvPr>
          <p:cNvSpPr>
            <a:spLocks noGrp="1"/>
          </p:cNvSpPr>
          <p:nvPr>
            <p:ph type="body" sz="quarter" idx="73" hasCustomPrompt="1"/>
          </p:nvPr>
        </p:nvSpPr>
        <p:spPr>
          <a:xfrm>
            <a:off x="8210227" y="2984500"/>
            <a:ext cx="2146299" cy="444500"/>
          </a:xfrm>
          <a:noFill/>
        </p:spPr>
        <p:txBody>
          <a:bodyPr anchor="b" anchorCtr="0"/>
          <a:lstStyle>
            <a:lvl1pPr marL="0" indent="0" algn="l">
              <a:lnSpc>
                <a:spcPct val="100000"/>
              </a:lnSpc>
              <a:buNone/>
              <a:defRPr sz="2100" b="1"/>
            </a:lvl1pPr>
            <a:lvl2pPr marL="457200" indent="0">
              <a:buNone/>
              <a:defRPr/>
            </a:lvl2pPr>
          </a:lstStyle>
          <a:p>
            <a:pPr lvl="0"/>
            <a:r>
              <a:rPr lang="en-US"/>
              <a:t>XXXX</a:t>
            </a:r>
          </a:p>
        </p:txBody>
      </p:sp>
      <p:sp>
        <p:nvSpPr>
          <p:cNvPr id="68" name="Circle">
            <a:extLst>
              <a:ext uri="{FF2B5EF4-FFF2-40B4-BE49-F238E27FC236}">
                <a16:creationId xmlns:a16="http://schemas.microsoft.com/office/drawing/2014/main" id="{EAEC1715-B82E-8D60-84CC-200FAAF38AC1}"/>
              </a:ext>
            </a:extLst>
          </p:cNvPr>
          <p:cNvSpPr>
            <a:spLocks noGrp="1"/>
          </p:cNvSpPr>
          <p:nvPr>
            <p:ph type="body" sz="quarter" idx="74" hasCustomPrompt="1"/>
          </p:nvPr>
        </p:nvSpPr>
        <p:spPr>
          <a:xfrm>
            <a:off x="829012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7" name="Title 1">
            <a:extLst>
              <a:ext uri="{FF2B5EF4-FFF2-40B4-BE49-F238E27FC236}">
                <a16:creationId xmlns:a16="http://schemas.microsoft.com/office/drawing/2014/main" id="{6B860C79-23FC-7363-FE52-CC4CA2B0BC0D}"/>
              </a:ext>
            </a:extLst>
          </p:cNvPr>
          <p:cNvSpPr>
            <a:spLocks noGrp="1"/>
          </p:cNvSpPr>
          <p:nvPr>
            <p:ph type="title" hasCustomPrompt="1"/>
          </p:nvPr>
        </p:nvSpPr>
        <p:spPr>
          <a:xfrm>
            <a:off x="761162" y="783158"/>
            <a:ext cx="8710246" cy="894417"/>
          </a:xfrm>
        </p:spPr>
        <p:txBody>
          <a:bodyPr anchor="b"/>
          <a:lstStyle>
            <a:lvl1pPr>
              <a:defRPr b="0"/>
            </a:lvl1pPr>
          </a:lstStyle>
          <a:p>
            <a:r>
              <a:rPr lang="sv-SE" dirty="0"/>
              <a:t>En sida med rubrik och om du vill kan den vara lite längre och på två rader</a:t>
            </a:r>
            <a:endParaRPr lang="en-US" dirty="0"/>
          </a:p>
        </p:txBody>
      </p:sp>
      <p:sp>
        <p:nvSpPr>
          <p:cNvPr id="8" name="Text Placeholder 5">
            <a:extLst>
              <a:ext uri="{FF2B5EF4-FFF2-40B4-BE49-F238E27FC236}">
                <a16:creationId xmlns:a16="http://schemas.microsoft.com/office/drawing/2014/main" id="{3D5E6B9A-8A2E-15A7-7D73-F51362A2F309}"/>
              </a:ext>
            </a:extLst>
          </p:cNvPr>
          <p:cNvSpPr>
            <a:spLocks noGrp="1"/>
          </p:cNvSpPr>
          <p:nvPr>
            <p:ph type="body" sz="quarter" idx="57" hasCustomPrompt="1"/>
          </p:nvPr>
        </p:nvSpPr>
        <p:spPr>
          <a:xfrm>
            <a:off x="2218091" y="4629401"/>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9" name="Text Placeholder 6">
            <a:extLst>
              <a:ext uri="{FF2B5EF4-FFF2-40B4-BE49-F238E27FC236}">
                <a16:creationId xmlns:a16="http://schemas.microsoft.com/office/drawing/2014/main" id="{2FD28455-9124-BC12-C838-CE532521860E}"/>
              </a:ext>
            </a:extLst>
          </p:cNvPr>
          <p:cNvSpPr>
            <a:spLocks noGrp="1"/>
          </p:cNvSpPr>
          <p:nvPr>
            <p:ph type="body" sz="quarter" idx="59" hasCustomPrompt="1"/>
          </p:nvPr>
        </p:nvSpPr>
        <p:spPr>
          <a:xfrm>
            <a:off x="2218091" y="4060437"/>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0" name="Text Placeholder 5">
            <a:extLst>
              <a:ext uri="{FF2B5EF4-FFF2-40B4-BE49-F238E27FC236}">
                <a16:creationId xmlns:a16="http://schemas.microsoft.com/office/drawing/2014/main" id="{5DE10216-7B51-443A-A872-E400445CBE22}"/>
              </a:ext>
            </a:extLst>
          </p:cNvPr>
          <p:cNvSpPr>
            <a:spLocks noGrp="1"/>
          </p:cNvSpPr>
          <p:nvPr>
            <p:ph type="body" sz="quarter" idx="75" hasCustomPrompt="1"/>
          </p:nvPr>
        </p:nvSpPr>
        <p:spPr>
          <a:xfrm>
            <a:off x="5187535"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1" name="Text Placeholder 6">
            <a:extLst>
              <a:ext uri="{FF2B5EF4-FFF2-40B4-BE49-F238E27FC236}">
                <a16:creationId xmlns:a16="http://schemas.microsoft.com/office/drawing/2014/main" id="{AD0BD7FA-83B1-5F6D-7629-C21A998798A6}"/>
              </a:ext>
            </a:extLst>
          </p:cNvPr>
          <p:cNvSpPr>
            <a:spLocks noGrp="1"/>
          </p:cNvSpPr>
          <p:nvPr>
            <p:ph type="body" sz="quarter" idx="76" hasCustomPrompt="1"/>
          </p:nvPr>
        </p:nvSpPr>
        <p:spPr>
          <a:xfrm>
            <a:off x="5187535"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2" name="Text Placeholder 5">
            <a:extLst>
              <a:ext uri="{FF2B5EF4-FFF2-40B4-BE49-F238E27FC236}">
                <a16:creationId xmlns:a16="http://schemas.microsoft.com/office/drawing/2014/main" id="{53D1925A-356B-9642-25D1-E8C125D7D2B0}"/>
              </a:ext>
            </a:extLst>
          </p:cNvPr>
          <p:cNvSpPr>
            <a:spLocks noGrp="1"/>
          </p:cNvSpPr>
          <p:nvPr>
            <p:ph type="body" sz="quarter" idx="77" hasCustomPrompt="1"/>
          </p:nvPr>
        </p:nvSpPr>
        <p:spPr>
          <a:xfrm>
            <a:off x="8204112"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3" name="Text Placeholder 6">
            <a:extLst>
              <a:ext uri="{FF2B5EF4-FFF2-40B4-BE49-F238E27FC236}">
                <a16:creationId xmlns:a16="http://schemas.microsoft.com/office/drawing/2014/main" id="{0AEECC64-ACC3-66D8-6B93-718E7C11164F}"/>
              </a:ext>
            </a:extLst>
          </p:cNvPr>
          <p:cNvSpPr>
            <a:spLocks noGrp="1"/>
          </p:cNvSpPr>
          <p:nvPr>
            <p:ph type="body" sz="quarter" idx="78" hasCustomPrompt="1"/>
          </p:nvPr>
        </p:nvSpPr>
        <p:spPr>
          <a:xfrm>
            <a:off x="8204112"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pic>
        <p:nvPicPr>
          <p:cNvPr id="2" name="Bildobjekt 1">
            <a:extLst>
              <a:ext uri="{FF2B5EF4-FFF2-40B4-BE49-F238E27FC236}">
                <a16:creationId xmlns:a16="http://schemas.microsoft.com/office/drawing/2014/main" id="{5DE937E0-ABBF-1E63-800C-63894655611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3" name="Line">
            <a:extLst>
              <a:ext uri="{FF2B5EF4-FFF2-40B4-BE49-F238E27FC236}">
                <a16:creationId xmlns:a16="http://schemas.microsoft.com/office/drawing/2014/main" id="{0720B392-4991-117D-DF93-F79C816222C1}"/>
              </a:ext>
            </a:extLst>
          </p:cNvPr>
          <p:cNvSpPr/>
          <p:nvPr/>
        </p:nvSpPr>
        <p:spPr>
          <a:xfrm>
            <a:off x="-1523851"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Tree>
    <p:extLst>
      <p:ext uri="{BB962C8B-B14F-4D97-AF65-F5344CB8AC3E}">
        <p14:creationId xmlns:p14="http://schemas.microsoft.com/office/powerpoint/2010/main" val="3189379741"/>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Jämförelse">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0542" y="2706420"/>
            <a:ext cx="4769275" cy="508017"/>
          </a:xfrm>
          <a:solidFill>
            <a:schemeClr val="tx1"/>
          </a:solidFill>
        </p:spPr>
        <p:txBody>
          <a:bodyPr wrap="square" lIns="216000" tIns="216000" rIns="216000" bIns="90000" anchor="b">
            <a:spAutoFit/>
          </a:bodyPr>
          <a:lstStyle>
            <a:lvl1pPr marL="0" indent="0">
              <a:buNone/>
              <a:defRPr sz="1600" b="1" i="0">
                <a:solidFill>
                  <a:schemeClr val="bg1"/>
                </a:solidFill>
                <a:latin typeface="Figtre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dirty="0"/>
              <a:t>Klicka här för att ändra format på texten:</a:t>
            </a:r>
          </a:p>
        </p:txBody>
      </p:sp>
      <p:sp>
        <p:nvSpPr>
          <p:cNvPr id="4" name="Content Placeholder 3"/>
          <p:cNvSpPr>
            <a:spLocks noGrp="1"/>
          </p:cNvSpPr>
          <p:nvPr>
            <p:ph sz="half" idx="2"/>
          </p:nvPr>
        </p:nvSpPr>
        <p:spPr>
          <a:xfrm>
            <a:off x="910542" y="3204913"/>
            <a:ext cx="4769275" cy="651662"/>
          </a:xfrm>
          <a:solidFill>
            <a:schemeClr val="tx1"/>
          </a:solidFill>
        </p:spPr>
        <p:txBody>
          <a:bodyPr lIns="216000" tIns="216000" rIns="216000" bIns="216000">
            <a:spAutoFit/>
          </a:bodyPr>
          <a:lstStyle>
            <a:lvl1pPr marL="228600" indent="-228600">
              <a:lnSpc>
                <a:spcPct val="100000"/>
              </a:lnSpc>
              <a:buFont typeface="Wingdings" pitchFamily="2" charset="2"/>
              <a:buChar char="§"/>
              <a:defRPr sz="1400">
                <a:solidFill>
                  <a:schemeClr val="bg1"/>
                </a:solidFill>
              </a:defRPr>
            </a:lvl1pPr>
            <a:lvl2pPr>
              <a:defRPr sz="1200">
                <a:solidFill>
                  <a:schemeClr val="bg1"/>
                </a:solidFill>
              </a:defRPr>
            </a:lvl2pPr>
            <a:lvl3pPr>
              <a:defRPr sz="1000">
                <a:solidFill>
                  <a:schemeClr val="bg1"/>
                </a:solidFill>
              </a:defRPr>
            </a:lvl3pPr>
            <a:lvl4pPr>
              <a:defRPr>
                <a:solidFill>
                  <a:schemeClr val="bg1"/>
                </a:solidFill>
              </a:defRPr>
            </a:lvl4pPr>
            <a:lvl5pPr>
              <a:defRPr sz="1000">
                <a:solidFill>
                  <a:schemeClr val="bg1"/>
                </a:solidFill>
              </a:defRPr>
            </a:lvl5pPr>
          </a:lstStyle>
          <a:p>
            <a:pPr lvl="0"/>
            <a:r>
              <a:rPr lang="sv-SE"/>
              <a:t>Klicka här för att ändra format på bakgrundstexten</a:t>
            </a:r>
          </a:p>
        </p:txBody>
      </p:sp>
      <p:sp>
        <p:nvSpPr>
          <p:cNvPr id="7" name="Date Placeholder 6"/>
          <p:cNvSpPr>
            <a:spLocks noGrp="1"/>
          </p:cNvSpPr>
          <p:nvPr>
            <p:ph type="dt" sz="half" idx="10"/>
          </p:nvPr>
        </p:nvSpPr>
        <p:spPr/>
        <p:txBody>
          <a:bodyPr/>
          <a:lstStyle>
            <a:lvl1pPr>
              <a:defRPr>
                <a:solidFill>
                  <a:schemeClr val="tx1"/>
                </a:solidFill>
              </a:defRPr>
            </a:lvl1pPr>
          </a:lstStyle>
          <a:p>
            <a:endParaRPr lang="sv-SE"/>
          </a:p>
        </p:txBody>
      </p:sp>
      <p:sp>
        <p:nvSpPr>
          <p:cNvPr id="8" name="Footer Placeholder 7"/>
          <p:cNvSpPr>
            <a:spLocks noGrp="1"/>
          </p:cNvSpPr>
          <p:nvPr>
            <p:ph type="ftr" sz="quarter" idx="11"/>
          </p:nvPr>
        </p:nvSpPr>
        <p:spPr/>
        <p:txBody>
          <a:bodyPr/>
          <a:lstStyle>
            <a:lvl1pPr>
              <a:defRPr>
                <a:solidFill>
                  <a:schemeClr val="tx1"/>
                </a:solidFill>
              </a:defRPr>
            </a:lvl1pPr>
          </a:lstStyle>
          <a:p>
            <a:endParaRPr lang="sv-SE"/>
          </a:p>
        </p:txBody>
      </p:sp>
      <p:sp>
        <p:nvSpPr>
          <p:cNvPr id="9" name="Slide Number Placeholder 8"/>
          <p:cNvSpPr>
            <a:spLocks noGrp="1"/>
          </p:cNvSpPr>
          <p:nvPr>
            <p:ph type="sldNum" sz="quarter" idx="12"/>
          </p:nvPr>
        </p:nvSpPr>
        <p:spPr/>
        <p:txBody>
          <a:bodyPr/>
          <a:lstStyle/>
          <a:p>
            <a:fld id="{05CAE04F-F893-4FAB-8135-EF6A11A380DD}" type="slidenum">
              <a:rPr lang="sv-SE" smtClean="0"/>
              <a:t>‹#›</a:t>
            </a:fld>
            <a:endParaRPr lang="sv-SE"/>
          </a:p>
        </p:txBody>
      </p:sp>
      <p:sp>
        <p:nvSpPr>
          <p:cNvPr id="18" name="Text Placeholder 2">
            <a:extLst>
              <a:ext uri="{FF2B5EF4-FFF2-40B4-BE49-F238E27FC236}">
                <a16:creationId xmlns:a16="http://schemas.microsoft.com/office/drawing/2014/main" id="{62E8996A-432A-9302-599D-1BB2DFF32D39}"/>
              </a:ext>
            </a:extLst>
          </p:cNvPr>
          <p:cNvSpPr>
            <a:spLocks noGrp="1"/>
          </p:cNvSpPr>
          <p:nvPr>
            <p:ph type="body" idx="14" hasCustomPrompt="1"/>
          </p:nvPr>
        </p:nvSpPr>
        <p:spPr>
          <a:xfrm>
            <a:off x="6096000" y="2706420"/>
            <a:ext cx="4769275" cy="508017"/>
          </a:xfrm>
          <a:solidFill>
            <a:schemeClr val="tx1"/>
          </a:solidFill>
        </p:spPr>
        <p:txBody>
          <a:bodyPr wrap="square" lIns="216000" tIns="216000" rIns="216000" bIns="90000" anchor="b">
            <a:spAutoFit/>
          </a:bodyPr>
          <a:lstStyle>
            <a:lvl1pPr marL="0" indent="0">
              <a:buNone/>
              <a:defRPr sz="1600" b="1" i="0">
                <a:solidFill>
                  <a:schemeClr val="bg1"/>
                </a:solidFill>
                <a:latin typeface="Figtre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dirty="0"/>
              <a:t>Klicka här för att ändra format på texten:</a:t>
            </a:r>
          </a:p>
        </p:txBody>
      </p:sp>
      <p:sp>
        <p:nvSpPr>
          <p:cNvPr id="19" name="Content Placeholder 3">
            <a:extLst>
              <a:ext uri="{FF2B5EF4-FFF2-40B4-BE49-F238E27FC236}">
                <a16:creationId xmlns:a16="http://schemas.microsoft.com/office/drawing/2014/main" id="{C879CC71-6F5A-92C2-90FA-49E220AB82A3}"/>
              </a:ext>
            </a:extLst>
          </p:cNvPr>
          <p:cNvSpPr>
            <a:spLocks noGrp="1"/>
          </p:cNvSpPr>
          <p:nvPr>
            <p:ph sz="half" idx="15"/>
          </p:nvPr>
        </p:nvSpPr>
        <p:spPr>
          <a:xfrm>
            <a:off x="6096000" y="3204913"/>
            <a:ext cx="4769275" cy="651662"/>
          </a:xfrm>
          <a:solidFill>
            <a:schemeClr val="tx1"/>
          </a:solidFill>
        </p:spPr>
        <p:txBody>
          <a:bodyPr lIns="216000" tIns="216000" rIns="216000" bIns="216000">
            <a:spAutoFit/>
          </a:bodyPr>
          <a:lstStyle>
            <a:lvl1pPr marL="228600" indent="-228600">
              <a:lnSpc>
                <a:spcPct val="100000"/>
              </a:lnSpc>
              <a:buFont typeface="Wingdings" pitchFamily="2" charset="2"/>
              <a:buChar char="§"/>
              <a:defRPr sz="1400">
                <a:solidFill>
                  <a:schemeClr val="bg1"/>
                </a:solidFill>
              </a:defRPr>
            </a:lvl1pPr>
            <a:lvl2pPr>
              <a:defRPr sz="1200">
                <a:solidFill>
                  <a:schemeClr val="bg1"/>
                </a:solidFill>
              </a:defRPr>
            </a:lvl2pPr>
            <a:lvl3pPr>
              <a:defRPr sz="1000">
                <a:solidFill>
                  <a:schemeClr val="bg1"/>
                </a:solidFill>
              </a:defRPr>
            </a:lvl3pPr>
            <a:lvl4pPr>
              <a:defRPr>
                <a:solidFill>
                  <a:schemeClr val="bg1"/>
                </a:solidFill>
              </a:defRPr>
            </a:lvl4pPr>
            <a:lvl5pPr>
              <a:defRPr sz="1000">
                <a:solidFill>
                  <a:schemeClr val="bg1"/>
                </a:solidFill>
              </a:defRPr>
            </a:lvl5pPr>
          </a:lstStyle>
          <a:p>
            <a:pPr lvl="0"/>
            <a:r>
              <a:rPr lang="sv-SE"/>
              <a:t>Klicka här för att ändra format på bakgrundstexten</a:t>
            </a:r>
          </a:p>
        </p:txBody>
      </p:sp>
      <p:sp>
        <p:nvSpPr>
          <p:cNvPr id="12" name="Content Placeholder 2">
            <a:extLst>
              <a:ext uri="{FF2B5EF4-FFF2-40B4-BE49-F238E27FC236}">
                <a16:creationId xmlns:a16="http://schemas.microsoft.com/office/drawing/2014/main" id="{66CD4320-AFE6-D546-86A7-1494CB20D444}"/>
              </a:ext>
            </a:extLst>
          </p:cNvPr>
          <p:cNvSpPr>
            <a:spLocks noGrp="1"/>
          </p:cNvSpPr>
          <p:nvPr>
            <p:ph idx="16" hasCustomPrompt="1"/>
          </p:nvPr>
        </p:nvSpPr>
        <p:spPr>
          <a:xfrm>
            <a:off x="467248" y="1394547"/>
            <a:ext cx="8710246" cy="1000783"/>
          </a:xfrm>
        </p:spPr>
        <p:txBody>
          <a:bodyPr tIns="216000"/>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5" name="Title 1">
            <a:extLst>
              <a:ext uri="{FF2B5EF4-FFF2-40B4-BE49-F238E27FC236}">
                <a16:creationId xmlns:a16="http://schemas.microsoft.com/office/drawing/2014/main" id="{7BF58C3D-BC25-C9C9-E369-52FF3B273CCF}"/>
              </a:ext>
            </a:extLst>
          </p:cNvPr>
          <p:cNvSpPr>
            <a:spLocks noGrp="1"/>
          </p:cNvSpPr>
          <p:nvPr>
            <p:ph type="title" hasCustomPrompt="1"/>
          </p:nvPr>
        </p:nvSpPr>
        <p:spPr>
          <a:xfrm>
            <a:off x="467248" y="487664"/>
            <a:ext cx="8710246" cy="894417"/>
          </a:xfrm>
        </p:spPr>
        <p:txBody>
          <a:bodyPr anchor="b"/>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1222027290"/>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Rubrik/brödtext + 4 bildrutor">
    <p:bg>
      <p:bgRef idx="1001">
        <a:schemeClr val="bg2"/>
      </p:bgRef>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solidFill>
                  <a:schemeClr val="tx1"/>
                </a:solidFill>
              </a:defRPr>
            </a:lvl1pPr>
          </a:lstStyle>
          <a:p>
            <a:endParaRPr lang="sv-SE"/>
          </a:p>
        </p:txBody>
      </p:sp>
      <p:sp>
        <p:nvSpPr>
          <p:cNvPr id="8" name="Footer Placeholder 7"/>
          <p:cNvSpPr>
            <a:spLocks noGrp="1"/>
          </p:cNvSpPr>
          <p:nvPr>
            <p:ph type="ftr" sz="quarter" idx="11"/>
          </p:nvPr>
        </p:nvSpPr>
        <p:spPr/>
        <p:txBody>
          <a:bodyPr/>
          <a:lstStyle>
            <a:lvl1pPr>
              <a:defRPr>
                <a:solidFill>
                  <a:schemeClr val="tx1"/>
                </a:solidFill>
              </a:defRPr>
            </a:lvl1pPr>
          </a:lstStyle>
          <a:p>
            <a:endParaRPr lang="sv-SE"/>
          </a:p>
        </p:txBody>
      </p:sp>
      <p:sp>
        <p:nvSpPr>
          <p:cNvPr id="9" name="Slide Number Placeholder 8"/>
          <p:cNvSpPr>
            <a:spLocks noGrp="1"/>
          </p:cNvSpPr>
          <p:nvPr>
            <p:ph type="sldNum" sz="quarter" idx="12"/>
          </p:nvPr>
        </p:nvSpPr>
        <p:spPr/>
        <p:txBody>
          <a:bodyPr/>
          <a:lstStyle/>
          <a:p>
            <a:fld id="{05CAE04F-F893-4FAB-8135-EF6A11A380DD}" type="slidenum">
              <a:rPr lang="sv-SE" smtClean="0"/>
              <a:t>‹#›</a:t>
            </a:fld>
            <a:endParaRPr lang="sv-SE"/>
          </a:p>
        </p:txBody>
      </p:sp>
      <p:sp>
        <p:nvSpPr>
          <p:cNvPr id="4" name="Picture Placeholder 2">
            <a:extLst>
              <a:ext uri="{FF2B5EF4-FFF2-40B4-BE49-F238E27FC236}">
                <a16:creationId xmlns:a16="http://schemas.microsoft.com/office/drawing/2014/main" id="{63DA911A-1B3E-2529-3251-975F46AEFA9F}"/>
              </a:ext>
            </a:extLst>
          </p:cNvPr>
          <p:cNvSpPr>
            <a:spLocks noGrp="1" noChangeAspect="1"/>
          </p:cNvSpPr>
          <p:nvPr>
            <p:ph type="pic" idx="1" hasCustomPrompt="1"/>
          </p:nvPr>
        </p:nvSpPr>
        <p:spPr>
          <a:xfrm>
            <a:off x="75270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5" name="Picture Placeholder 2">
            <a:extLst>
              <a:ext uri="{FF2B5EF4-FFF2-40B4-BE49-F238E27FC236}">
                <a16:creationId xmlns:a16="http://schemas.microsoft.com/office/drawing/2014/main" id="{907CFF1D-99D6-234E-43D6-5C107C0D6D93}"/>
              </a:ext>
            </a:extLst>
          </p:cNvPr>
          <p:cNvSpPr>
            <a:spLocks noGrp="1" noChangeAspect="1"/>
          </p:cNvSpPr>
          <p:nvPr>
            <p:ph type="pic" idx="14" hasCustomPrompt="1"/>
          </p:nvPr>
        </p:nvSpPr>
        <p:spPr>
          <a:xfrm>
            <a:off x="348595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6" name="Picture Placeholder 2">
            <a:extLst>
              <a:ext uri="{FF2B5EF4-FFF2-40B4-BE49-F238E27FC236}">
                <a16:creationId xmlns:a16="http://schemas.microsoft.com/office/drawing/2014/main" id="{3925F0BE-7B31-6CBF-039E-6829AFA6B423}"/>
              </a:ext>
            </a:extLst>
          </p:cNvPr>
          <p:cNvSpPr>
            <a:spLocks noGrp="1" noChangeAspect="1"/>
          </p:cNvSpPr>
          <p:nvPr>
            <p:ph type="pic" idx="15" hasCustomPrompt="1"/>
          </p:nvPr>
        </p:nvSpPr>
        <p:spPr>
          <a:xfrm>
            <a:off x="621920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0" name="Picture Placeholder 2">
            <a:extLst>
              <a:ext uri="{FF2B5EF4-FFF2-40B4-BE49-F238E27FC236}">
                <a16:creationId xmlns:a16="http://schemas.microsoft.com/office/drawing/2014/main" id="{7D48FA75-0E8B-C479-DB83-CD86FC3B7056}"/>
              </a:ext>
            </a:extLst>
          </p:cNvPr>
          <p:cNvSpPr>
            <a:spLocks noGrp="1" noChangeAspect="1"/>
          </p:cNvSpPr>
          <p:nvPr>
            <p:ph type="pic" idx="16" hasCustomPrompt="1"/>
          </p:nvPr>
        </p:nvSpPr>
        <p:spPr>
          <a:xfrm>
            <a:off x="895245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6" name="Text Placeholder 3">
            <a:extLst>
              <a:ext uri="{FF2B5EF4-FFF2-40B4-BE49-F238E27FC236}">
                <a16:creationId xmlns:a16="http://schemas.microsoft.com/office/drawing/2014/main" id="{77A7B124-FF12-A6C3-4926-A0394915213C}"/>
              </a:ext>
            </a:extLst>
          </p:cNvPr>
          <p:cNvSpPr>
            <a:spLocks noGrp="1"/>
          </p:cNvSpPr>
          <p:nvPr>
            <p:ph type="body" sz="half" idx="2"/>
          </p:nvPr>
        </p:nvSpPr>
        <p:spPr>
          <a:xfrm>
            <a:off x="752701" y="5402680"/>
            <a:ext cx="2522962" cy="601663"/>
          </a:xfrm>
        </p:spPr>
        <p:txBody>
          <a:bodyPr>
            <a:norm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7" name="Text Placeholder 3">
            <a:extLst>
              <a:ext uri="{FF2B5EF4-FFF2-40B4-BE49-F238E27FC236}">
                <a16:creationId xmlns:a16="http://schemas.microsoft.com/office/drawing/2014/main" id="{FDB4B31F-8D4C-4E26-F506-8B431226E93A}"/>
              </a:ext>
            </a:extLst>
          </p:cNvPr>
          <p:cNvSpPr>
            <a:spLocks noGrp="1"/>
          </p:cNvSpPr>
          <p:nvPr>
            <p:ph type="body" sz="half" idx="17"/>
          </p:nvPr>
        </p:nvSpPr>
        <p:spPr>
          <a:xfrm>
            <a:off x="3483201" y="5402680"/>
            <a:ext cx="2522962" cy="601663"/>
          </a:xfrm>
        </p:spPr>
        <p:txBody>
          <a:bodyPr>
            <a:norm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8" name="Text Placeholder 3">
            <a:extLst>
              <a:ext uri="{FF2B5EF4-FFF2-40B4-BE49-F238E27FC236}">
                <a16:creationId xmlns:a16="http://schemas.microsoft.com/office/drawing/2014/main" id="{4CFCF1AC-4E4E-98AF-927A-B54FE3693A49}"/>
              </a:ext>
            </a:extLst>
          </p:cNvPr>
          <p:cNvSpPr>
            <a:spLocks noGrp="1"/>
          </p:cNvSpPr>
          <p:nvPr>
            <p:ph type="body" sz="half" idx="18"/>
          </p:nvPr>
        </p:nvSpPr>
        <p:spPr>
          <a:xfrm>
            <a:off x="6213701" y="5402680"/>
            <a:ext cx="2522962" cy="601663"/>
          </a:xfrm>
        </p:spPr>
        <p:txBody>
          <a:bodyPr>
            <a:norm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9" name="Text Placeholder 3">
            <a:extLst>
              <a:ext uri="{FF2B5EF4-FFF2-40B4-BE49-F238E27FC236}">
                <a16:creationId xmlns:a16="http://schemas.microsoft.com/office/drawing/2014/main" id="{3C02832E-71AF-10EB-60FE-BA2753FE52AB}"/>
              </a:ext>
            </a:extLst>
          </p:cNvPr>
          <p:cNvSpPr>
            <a:spLocks noGrp="1"/>
          </p:cNvSpPr>
          <p:nvPr>
            <p:ph type="body" sz="half" idx="19"/>
          </p:nvPr>
        </p:nvSpPr>
        <p:spPr>
          <a:xfrm>
            <a:off x="8944201" y="5402680"/>
            <a:ext cx="2522962" cy="601663"/>
          </a:xfrm>
        </p:spPr>
        <p:txBody>
          <a:bodyPr>
            <a:norm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2" name="Content Placeholder 2">
            <a:extLst>
              <a:ext uri="{FF2B5EF4-FFF2-40B4-BE49-F238E27FC236}">
                <a16:creationId xmlns:a16="http://schemas.microsoft.com/office/drawing/2014/main" id="{DADF7856-9616-A31C-B799-40DB7BE1042D}"/>
              </a:ext>
            </a:extLst>
          </p:cNvPr>
          <p:cNvSpPr>
            <a:spLocks noGrp="1"/>
          </p:cNvSpPr>
          <p:nvPr>
            <p:ph idx="20" hasCustomPrompt="1"/>
          </p:nvPr>
        </p:nvSpPr>
        <p:spPr>
          <a:xfrm>
            <a:off x="761162" y="1677576"/>
            <a:ext cx="8710246" cy="844165"/>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2" name="Title 1">
            <a:extLst>
              <a:ext uri="{FF2B5EF4-FFF2-40B4-BE49-F238E27FC236}">
                <a16:creationId xmlns:a16="http://schemas.microsoft.com/office/drawing/2014/main" id="{3AF48590-7875-0EC4-442E-5C2ACBE12FC0}"/>
              </a:ext>
            </a:extLst>
          </p:cNvPr>
          <p:cNvSpPr>
            <a:spLocks noGrp="1"/>
          </p:cNvSpPr>
          <p:nvPr>
            <p:ph type="title" hasCustomPrompt="1"/>
          </p:nvPr>
        </p:nvSpPr>
        <p:spPr>
          <a:xfrm>
            <a:off x="761162" y="783158"/>
            <a:ext cx="8710246" cy="894417"/>
          </a:xfrm>
        </p:spPr>
        <p:txBody>
          <a:bodyPr anchor="b"/>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25546308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Förstasida">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24120" y="2130358"/>
            <a:ext cx="6676943" cy="1298642"/>
          </a:xfrm>
        </p:spPr>
        <p:txBody>
          <a:bodyPr anchor="t">
            <a:norm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3" name="Subtitle 2"/>
          <p:cNvSpPr>
            <a:spLocks noGrp="1"/>
          </p:cNvSpPr>
          <p:nvPr>
            <p:ph type="subTitle" idx="1" hasCustomPrompt="1"/>
          </p:nvPr>
        </p:nvSpPr>
        <p:spPr>
          <a:xfrm>
            <a:off x="4424120" y="3429000"/>
            <a:ext cx="6676943" cy="1655762"/>
          </a:xfrm>
        </p:spPr>
        <p:txBody>
          <a:bodyPr tIns="144000">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pic>
        <p:nvPicPr>
          <p:cNvPr id="6" name="Bildobjekt 5">
            <a:extLst>
              <a:ext uri="{FF2B5EF4-FFF2-40B4-BE49-F238E27FC236}">
                <a16:creationId xmlns:a16="http://schemas.microsoft.com/office/drawing/2014/main" id="{8E9B9AFA-ED32-E724-F537-A4F427BD736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794353" y="2081097"/>
            <a:ext cx="1926351" cy="2339141"/>
          </a:xfrm>
          <a:prstGeom prst="rect">
            <a:avLst/>
          </a:prstGeom>
        </p:spPr>
      </p:pic>
      <p:pic>
        <p:nvPicPr>
          <p:cNvPr id="4" name="Bildobjekt 5">
            <a:extLst>
              <a:ext uri="{FF2B5EF4-FFF2-40B4-BE49-F238E27FC236}">
                <a16:creationId xmlns:a16="http://schemas.microsoft.com/office/drawing/2014/main" id="{8D1B3877-84C6-89E3-13DE-FBFCEE57499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794353" y="2081097"/>
            <a:ext cx="1926351" cy="2339141"/>
          </a:xfrm>
          <a:prstGeom prst="rect">
            <a:avLst/>
          </a:prstGeom>
        </p:spPr>
      </p:pic>
    </p:spTree>
    <p:extLst>
      <p:ext uri="{BB962C8B-B14F-4D97-AF65-F5344CB8AC3E}">
        <p14:creationId xmlns:p14="http://schemas.microsoft.com/office/powerpoint/2010/main" val="2654837590"/>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itatsida">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9277" y="2648202"/>
            <a:ext cx="11453446" cy="1246283"/>
          </a:xfrm>
        </p:spPr>
        <p:txBody>
          <a:bodyPr anchor="b">
            <a:normAutofit/>
          </a:bodyPr>
          <a:lstStyle>
            <a:lvl1pPr algn="ctr">
              <a:defRPr sz="4000" b="0"/>
            </a:lvl1pPr>
          </a:lstStyle>
          <a:p>
            <a:r>
              <a:rPr lang="sv-SE" dirty="0"/>
              <a:t>”Här kan du placera ett citat”</a:t>
            </a:r>
            <a:endParaRPr lang="en-US" dirty="0"/>
          </a:p>
        </p:txBody>
      </p:sp>
      <p:sp>
        <p:nvSpPr>
          <p:cNvPr id="6" name="Platshållare för datum 5">
            <a:extLst>
              <a:ext uri="{FF2B5EF4-FFF2-40B4-BE49-F238E27FC236}">
                <a16:creationId xmlns:a16="http://schemas.microsoft.com/office/drawing/2014/main" id="{7DE701E3-DC83-60F4-6418-59373AE9C1E0}"/>
              </a:ext>
            </a:extLst>
          </p:cNvPr>
          <p:cNvSpPr>
            <a:spLocks noGrp="1"/>
          </p:cNvSpPr>
          <p:nvPr>
            <p:ph type="dt" sz="half" idx="10"/>
          </p:nvPr>
        </p:nvSpPr>
        <p:spPr/>
        <p:txBody>
          <a:bodyPr/>
          <a:lstStyle/>
          <a:p>
            <a:endParaRPr lang="sv-SE"/>
          </a:p>
        </p:txBody>
      </p:sp>
      <p:sp>
        <p:nvSpPr>
          <p:cNvPr id="8" name="Platshållare för sidfot 7">
            <a:extLst>
              <a:ext uri="{FF2B5EF4-FFF2-40B4-BE49-F238E27FC236}">
                <a16:creationId xmlns:a16="http://schemas.microsoft.com/office/drawing/2014/main" id="{803F5403-0F4E-044E-E30D-CAF29F955D6E}"/>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05A67771-F85D-3BF5-D627-FCFAD8CEC196}"/>
              </a:ext>
            </a:extLst>
          </p:cNvPr>
          <p:cNvSpPr>
            <a:spLocks noGrp="1"/>
          </p:cNvSpPr>
          <p:nvPr>
            <p:ph type="sldNum" sz="quarter" idx="12"/>
          </p:nvPr>
        </p:nvSpPr>
        <p:spPr/>
        <p:txBody>
          <a:bodyPr/>
          <a:lstStyle/>
          <a:p>
            <a:fld id="{05CAE04F-F893-4FAB-8135-EF6A11A380DD}" type="slidenum">
              <a:rPr lang="sv-SE" smtClean="0"/>
              <a:t>‹#›</a:t>
            </a:fld>
            <a:endParaRPr lang="sv-SE"/>
          </a:p>
        </p:txBody>
      </p:sp>
      <p:sp>
        <p:nvSpPr>
          <p:cNvPr id="4" name="Platshållare för text 3">
            <a:extLst>
              <a:ext uri="{FF2B5EF4-FFF2-40B4-BE49-F238E27FC236}">
                <a16:creationId xmlns:a16="http://schemas.microsoft.com/office/drawing/2014/main" id="{0C2FD7F9-9BA9-0965-E1E4-E9281196D7D8}"/>
              </a:ext>
            </a:extLst>
          </p:cNvPr>
          <p:cNvSpPr>
            <a:spLocks noGrp="1"/>
          </p:cNvSpPr>
          <p:nvPr>
            <p:ph type="body" sz="quarter" idx="13" hasCustomPrompt="1"/>
          </p:nvPr>
        </p:nvSpPr>
        <p:spPr>
          <a:xfrm>
            <a:off x="369888" y="4014788"/>
            <a:ext cx="11452225" cy="1133475"/>
          </a:xfrm>
        </p:spPr>
        <p:txBody>
          <a:bodyPr/>
          <a:lstStyle>
            <a:lvl1pPr marL="0" indent="0" algn="ctr">
              <a:buFontTx/>
              <a:buNone/>
              <a:defRPr/>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sv-SE" dirty="0"/>
              <a:t>Namn </a:t>
            </a:r>
            <a:r>
              <a:rPr lang="sv-SE" dirty="0" err="1"/>
              <a:t>Namnsson</a:t>
            </a:r>
            <a:endParaRPr lang="sv-SE" dirty="0"/>
          </a:p>
        </p:txBody>
      </p:sp>
    </p:spTree>
    <p:extLst>
      <p:ext uri="{BB962C8B-B14F-4D97-AF65-F5344CB8AC3E}">
        <p14:creationId xmlns:p14="http://schemas.microsoft.com/office/powerpoint/2010/main" val="146473177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om sida">
    <p:bg>
      <p:bgRef idx="1001">
        <a:schemeClr val="bg2"/>
      </p:bgRef>
    </p:bg>
    <p:spTree>
      <p:nvGrpSpPr>
        <p:cNvPr id="1" name=""/>
        <p:cNvGrpSpPr/>
        <p:nvPr/>
      </p:nvGrpSpPr>
      <p:grpSpPr>
        <a:xfrm>
          <a:off x="0" y="0"/>
          <a:ext cx="0" cy="0"/>
          <a:chOff x="0" y="0"/>
          <a:chExt cx="0" cy="0"/>
        </a:xfrm>
      </p:grpSpPr>
      <p:sp>
        <p:nvSpPr>
          <p:cNvPr id="6" name="Platshållare för datum 5">
            <a:extLst>
              <a:ext uri="{FF2B5EF4-FFF2-40B4-BE49-F238E27FC236}">
                <a16:creationId xmlns:a16="http://schemas.microsoft.com/office/drawing/2014/main" id="{7DE701E3-DC83-60F4-6418-59373AE9C1E0}"/>
              </a:ext>
            </a:extLst>
          </p:cNvPr>
          <p:cNvSpPr>
            <a:spLocks noGrp="1"/>
          </p:cNvSpPr>
          <p:nvPr>
            <p:ph type="dt" sz="half" idx="10"/>
          </p:nvPr>
        </p:nvSpPr>
        <p:spPr/>
        <p:txBody>
          <a:bodyPr/>
          <a:lstStyle/>
          <a:p>
            <a:endParaRPr lang="sv-SE"/>
          </a:p>
        </p:txBody>
      </p:sp>
      <p:sp>
        <p:nvSpPr>
          <p:cNvPr id="8" name="Platshållare för sidfot 7">
            <a:extLst>
              <a:ext uri="{FF2B5EF4-FFF2-40B4-BE49-F238E27FC236}">
                <a16:creationId xmlns:a16="http://schemas.microsoft.com/office/drawing/2014/main" id="{803F5403-0F4E-044E-E30D-CAF29F955D6E}"/>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05A67771-F85D-3BF5-D627-FCFAD8CEC196}"/>
              </a:ext>
            </a:extLst>
          </p:cNvPr>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2582973950"/>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ildsida utan rubrik">
    <p:bg>
      <p:bgRef idx="1001">
        <a:schemeClr val="bg2"/>
      </p:bgRef>
    </p:bg>
    <p:spTree>
      <p:nvGrpSpPr>
        <p:cNvPr id="1" name=""/>
        <p:cNvGrpSpPr/>
        <p:nvPr/>
      </p:nvGrpSpPr>
      <p:grpSpPr>
        <a:xfrm>
          <a:off x="0" y="0"/>
          <a:ext cx="0" cy="0"/>
          <a:chOff x="0" y="0"/>
          <a:chExt cx="0" cy="0"/>
        </a:xfrm>
      </p:grpSpPr>
      <p:sp useBgFill="1">
        <p:nvSpPr>
          <p:cNvPr id="5" name="Picture Placeholder 2">
            <a:extLst>
              <a:ext uri="{FF2B5EF4-FFF2-40B4-BE49-F238E27FC236}">
                <a16:creationId xmlns:a16="http://schemas.microsoft.com/office/drawing/2014/main" id="{4F70549D-3379-9C16-5FB4-50DFAEF4EBF0}"/>
              </a:ext>
            </a:extLst>
          </p:cNvPr>
          <p:cNvSpPr>
            <a:spLocks noGrp="1" noChangeAspect="1"/>
          </p:cNvSpPr>
          <p:nvPr>
            <p:ph type="pic" idx="1" hasCustomPrompt="1"/>
          </p:nvPr>
        </p:nvSpPr>
        <p:spPr>
          <a:xfrm>
            <a:off x="0" y="1"/>
            <a:ext cx="12192000" cy="6857999"/>
          </a:xfrm>
        </p:spPr>
        <p:txBody>
          <a:bodyPr lIns="180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3" name="Title 1">
            <a:extLst>
              <a:ext uri="{FF2B5EF4-FFF2-40B4-BE49-F238E27FC236}">
                <a16:creationId xmlns:a16="http://schemas.microsoft.com/office/drawing/2014/main" id="{DFA70C7F-86D9-B2A9-0D9A-27244C17767E}"/>
              </a:ext>
            </a:extLst>
          </p:cNvPr>
          <p:cNvSpPr>
            <a:spLocks noGrp="1"/>
          </p:cNvSpPr>
          <p:nvPr>
            <p:ph type="title" hasCustomPrompt="1"/>
          </p:nvPr>
        </p:nvSpPr>
        <p:spPr>
          <a:xfrm>
            <a:off x="761162" y="783158"/>
            <a:ext cx="8710246" cy="894417"/>
          </a:xfrm>
        </p:spPr>
        <p:txBody>
          <a:bodyPr anchor="t"/>
          <a:lstStyle>
            <a:lvl1pPr>
              <a:defRPr b="0">
                <a:solidFill>
                  <a:schemeClr val="bg1"/>
                </a:solidFill>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3016911597"/>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ildsida med rubrik/brödtext">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1"/>
            <a:ext cx="12190625" cy="6857999"/>
          </a:xfrm>
          <a:noFill/>
        </p:spPr>
        <p:txBody>
          <a:bodyPr lIns="360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endParaRPr lang="sv-SE"/>
          </a:p>
        </p:txBody>
      </p:sp>
      <p:sp>
        <p:nvSpPr>
          <p:cNvPr id="9" name="Title 1">
            <a:extLst>
              <a:ext uri="{FF2B5EF4-FFF2-40B4-BE49-F238E27FC236}">
                <a16:creationId xmlns:a16="http://schemas.microsoft.com/office/drawing/2014/main" id="{CD5C19A1-FFA9-1F82-BF7D-9A7A81BED3CD}"/>
              </a:ext>
            </a:extLst>
          </p:cNvPr>
          <p:cNvSpPr>
            <a:spLocks noGrp="1"/>
          </p:cNvSpPr>
          <p:nvPr>
            <p:ph type="title" hasCustomPrompt="1"/>
          </p:nvPr>
        </p:nvSpPr>
        <p:spPr>
          <a:xfrm>
            <a:off x="7113404" y="2826540"/>
            <a:ext cx="3932237" cy="1421928"/>
          </a:xfrm>
        </p:spPr>
        <p:txBody>
          <a:bodyPr anchor="b">
            <a:spAutoFit/>
          </a:bodyPr>
          <a:lstStyle>
            <a:lvl1pPr algn="ctr">
              <a:lnSpc>
                <a:spcPct val="90000"/>
              </a:lnSpc>
              <a:defRPr sz="3200" b="0">
                <a:solidFill>
                  <a:schemeClr val="bg1"/>
                </a:solidFill>
              </a:defRPr>
            </a:lvl1pPr>
          </a:lstStyle>
          <a:p>
            <a:r>
              <a:rPr lang="sv-SE" dirty="0"/>
              <a:t>Här kan vi placera ett citat eller annan lämplig text</a:t>
            </a:r>
            <a:endParaRPr lang="en-US" dirty="0"/>
          </a:p>
        </p:txBody>
      </p:sp>
      <p:sp>
        <p:nvSpPr>
          <p:cNvPr id="10" name="Text Placeholder 3">
            <a:extLst>
              <a:ext uri="{FF2B5EF4-FFF2-40B4-BE49-F238E27FC236}">
                <a16:creationId xmlns:a16="http://schemas.microsoft.com/office/drawing/2014/main" id="{86A319B8-94A2-302D-5011-2BAF967C03C4}"/>
              </a:ext>
            </a:extLst>
          </p:cNvPr>
          <p:cNvSpPr>
            <a:spLocks noGrp="1"/>
          </p:cNvSpPr>
          <p:nvPr>
            <p:ph type="body" sz="half" idx="2" hasCustomPrompt="1"/>
          </p:nvPr>
        </p:nvSpPr>
        <p:spPr>
          <a:xfrm>
            <a:off x="7113404" y="4410513"/>
            <a:ext cx="3932237" cy="1854844"/>
          </a:xfrm>
        </p:spPr>
        <p:txBody>
          <a:bodyPr>
            <a:normAutofit/>
          </a:bodyPr>
          <a:lstStyle>
            <a:lvl1pPr marL="0" indent="0" algn="ctr">
              <a:lnSpc>
                <a:spcPct val="100000"/>
              </a:lnSpc>
              <a:buNone/>
              <a:defRPr sz="12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dirty="0"/>
              <a:t>Namn </a:t>
            </a:r>
            <a:r>
              <a:rPr lang="sv-SE" dirty="0" err="1"/>
              <a:t>Namnsson</a:t>
            </a:r>
            <a:endParaRPr lang="sv-SE" dirty="0"/>
          </a:p>
        </p:txBody>
      </p:sp>
    </p:spTree>
    <p:extLst>
      <p:ext uri="{BB962C8B-B14F-4D97-AF65-F5344CB8AC3E}">
        <p14:creationId xmlns:p14="http://schemas.microsoft.com/office/powerpoint/2010/main" val="3430814399"/>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Rubrik/Brödtext + Punktlista">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8" name="Picture Placeholder 2">
            <a:extLst>
              <a:ext uri="{FF2B5EF4-FFF2-40B4-BE49-F238E27FC236}">
                <a16:creationId xmlns:a16="http://schemas.microsoft.com/office/drawing/2014/main" id="{5C952893-8D55-9541-F258-83E7CB91C092}"/>
              </a:ext>
            </a:extLst>
          </p:cNvPr>
          <p:cNvSpPr>
            <a:spLocks noGrp="1" noChangeAspect="1"/>
          </p:cNvSpPr>
          <p:nvPr>
            <p:ph type="pic" idx="1" hasCustomPrompt="1"/>
          </p:nvPr>
        </p:nvSpPr>
        <p:spPr>
          <a:xfrm>
            <a:off x="5499565"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0" name="Picture Placeholder 2">
            <a:extLst>
              <a:ext uri="{FF2B5EF4-FFF2-40B4-BE49-F238E27FC236}">
                <a16:creationId xmlns:a16="http://schemas.microsoft.com/office/drawing/2014/main" id="{46873F45-8201-15D7-E219-D9387ACF9229}"/>
              </a:ext>
            </a:extLst>
          </p:cNvPr>
          <p:cNvSpPr>
            <a:spLocks noGrp="1" noChangeAspect="1"/>
          </p:cNvSpPr>
          <p:nvPr>
            <p:ph type="pic" idx="13" hasCustomPrompt="1"/>
          </p:nvPr>
        </p:nvSpPr>
        <p:spPr>
          <a:xfrm>
            <a:off x="7165080"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1" name="Picture Placeholder 2">
            <a:extLst>
              <a:ext uri="{FF2B5EF4-FFF2-40B4-BE49-F238E27FC236}">
                <a16:creationId xmlns:a16="http://schemas.microsoft.com/office/drawing/2014/main" id="{673DD594-61EB-CD53-15A4-E0ECB1D10378}"/>
              </a:ext>
            </a:extLst>
          </p:cNvPr>
          <p:cNvSpPr>
            <a:spLocks noGrp="1" noChangeAspect="1"/>
          </p:cNvSpPr>
          <p:nvPr>
            <p:ph type="pic" idx="14" hasCustomPrompt="1"/>
          </p:nvPr>
        </p:nvSpPr>
        <p:spPr>
          <a:xfrm>
            <a:off x="8830594"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2" name="Picture Placeholder 2">
            <a:extLst>
              <a:ext uri="{FF2B5EF4-FFF2-40B4-BE49-F238E27FC236}">
                <a16:creationId xmlns:a16="http://schemas.microsoft.com/office/drawing/2014/main" id="{E3B4CAB5-ACCC-3F9E-1385-C9C799328D3E}"/>
              </a:ext>
            </a:extLst>
          </p:cNvPr>
          <p:cNvSpPr>
            <a:spLocks noGrp="1" noChangeAspect="1"/>
          </p:cNvSpPr>
          <p:nvPr>
            <p:ph type="pic" idx="15" hasCustomPrompt="1"/>
          </p:nvPr>
        </p:nvSpPr>
        <p:spPr>
          <a:xfrm>
            <a:off x="5499565"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3" name="Picture Placeholder 2">
            <a:extLst>
              <a:ext uri="{FF2B5EF4-FFF2-40B4-BE49-F238E27FC236}">
                <a16:creationId xmlns:a16="http://schemas.microsoft.com/office/drawing/2014/main" id="{F5704119-453F-D5B4-BB87-F42772BA58CF}"/>
              </a:ext>
            </a:extLst>
          </p:cNvPr>
          <p:cNvSpPr>
            <a:spLocks noGrp="1" noChangeAspect="1"/>
          </p:cNvSpPr>
          <p:nvPr>
            <p:ph type="pic" idx="16" hasCustomPrompt="1"/>
          </p:nvPr>
        </p:nvSpPr>
        <p:spPr>
          <a:xfrm>
            <a:off x="7165080"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4" name="Picture Placeholder 2">
            <a:extLst>
              <a:ext uri="{FF2B5EF4-FFF2-40B4-BE49-F238E27FC236}">
                <a16:creationId xmlns:a16="http://schemas.microsoft.com/office/drawing/2014/main" id="{6E888C0E-D9C3-7AE6-F90C-4C3738E2BC4B}"/>
              </a:ext>
            </a:extLst>
          </p:cNvPr>
          <p:cNvSpPr>
            <a:spLocks noGrp="1" noChangeAspect="1"/>
          </p:cNvSpPr>
          <p:nvPr>
            <p:ph type="pic" idx="17" hasCustomPrompt="1"/>
          </p:nvPr>
        </p:nvSpPr>
        <p:spPr>
          <a:xfrm>
            <a:off x="8830594"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5" name="Picture Placeholder 2">
            <a:extLst>
              <a:ext uri="{FF2B5EF4-FFF2-40B4-BE49-F238E27FC236}">
                <a16:creationId xmlns:a16="http://schemas.microsoft.com/office/drawing/2014/main" id="{C78CA279-C963-AC86-DBA6-CF061F649D36}"/>
              </a:ext>
            </a:extLst>
          </p:cNvPr>
          <p:cNvSpPr>
            <a:spLocks noGrp="1" noChangeAspect="1"/>
          </p:cNvSpPr>
          <p:nvPr>
            <p:ph type="pic" idx="18" hasCustomPrompt="1"/>
          </p:nvPr>
        </p:nvSpPr>
        <p:spPr>
          <a:xfrm>
            <a:off x="5499565"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6" name="Picture Placeholder 2">
            <a:extLst>
              <a:ext uri="{FF2B5EF4-FFF2-40B4-BE49-F238E27FC236}">
                <a16:creationId xmlns:a16="http://schemas.microsoft.com/office/drawing/2014/main" id="{6ABB474F-3507-9253-CF95-14A0441677D9}"/>
              </a:ext>
            </a:extLst>
          </p:cNvPr>
          <p:cNvSpPr>
            <a:spLocks noGrp="1" noChangeAspect="1"/>
          </p:cNvSpPr>
          <p:nvPr>
            <p:ph type="pic" idx="19" hasCustomPrompt="1"/>
          </p:nvPr>
        </p:nvSpPr>
        <p:spPr>
          <a:xfrm>
            <a:off x="7165080"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7" name="Picture Placeholder 2">
            <a:extLst>
              <a:ext uri="{FF2B5EF4-FFF2-40B4-BE49-F238E27FC236}">
                <a16:creationId xmlns:a16="http://schemas.microsoft.com/office/drawing/2014/main" id="{ECC3A8D1-6760-EADC-6509-B9C44057F7CA}"/>
              </a:ext>
            </a:extLst>
          </p:cNvPr>
          <p:cNvSpPr>
            <a:spLocks noGrp="1" noChangeAspect="1"/>
          </p:cNvSpPr>
          <p:nvPr>
            <p:ph type="pic" idx="20" hasCustomPrompt="1"/>
          </p:nvPr>
        </p:nvSpPr>
        <p:spPr>
          <a:xfrm>
            <a:off x="8830594"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a:t>
            </a:r>
            <a:br>
              <a:rPr lang="sv-SE"/>
            </a:br>
            <a:r>
              <a:rPr lang="sv-SE"/>
              <a:t>för att lägga till</a:t>
            </a:r>
            <a:br>
              <a:rPr lang="sv-SE"/>
            </a:br>
            <a:r>
              <a:rPr lang="sv-SE"/>
              <a:t> en bild</a:t>
            </a:r>
            <a:endParaRPr lang="en-US"/>
          </a:p>
        </p:txBody>
      </p:sp>
      <p:sp>
        <p:nvSpPr>
          <p:cNvPr id="3" name="Title 1">
            <a:extLst>
              <a:ext uri="{FF2B5EF4-FFF2-40B4-BE49-F238E27FC236}">
                <a16:creationId xmlns:a16="http://schemas.microsoft.com/office/drawing/2014/main" id="{19DEA589-ADD3-4BBB-7C30-9BD8354FF8A6}"/>
              </a:ext>
            </a:extLst>
          </p:cNvPr>
          <p:cNvSpPr>
            <a:spLocks noGrp="1"/>
          </p:cNvSpPr>
          <p:nvPr>
            <p:ph type="title"/>
          </p:nvPr>
        </p:nvSpPr>
        <p:spPr>
          <a:xfrm>
            <a:off x="839788" y="760211"/>
            <a:ext cx="3932237" cy="1431685"/>
          </a:xfrm>
        </p:spPr>
        <p:txBody>
          <a:bodyPr anchor="b"/>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6AE7DC4D-3D71-9F31-CA9A-66AD42A47571}"/>
              </a:ext>
            </a:extLst>
          </p:cNvPr>
          <p:cNvSpPr>
            <a:spLocks noGrp="1"/>
          </p:cNvSpPr>
          <p:nvPr>
            <p:ph type="body" sz="half" idx="2"/>
          </p:nvPr>
        </p:nvSpPr>
        <p:spPr>
          <a:xfrm>
            <a:off x="839788" y="2191898"/>
            <a:ext cx="3932237" cy="3472455"/>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2956415983"/>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Rubrik/Brödtext +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5298958" cy="4873625"/>
          </a:xfrm>
        </p:spPr>
        <p:txBody>
          <a:bodyPr/>
          <a:lstStyle>
            <a:lvl1pPr>
              <a:lnSpc>
                <a:spcPct val="90000"/>
              </a:lnSpc>
              <a:defRPr sz="1600"/>
            </a:lvl1pPr>
            <a:lvl2pPr>
              <a:lnSpc>
                <a:spcPct val="90000"/>
              </a:lnSpc>
              <a:defRPr sz="1600"/>
            </a:lvl2pPr>
            <a:lvl3pPr>
              <a:lnSpc>
                <a:spcPct val="100000"/>
              </a:lnSpc>
              <a:defRPr sz="1400"/>
            </a:lvl3pPr>
            <a:lvl4pPr>
              <a:defRPr sz="1200"/>
            </a:lvl4pPr>
            <a:lvl5pPr>
              <a:defRPr sz="8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p:txBody>
      </p:sp>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2" name="Title 1">
            <a:extLst>
              <a:ext uri="{FF2B5EF4-FFF2-40B4-BE49-F238E27FC236}">
                <a16:creationId xmlns:a16="http://schemas.microsoft.com/office/drawing/2014/main" id="{57E9674E-DA03-9B20-A8E9-6A02F2CE63FB}"/>
              </a:ext>
            </a:extLst>
          </p:cNvPr>
          <p:cNvSpPr>
            <a:spLocks noGrp="1"/>
          </p:cNvSpPr>
          <p:nvPr>
            <p:ph type="title"/>
          </p:nvPr>
        </p:nvSpPr>
        <p:spPr>
          <a:xfrm>
            <a:off x="839788" y="760211"/>
            <a:ext cx="3932237" cy="1431685"/>
          </a:xfrm>
        </p:spPr>
        <p:txBody>
          <a:bodyPr anchor="b"/>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833830BD-C2CD-D0A1-6D5B-B8C2FA353C14}"/>
              </a:ext>
            </a:extLst>
          </p:cNvPr>
          <p:cNvSpPr>
            <a:spLocks noGrp="1"/>
          </p:cNvSpPr>
          <p:nvPr>
            <p:ph type="body" sz="half" idx="2"/>
          </p:nvPr>
        </p:nvSpPr>
        <p:spPr>
          <a:xfrm>
            <a:off x="839788" y="2191898"/>
            <a:ext cx="3932237" cy="3472455"/>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1871458861"/>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_Rubrik/Brödtext + Punktlista">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Title 1">
            <a:extLst>
              <a:ext uri="{FF2B5EF4-FFF2-40B4-BE49-F238E27FC236}">
                <a16:creationId xmlns:a16="http://schemas.microsoft.com/office/drawing/2014/main" id="{2F1E3C07-14E0-2F4F-64CB-78F2192DDC3F}"/>
              </a:ext>
            </a:extLst>
          </p:cNvPr>
          <p:cNvSpPr>
            <a:spLocks noGrp="1"/>
          </p:cNvSpPr>
          <p:nvPr>
            <p:ph type="title"/>
          </p:nvPr>
        </p:nvSpPr>
        <p:spPr>
          <a:xfrm>
            <a:off x="839788" y="760211"/>
            <a:ext cx="4769275" cy="1431685"/>
          </a:xfrm>
        </p:spPr>
        <p:txBody>
          <a:bodyPr anchor="b"/>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96E10277-17F5-0385-E70A-D38A99FA7851}"/>
              </a:ext>
            </a:extLst>
          </p:cNvPr>
          <p:cNvSpPr>
            <a:spLocks noGrp="1"/>
          </p:cNvSpPr>
          <p:nvPr>
            <p:ph type="body" sz="half" idx="2"/>
          </p:nvPr>
        </p:nvSpPr>
        <p:spPr>
          <a:xfrm>
            <a:off x="839788" y="2191898"/>
            <a:ext cx="4769275" cy="3086361"/>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171467458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omman">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pic>
        <p:nvPicPr>
          <p:cNvPr id="8" name="Bildobjekt 7" descr="En bild som visar text, skärmbild, cirkel, Teckensnitt&#10;&#10;Automatiskt genererad beskrivning">
            <a:extLst>
              <a:ext uri="{FF2B5EF4-FFF2-40B4-BE49-F238E27FC236}">
                <a16:creationId xmlns:a16="http://schemas.microsoft.com/office/drawing/2014/main" id="{2F8AAA44-C819-8DFB-F90C-FB74D1D4AB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09063" y="632381"/>
            <a:ext cx="5502100" cy="5502100"/>
          </a:xfrm>
          <a:prstGeom prst="rect">
            <a:avLst/>
          </a:prstGeom>
        </p:spPr>
      </p:pic>
      <p:sp>
        <p:nvSpPr>
          <p:cNvPr id="3" name="Title 1">
            <a:extLst>
              <a:ext uri="{FF2B5EF4-FFF2-40B4-BE49-F238E27FC236}">
                <a16:creationId xmlns:a16="http://schemas.microsoft.com/office/drawing/2014/main" id="{CA3C0699-9C15-B3CE-7386-89C957F493BB}"/>
              </a:ext>
            </a:extLst>
          </p:cNvPr>
          <p:cNvSpPr>
            <a:spLocks noGrp="1"/>
          </p:cNvSpPr>
          <p:nvPr>
            <p:ph type="title"/>
          </p:nvPr>
        </p:nvSpPr>
        <p:spPr>
          <a:xfrm>
            <a:off x="839788" y="760211"/>
            <a:ext cx="4288803" cy="1431685"/>
          </a:xfrm>
        </p:spPr>
        <p:txBody>
          <a:bodyPr anchor="b"/>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CC814FA9-2EA8-E405-8A74-2836215CF598}"/>
              </a:ext>
            </a:extLst>
          </p:cNvPr>
          <p:cNvSpPr>
            <a:spLocks noGrp="1"/>
          </p:cNvSpPr>
          <p:nvPr>
            <p:ph type="body" sz="half" idx="2"/>
          </p:nvPr>
        </p:nvSpPr>
        <p:spPr>
          <a:xfrm>
            <a:off x="839788" y="2191898"/>
            <a:ext cx="4288803" cy="3086361"/>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9" name="Bildobjekt 8" descr="En bild som visar text, skärmbild, cirkel, Teckensnitt&#10;&#10;Automatiskt genererad beskrivning">
            <a:extLst>
              <a:ext uri="{FF2B5EF4-FFF2-40B4-BE49-F238E27FC236}">
                <a16:creationId xmlns:a16="http://schemas.microsoft.com/office/drawing/2014/main" id="{1B5CFA2C-6898-FF30-850B-585D5260C3B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09063" y="632381"/>
            <a:ext cx="5502100" cy="5502100"/>
          </a:xfrm>
          <a:prstGeom prst="rect">
            <a:avLst/>
          </a:prstGeom>
        </p:spPr>
      </p:pic>
    </p:spTree>
    <p:extLst>
      <p:ext uri="{BB962C8B-B14F-4D97-AF65-F5344CB8AC3E}">
        <p14:creationId xmlns:p14="http://schemas.microsoft.com/office/powerpoint/2010/main" val="183272489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plementeringsprocess">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Title 1">
            <a:extLst>
              <a:ext uri="{FF2B5EF4-FFF2-40B4-BE49-F238E27FC236}">
                <a16:creationId xmlns:a16="http://schemas.microsoft.com/office/drawing/2014/main" id="{CA3C0699-9C15-B3CE-7386-89C957F493BB}"/>
              </a:ext>
            </a:extLst>
          </p:cNvPr>
          <p:cNvSpPr>
            <a:spLocks noGrp="1"/>
          </p:cNvSpPr>
          <p:nvPr>
            <p:ph type="title" hasCustomPrompt="1"/>
          </p:nvPr>
        </p:nvSpPr>
        <p:spPr>
          <a:xfrm>
            <a:off x="839788" y="760212"/>
            <a:ext cx="4288803" cy="1748396"/>
          </a:xfrm>
        </p:spPr>
        <p:txBody>
          <a:bodyPr anchor="b">
            <a:normAutofit/>
          </a:bodyPr>
          <a:lstStyle>
            <a:lvl1pPr>
              <a:lnSpc>
                <a:spcPct val="90000"/>
              </a:lnSpc>
              <a:defRPr sz="2400" b="0"/>
            </a:lvl1pPr>
          </a:lstStyle>
          <a:p>
            <a:r>
              <a:rPr lang="sv-SE" dirty="0"/>
              <a:t>Medlemmarnas process för implementering och erfarenhetsutbyte av Håll Nollans gemensamma arbetssätt</a:t>
            </a:r>
          </a:p>
        </p:txBody>
      </p:sp>
      <p:sp>
        <p:nvSpPr>
          <p:cNvPr id="4" name="Text Placeholder 3">
            <a:extLst>
              <a:ext uri="{FF2B5EF4-FFF2-40B4-BE49-F238E27FC236}">
                <a16:creationId xmlns:a16="http://schemas.microsoft.com/office/drawing/2014/main" id="{CC814FA9-2EA8-E405-8A74-2836215CF598}"/>
              </a:ext>
            </a:extLst>
          </p:cNvPr>
          <p:cNvSpPr>
            <a:spLocks noGrp="1"/>
          </p:cNvSpPr>
          <p:nvPr>
            <p:ph type="body" sz="half" idx="2"/>
          </p:nvPr>
        </p:nvSpPr>
        <p:spPr>
          <a:xfrm>
            <a:off x="839788" y="2522706"/>
            <a:ext cx="4288803" cy="2755553"/>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0" name="Rektangel med rundade hörn 9">
            <a:extLst>
              <a:ext uri="{FF2B5EF4-FFF2-40B4-BE49-F238E27FC236}">
                <a16:creationId xmlns:a16="http://schemas.microsoft.com/office/drawing/2014/main" id="{8C524EF7-75E2-9FEE-B648-8CF3BC9FDB53}"/>
              </a:ext>
            </a:extLst>
          </p:cNvPr>
          <p:cNvSpPr/>
          <p:nvPr/>
        </p:nvSpPr>
        <p:spPr>
          <a:xfrm>
            <a:off x="7075014" y="446589"/>
            <a:ext cx="3507811" cy="6001712"/>
          </a:xfrm>
          <a:prstGeom prst="roundRect">
            <a:avLst/>
          </a:prstGeom>
          <a:noFill/>
          <a:ln w="25400">
            <a:solidFill>
              <a:srgbClr val="AFA9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Triangel 10">
            <a:extLst>
              <a:ext uri="{FF2B5EF4-FFF2-40B4-BE49-F238E27FC236}">
                <a16:creationId xmlns:a16="http://schemas.microsoft.com/office/drawing/2014/main" id="{29E737F0-C81A-56A8-3631-ADB257148C61}"/>
              </a:ext>
            </a:extLst>
          </p:cNvPr>
          <p:cNvSpPr/>
          <p:nvPr/>
        </p:nvSpPr>
        <p:spPr>
          <a:xfrm rot="5400000">
            <a:off x="9670577" y="339756"/>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riangel 11">
            <a:extLst>
              <a:ext uri="{FF2B5EF4-FFF2-40B4-BE49-F238E27FC236}">
                <a16:creationId xmlns:a16="http://schemas.microsoft.com/office/drawing/2014/main" id="{022218E8-E660-0698-1767-AB9B47D86495}"/>
              </a:ext>
            </a:extLst>
          </p:cNvPr>
          <p:cNvSpPr/>
          <p:nvPr/>
        </p:nvSpPr>
        <p:spPr>
          <a:xfrm rot="16200000">
            <a:off x="7788153" y="6341466"/>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3" name="Grupp 12">
            <a:extLst>
              <a:ext uri="{FF2B5EF4-FFF2-40B4-BE49-F238E27FC236}">
                <a16:creationId xmlns:a16="http://schemas.microsoft.com/office/drawing/2014/main" id="{DF1119EA-D275-A73E-73EF-BBE9D30A59C6}"/>
              </a:ext>
            </a:extLst>
          </p:cNvPr>
          <p:cNvGrpSpPr/>
          <p:nvPr/>
        </p:nvGrpSpPr>
        <p:grpSpPr>
          <a:xfrm>
            <a:off x="9369094" y="2759849"/>
            <a:ext cx="2479486" cy="1578707"/>
            <a:chOff x="5835271" y="1685975"/>
            <a:chExt cx="2479486" cy="1578707"/>
          </a:xfrm>
        </p:grpSpPr>
        <p:sp>
          <p:nvSpPr>
            <p:cNvPr id="14" name="Rektangel med rundade hörn 13">
              <a:extLst>
                <a:ext uri="{FF2B5EF4-FFF2-40B4-BE49-F238E27FC236}">
                  <a16:creationId xmlns:a16="http://schemas.microsoft.com/office/drawing/2014/main" id="{37EC219D-9937-581D-EEFE-075214AB23EF}"/>
                </a:ext>
              </a:extLst>
            </p:cNvPr>
            <p:cNvSpPr/>
            <p:nvPr/>
          </p:nvSpPr>
          <p:spPr>
            <a:xfrm>
              <a:off x="5835271" y="1685975"/>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5" name="Bild 14" descr="Förstoringsglas kontur">
              <a:extLst>
                <a:ext uri="{FF2B5EF4-FFF2-40B4-BE49-F238E27FC236}">
                  <a16:creationId xmlns:a16="http://schemas.microsoft.com/office/drawing/2014/main" id="{1366CFE8-8292-B0B4-77D7-870E777C338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16569" y="1824420"/>
              <a:ext cx="525117" cy="525117"/>
            </a:xfrm>
            <a:prstGeom prst="rect">
              <a:avLst/>
            </a:prstGeom>
          </p:spPr>
        </p:pic>
        <p:sp>
          <p:nvSpPr>
            <p:cNvPr id="16" name="textruta 15">
              <a:extLst>
                <a:ext uri="{FF2B5EF4-FFF2-40B4-BE49-F238E27FC236}">
                  <a16:creationId xmlns:a16="http://schemas.microsoft.com/office/drawing/2014/main" id="{116065CB-3A77-951A-FFC6-5440F1544E3E}"/>
                </a:ext>
              </a:extLst>
            </p:cNvPr>
            <p:cNvSpPr txBox="1"/>
            <p:nvPr/>
          </p:nvSpPr>
          <p:spPr>
            <a:xfrm>
              <a:off x="6066746" y="2452134"/>
              <a:ext cx="2024762" cy="480131"/>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a:solidFill>
                    <a:srgbClr val="115E6B"/>
                  </a:solidFill>
                  <a:latin typeface="Figtree Medium" pitchFamily="2" charset="0"/>
                </a:rPr>
                <a:t>2</a:t>
              </a:r>
              <a:r>
                <a:rPr lang="sv-SE" sz="1400" kern="1200">
                  <a:solidFill>
                    <a:srgbClr val="115E6B"/>
                  </a:solidFill>
                  <a:latin typeface="Figtree Medium" pitchFamily="2" charset="0"/>
                </a:rPr>
                <a:t>. GAP-analys &amp; Handlingsplan</a:t>
              </a:r>
            </a:p>
          </p:txBody>
        </p:sp>
      </p:grpSp>
      <p:grpSp>
        <p:nvGrpSpPr>
          <p:cNvPr id="17" name="Grupp 16">
            <a:extLst>
              <a:ext uri="{FF2B5EF4-FFF2-40B4-BE49-F238E27FC236}">
                <a16:creationId xmlns:a16="http://schemas.microsoft.com/office/drawing/2014/main" id="{A45D71AC-AF1D-4CCF-05E5-D3C42A48D528}"/>
              </a:ext>
            </a:extLst>
          </p:cNvPr>
          <p:cNvGrpSpPr/>
          <p:nvPr/>
        </p:nvGrpSpPr>
        <p:grpSpPr>
          <a:xfrm>
            <a:off x="9343082" y="943999"/>
            <a:ext cx="2479486" cy="1578707"/>
            <a:chOff x="5835271" y="3586027"/>
            <a:chExt cx="2479486" cy="1578707"/>
          </a:xfrm>
        </p:grpSpPr>
        <p:sp>
          <p:nvSpPr>
            <p:cNvPr id="18" name="Rektangel med rundade hörn 17">
              <a:extLst>
                <a:ext uri="{FF2B5EF4-FFF2-40B4-BE49-F238E27FC236}">
                  <a16:creationId xmlns:a16="http://schemas.microsoft.com/office/drawing/2014/main" id="{BFD9B1F2-B5F3-AAE9-242E-395042D44AEB}"/>
                </a:ext>
              </a:extLst>
            </p:cNvPr>
            <p:cNvSpPr/>
            <p:nvPr/>
          </p:nvSpPr>
          <p:spPr>
            <a:xfrm>
              <a:off x="5835271" y="3586027"/>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textruta 18">
              <a:extLst>
                <a:ext uri="{FF2B5EF4-FFF2-40B4-BE49-F238E27FC236}">
                  <a16:creationId xmlns:a16="http://schemas.microsoft.com/office/drawing/2014/main" id="{1DA20A2B-A5CC-D5D4-2178-0D41F34C8901}"/>
                </a:ext>
              </a:extLst>
            </p:cNvPr>
            <p:cNvSpPr txBox="1"/>
            <p:nvPr/>
          </p:nvSpPr>
          <p:spPr>
            <a:xfrm>
              <a:off x="6058083" y="4293572"/>
              <a:ext cx="2024763" cy="674031"/>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a:solidFill>
                    <a:srgbClr val="115E6B"/>
                  </a:solidFill>
                  <a:latin typeface="Figtree Medium" pitchFamily="2" charset="0"/>
                </a:rPr>
                <a:t>1. Gemensamma arbetssätt: Standard &amp; guider</a:t>
              </a:r>
            </a:p>
          </p:txBody>
        </p:sp>
        <p:pic>
          <p:nvPicPr>
            <p:cNvPr id="20" name="Bild 19" descr="Kompass kontur">
              <a:extLst>
                <a:ext uri="{FF2B5EF4-FFF2-40B4-BE49-F238E27FC236}">
                  <a16:creationId xmlns:a16="http://schemas.microsoft.com/office/drawing/2014/main" id="{98016E8F-60A1-DCC3-593F-9E0515033FF3}"/>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07906" y="3707798"/>
              <a:ext cx="525116" cy="525116"/>
            </a:xfrm>
            <a:prstGeom prst="rect">
              <a:avLst/>
            </a:prstGeom>
          </p:spPr>
        </p:pic>
      </p:grpSp>
      <p:grpSp>
        <p:nvGrpSpPr>
          <p:cNvPr id="21" name="Grupp 20">
            <a:extLst>
              <a:ext uri="{FF2B5EF4-FFF2-40B4-BE49-F238E27FC236}">
                <a16:creationId xmlns:a16="http://schemas.microsoft.com/office/drawing/2014/main" id="{CF6F4108-507A-D06C-FA41-9DC2FBFB8D22}"/>
              </a:ext>
            </a:extLst>
          </p:cNvPr>
          <p:cNvGrpSpPr/>
          <p:nvPr/>
        </p:nvGrpSpPr>
        <p:grpSpPr>
          <a:xfrm>
            <a:off x="5817755" y="3639083"/>
            <a:ext cx="2479486" cy="1578707"/>
            <a:chOff x="9319000" y="2810611"/>
            <a:chExt cx="2479486" cy="1578707"/>
          </a:xfrm>
        </p:grpSpPr>
        <p:sp>
          <p:nvSpPr>
            <p:cNvPr id="22" name="Rektangel med rundade hörn 21">
              <a:extLst>
                <a:ext uri="{FF2B5EF4-FFF2-40B4-BE49-F238E27FC236}">
                  <a16:creationId xmlns:a16="http://schemas.microsoft.com/office/drawing/2014/main" id="{49A2C012-4902-4BD4-B4A3-921E77DAABCB}"/>
                </a:ext>
              </a:extLst>
            </p:cNvPr>
            <p:cNvSpPr/>
            <p:nvPr/>
          </p:nvSpPr>
          <p:spPr>
            <a:xfrm>
              <a:off x="9319000" y="2810611"/>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3" name="Bild 22" descr="Kundrecension kontur">
              <a:extLst>
                <a:ext uri="{FF2B5EF4-FFF2-40B4-BE49-F238E27FC236}">
                  <a16:creationId xmlns:a16="http://schemas.microsoft.com/office/drawing/2014/main" id="{57206805-9D03-EBB7-37D7-008FE8AC52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327753" y="2955068"/>
              <a:ext cx="525117" cy="525117"/>
            </a:xfrm>
            <a:prstGeom prst="rect">
              <a:avLst/>
            </a:prstGeom>
          </p:spPr>
        </p:pic>
        <p:sp>
          <p:nvSpPr>
            <p:cNvPr id="24" name="textruta 23">
              <a:extLst>
                <a:ext uri="{FF2B5EF4-FFF2-40B4-BE49-F238E27FC236}">
                  <a16:creationId xmlns:a16="http://schemas.microsoft.com/office/drawing/2014/main" id="{01BE760D-0F55-FF65-2933-412F3C1BFFE4}"/>
                </a:ext>
              </a:extLst>
            </p:cNvPr>
            <p:cNvSpPr txBox="1"/>
            <p:nvPr/>
          </p:nvSpPr>
          <p:spPr>
            <a:xfrm>
              <a:off x="9588463" y="3582782"/>
              <a:ext cx="2003696"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a:solidFill>
                    <a:srgbClr val="115E6B"/>
                  </a:solidFill>
                  <a:latin typeface="Figtree Medium" pitchFamily="2" charset="0"/>
                </a:rPr>
                <a:t>4. Erfarenhetsutbyte</a:t>
              </a:r>
            </a:p>
          </p:txBody>
        </p:sp>
      </p:grpSp>
      <p:grpSp>
        <p:nvGrpSpPr>
          <p:cNvPr id="25" name="Grupp 24">
            <a:extLst>
              <a:ext uri="{FF2B5EF4-FFF2-40B4-BE49-F238E27FC236}">
                <a16:creationId xmlns:a16="http://schemas.microsoft.com/office/drawing/2014/main" id="{0CD546AA-382B-9A2D-A670-6ABB97843543}"/>
              </a:ext>
            </a:extLst>
          </p:cNvPr>
          <p:cNvGrpSpPr/>
          <p:nvPr/>
        </p:nvGrpSpPr>
        <p:grpSpPr>
          <a:xfrm>
            <a:off x="5818999" y="1719254"/>
            <a:ext cx="2479486" cy="1578707"/>
            <a:chOff x="9356011" y="4689196"/>
            <a:chExt cx="2479486" cy="1578707"/>
          </a:xfrm>
        </p:grpSpPr>
        <p:sp>
          <p:nvSpPr>
            <p:cNvPr id="26" name="Rektangel med rundade hörn 25">
              <a:extLst>
                <a:ext uri="{FF2B5EF4-FFF2-40B4-BE49-F238E27FC236}">
                  <a16:creationId xmlns:a16="http://schemas.microsoft.com/office/drawing/2014/main" id="{40881070-6B70-8530-19DE-B1A6CEA7A8FD}"/>
                </a:ext>
              </a:extLst>
            </p:cNvPr>
            <p:cNvSpPr/>
            <p:nvPr/>
          </p:nvSpPr>
          <p:spPr>
            <a:xfrm>
              <a:off x="9356011" y="4689196"/>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7" name="Bild 26" descr="Lista kontur">
              <a:extLst>
                <a:ext uri="{FF2B5EF4-FFF2-40B4-BE49-F238E27FC236}">
                  <a16:creationId xmlns:a16="http://schemas.microsoft.com/office/drawing/2014/main" id="{595B4006-3452-E836-0845-BA6E783AA53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345070" y="4850381"/>
              <a:ext cx="525117" cy="525117"/>
            </a:xfrm>
            <a:prstGeom prst="rect">
              <a:avLst/>
            </a:prstGeom>
          </p:spPr>
        </p:pic>
        <p:sp>
          <p:nvSpPr>
            <p:cNvPr id="28" name="textruta 27">
              <a:extLst>
                <a:ext uri="{FF2B5EF4-FFF2-40B4-BE49-F238E27FC236}">
                  <a16:creationId xmlns:a16="http://schemas.microsoft.com/office/drawing/2014/main" id="{CAD31669-E426-B6A1-31A2-848657599D15}"/>
                </a:ext>
              </a:extLst>
            </p:cNvPr>
            <p:cNvSpPr txBox="1"/>
            <p:nvPr/>
          </p:nvSpPr>
          <p:spPr>
            <a:xfrm>
              <a:off x="9534284" y="5478549"/>
              <a:ext cx="2146689"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a:solidFill>
                    <a:srgbClr val="115E6B"/>
                  </a:solidFill>
                  <a:latin typeface="Figtree Medium" pitchFamily="2" charset="0"/>
                </a:rPr>
                <a:t>5. Uppföljning via enkät</a:t>
              </a:r>
            </a:p>
          </p:txBody>
        </p:sp>
      </p:grpSp>
      <p:grpSp>
        <p:nvGrpSpPr>
          <p:cNvPr id="29" name="Grupp 28">
            <a:extLst>
              <a:ext uri="{FF2B5EF4-FFF2-40B4-BE49-F238E27FC236}">
                <a16:creationId xmlns:a16="http://schemas.microsoft.com/office/drawing/2014/main" id="{410C26C8-2FE1-3CBD-BF0C-25D04686614B}"/>
              </a:ext>
            </a:extLst>
          </p:cNvPr>
          <p:cNvGrpSpPr/>
          <p:nvPr/>
        </p:nvGrpSpPr>
        <p:grpSpPr>
          <a:xfrm>
            <a:off x="9333469" y="4575700"/>
            <a:ext cx="2479486" cy="1578707"/>
            <a:chOff x="9314943" y="932026"/>
            <a:chExt cx="2479486" cy="1578707"/>
          </a:xfrm>
        </p:grpSpPr>
        <p:sp>
          <p:nvSpPr>
            <p:cNvPr id="30" name="Rektangel med rundade hörn 29">
              <a:extLst>
                <a:ext uri="{FF2B5EF4-FFF2-40B4-BE49-F238E27FC236}">
                  <a16:creationId xmlns:a16="http://schemas.microsoft.com/office/drawing/2014/main" id="{E5AEC439-3320-60B9-8B9C-15FFDD7CB6CA}"/>
                </a:ext>
              </a:extLst>
            </p:cNvPr>
            <p:cNvSpPr/>
            <p:nvPr/>
          </p:nvSpPr>
          <p:spPr>
            <a:xfrm>
              <a:off x="9314943" y="932026"/>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textruta 30">
              <a:extLst>
                <a:ext uri="{FF2B5EF4-FFF2-40B4-BE49-F238E27FC236}">
                  <a16:creationId xmlns:a16="http://schemas.microsoft.com/office/drawing/2014/main" id="{46E06340-AD24-5C3B-16DC-83EAADB8F78A}"/>
                </a:ext>
              </a:extLst>
            </p:cNvPr>
            <p:cNvSpPr txBox="1"/>
            <p:nvPr/>
          </p:nvSpPr>
          <p:spPr>
            <a:xfrm>
              <a:off x="9618966" y="1662482"/>
              <a:ext cx="1942691"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a:solidFill>
                    <a:srgbClr val="115E6B"/>
                  </a:solidFill>
                  <a:latin typeface="Figtree Medium" pitchFamily="2" charset="0"/>
                </a:rPr>
                <a:t>3. Implementering</a:t>
              </a:r>
            </a:p>
          </p:txBody>
        </p:sp>
        <p:pic>
          <p:nvPicPr>
            <p:cNvPr id="32" name="Bild 31" descr="Märkesfäste1 kontur">
              <a:extLst>
                <a:ext uri="{FF2B5EF4-FFF2-40B4-BE49-F238E27FC236}">
                  <a16:creationId xmlns:a16="http://schemas.microsoft.com/office/drawing/2014/main" id="{4A071728-A413-909B-39CF-A8D41A88A4D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327753" y="1035731"/>
              <a:ext cx="525117" cy="525117"/>
            </a:xfrm>
            <a:prstGeom prst="rect">
              <a:avLst/>
            </a:prstGeom>
          </p:spPr>
        </p:pic>
      </p:grpSp>
    </p:spTree>
    <p:extLst>
      <p:ext uri="{BB962C8B-B14F-4D97-AF65-F5344CB8AC3E}">
        <p14:creationId xmlns:p14="http://schemas.microsoft.com/office/powerpoint/2010/main" val="2386192610"/>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mplementeringsprocess liggande">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8" name="Rektangel med rundade hörn 7">
            <a:extLst>
              <a:ext uri="{FF2B5EF4-FFF2-40B4-BE49-F238E27FC236}">
                <a16:creationId xmlns:a16="http://schemas.microsoft.com/office/drawing/2014/main" id="{F1D52E6C-19C2-7A37-5FC1-8B43F0DF596D}"/>
              </a:ext>
            </a:extLst>
          </p:cNvPr>
          <p:cNvSpPr/>
          <p:nvPr/>
        </p:nvSpPr>
        <p:spPr>
          <a:xfrm>
            <a:off x="554587" y="3919796"/>
            <a:ext cx="11059338" cy="2094869"/>
          </a:xfrm>
          <a:prstGeom prst="roundRect">
            <a:avLst/>
          </a:prstGeom>
          <a:noFill/>
          <a:ln w="25400">
            <a:solidFill>
              <a:srgbClr val="AFA9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2E2CA343-2B96-DFC3-61D2-7C0732022169}"/>
              </a:ext>
            </a:extLst>
          </p:cNvPr>
          <p:cNvSpPr txBox="1"/>
          <p:nvPr/>
        </p:nvSpPr>
        <p:spPr>
          <a:xfrm>
            <a:off x="1240426" y="2840421"/>
            <a:ext cx="2400230" cy="452432"/>
          </a:xfrm>
          <a:prstGeom prst="rect">
            <a:avLst/>
          </a:prstGeom>
          <a:noFill/>
        </p:spPr>
        <p:txBody>
          <a:bodyPr wrap="square" rtlCol="0">
            <a:spAutoFit/>
          </a:bodyPr>
          <a:lstStyle/>
          <a:p>
            <a:pPr marL="0" lvl="0" indent="0" defTabSz="666750">
              <a:lnSpc>
                <a:spcPct val="90000"/>
              </a:lnSpc>
              <a:spcBef>
                <a:spcPct val="0"/>
              </a:spcBef>
              <a:spcAft>
                <a:spcPct val="35000"/>
              </a:spcAft>
              <a:buNone/>
            </a:pPr>
            <a:r>
              <a:rPr lang="sv-SE" sz="1300" kern="1200">
                <a:solidFill>
                  <a:srgbClr val="115E6B"/>
                </a:solidFill>
                <a:latin typeface="Figtree Medium" pitchFamily="2" charset="0"/>
              </a:rPr>
              <a:t>1. Gemensamma arbetssätt: Standard &amp; guider</a:t>
            </a:r>
          </a:p>
        </p:txBody>
      </p:sp>
      <p:pic>
        <p:nvPicPr>
          <p:cNvPr id="33" name="Bild 32" descr="Kompass kontur">
            <a:extLst>
              <a:ext uri="{FF2B5EF4-FFF2-40B4-BE49-F238E27FC236}">
                <a16:creationId xmlns:a16="http://schemas.microsoft.com/office/drawing/2014/main" id="{14571DA5-D646-E56E-17B5-6311D0AFA9D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40426" y="2212707"/>
            <a:ext cx="525116" cy="525116"/>
          </a:xfrm>
          <a:prstGeom prst="rect">
            <a:avLst/>
          </a:prstGeom>
        </p:spPr>
      </p:pic>
      <p:pic>
        <p:nvPicPr>
          <p:cNvPr id="34" name="Bild 33" descr="Lista kontur">
            <a:extLst>
              <a:ext uri="{FF2B5EF4-FFF2-40B4-BE49-F238E27FC236}">
                <a16:creationId xmlns:a16="http://schemas.microsoft.com/office/drawing/2014/main" id="{8441D2B9-7DBF-310F-31FD-14D0E14C4DC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15539" y="4304742"/>
            <a:ext cx="525117" cy="525117"/>
          </a:xfrm>
          <a:prstGeom prst="rect">
            <a:avLst/>
          </a:prstGeom>
        </p:spPr>
      </p:pic>
      <p:pic>
        <p:nvPicPr>
          <p:cNvPr id="35" name="Bild 34" descr="Kundrecension kontur">
            <a:extLst>
              <a:ext uri="{FF2B5EF4-FFF2-40B4-BE49-F238E27FC236}">
                <a16:creationId xmlns:a16="http://schemas.microsoft.com/office/drawing/2014/main" id="{A2DA5C4E-A9C6-7B8F-99E9-540A9781B7E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968556" y="4296996"/>
            <a:ext cx="525117" cy="525117"/>
          </a:xfrm>
          <a:prstGeom prst="rect">
            <a:avLst/>
          </a:prstGeom>
        </p:spPr>
      </p:pic>
      <p:pic>
        <p:nvPicPr>
          <p:cNvPr id="36" name="Bild 35" descr="Förstoringsglas kontur">
            <a:extLst>
              <a:ext uri="{FF2B5EF4-FFF2-40B4-BE49-F238E27FC236}">
                <a16:creationId xmlns:a16="http://schemas.microsoft.com/office/drawing/2014/main" id="{11F22FB1-666D-1ED9-6B21-B2A79E7734C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02631" y="2212707"/>
            <a:ext cx="525117" cy="525117"/>
          </a:xfrm>
          <a:prstGeom prst="rect">
            <a:avLst/>
          </a:prstGeom>
        </p:spPr>
      </p:pic>
      <p:sp>
        <p:nvSpPr>
          <p:cNvPr id="37" name="textruta 36">
            <a:extLst>
              <a:ext uri="{FF2B5EF4-FFF2-40B4-BE49-F238E27FC236}">
                <a16:creationId xmlns:a16="http://schemas.microsoft.com/office/drawing/2014/main" id="{E4AE02DD-F24B-1F85-EA8A-463445899295}"/>
              </a:ext>
            </a:extLst>
          </p:cNvPr>
          <p:cNvSpPr txBox="1"/>
          <p:nvPr/>
        </p:nvSpPr>
        <p:spPr>
          <a:xfrm>
            <a:off x="5102631" y="2840421"/>
            <a:ext cx="2400230" cy="452432"/>
          </a:xfrm>
          <a:prstGeom prst="rect">
            <a:avLst/>
          </a:prstGeom>
          <a:noFill/>
        </p:spPr>
        <p:txBody>
          <a:bodyPr wrap="square" rtlCol="0">
            <a:spAutoFit/>
          </a:bodyPr>
          <a:lstStyle/>
          <a:p>
            <a:pPr marL="0" lvl="0" indent="0" defTabSz="666750">
              <a:lnSpc>
                <a:spcPct val="90000"/>
              </a:lnSpc>
              <a:spcBef>
                <a:spcPct val="0"/>
              </a:spcBef>
              <a:spcAft>
                <a:spcPct val="35000"/>
              </a:spcAft>
              <a:buNone/>
            </a:pPr>
            <a:r>
              <a:rPr lang="sv-SE" sz="1300">
                <a:solidFill>
                  <a:srgbClr val="115E6B"/>
                </a:solidFill>
                <a:latin typeface="Figtree Medium" pitchFamily="2" charset="0"/>
              </a:rPr>
              <a:t>2</a:t>
            </a:r>
            <a:r>
              <a:rPr lang="sv-SE" sz="1300" kern="1200">
                <a:solidFill>
                  <a:srgbClr val="115E6B"/>
                </a:solidFill>
                <a:latin typeface="Figtree Medium" pitchFamily="2" charset="0"/>
              </a:rPr>
              <a:t>. GAP-analys &amp; Handlingsplan</a:t>
            </a:r>
          </a:p>
        </p:txBody>
      </p:sp>
      <p:sp>
        <p:nvSpPr>
          <p:cNvPr id="38" name="textruta 37">
            <a:extLst>
              <a:ext uri="{FF2B5EF4-FFF2-40B4-BE49-F238E27FC236}">
                <a16:creationId xmlns:a16="http://schemas.microsoft.com/office/drawing/2014/main" id="{AB9ECA78-A831-87D9-1413-DA68AD4F54CF}"/>
              </a:ext>
            </a:extLst>
          </p:cNvPr>
          <p:cNvSpPr txBox="1"/>
          <p:nvPr/>
        </p:nvSpPr>
        <p:spPr>
          <a:xfrm>
            <a:off x="8802270" y="2839458"/>
            <a:ext cx="2400230" cy="272382"/>
          </a:xfrm>
          <a:prstGeom prst="rect">
            <a:avLst/>
          </a:prstGeom>
          <a:noFill/>
        </p:spPr>
        <p:txBody>
          <a:bodyPr wrap="square" rtlCol="0">
            <a:spAutoFit/>
          </a:bodyPr>
          <a:lstStyle/>
          <a:p>
            <a:pPr marL="0" lvl="0" indent="0" defTabSz="666750">
              <a:lnSpc>
                <a:spcPct val="90000"/>
              </a:lnSpc>
              <a:spcBef>
                <a:spcPct val="0"/>
              </a:spcBef>
              <a:spcAft>
                <a:spcPct val="35000"/>
              </a:spcAft>
              <a:buNone/>
            </a:pPr>
            <a:r>
              <a:rPr lang="sv-SE" sz="1300" kern="1200">
                <a:solidFill>
                  <a:srgbClr val="115E6B"/>
                </a:solidFill>
                <a:latin typeface="Figtree Medium" pitchFamily="2" charset="0"/>
              </a:rPr>
              <a:t>3. Implementering</a:t>
            </a:r>
          </a:p>
        </p:txBody>
      </p:sp>
      <p:pic>
        <p:nvPicPr>
          <p:cNvPr id="39" name="Bild 38" descr="Märkesfäste1 kontur">
            <a:extLst>
              <a:ext uri="{FF2B5EF4-FFF2-40B4-BE49-F238E27FC236}">
                <a16:creationId xmlns:a16="http://schemas.microsoft.com/office/drawing/2014/main" id="{36006B24-5F6B-7166-280D-EF48DBDCB1A6}"/>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802270" y="2212707"/>
            <a:ext cx="525117" cy="525117"/>
          </a:xfrm>
          <a:prstGeom prst="rect">
            <a:avLst/>
          </a:prstGeom>
        </p:spPr>
      </p:pic>
      <p:sp>
        <p:nvSpPr>
          <p:cNvPr id="40" name="textruta 39">
            <a:extLst>
              <a:ext uri="{FF2B5EF4-FFF2-40B4-BE49-F238E27FC236}">
                <a16:creationId xmlns:a16="http://schemas.microsoft.com/office/drawing/2014/main" id="{52FA6830-0D84-09E6-DB48-C05C3B49E9D5}"/>
              </a:ext>
            </a:extLst>
          </p:cNvPr>
          <p:cNvSpPr txBox="1"/>
          <p:nvPr/>
        </p:nvSpPr>
        <p:spPr>
          <a:xfrm>
            <a:off x="6916007" y="4924710"/>
            <a:ext cx="2400230" cy="272382"/>
          </a:xfrm>
          <a:prstGeom prst="rect">
            <a:avLst/>
          </a:prstGeom>
          <a:noFill/>
        </p:spPr>
        <p:txBody>
          <a:bodyPr wrap="square" rtlCol="0">
            <a:spAutoFit/>
          </a:bodyPr>
          <a:lstStyle/>
          <a:p>
            <a:pPr marL="0" lvl="0" indent="0" defTabSz="666750">
              <a:lnSpc>
                <a:spcPct val="90000"/>
              </a:lnSpc>
              <a:spcBef>
                <a:spcPct val="0"/>
              </a:spcBef>
              <a:spcAft>
                <a:spcPct val="35000"/>
              </a:spcAft>
              <a:buNone/>
            </a:pPr>
            <a:r>
              <a:rPr lang="sv-SE" sz="1300" kern="1200">
                <a:solidFill>
                  <a:srgbClr val="115E6B"/>
                </a:solidFill>
                <a:latin typeface="Figtree Medium" pitchFamily="2" charset="0"/>
              </a:rPr>
              <a:t>4. Erfarenhetsutbyte</a:t>
            </a:r>
          </a:p>
        </p:txBody>
      </p:sp>
      <p:sp>
        <p:nvSpPr>
          <p:cNvPr id="41" name="textruta 40">
            <a:extLst>
              <a:ext uri="{FF2B5EF4-FFF2-40B4-BE49-F238E27FC236}">
                <a16:creationId xmlns:a16="http://schemas.microsoft.com/office/drawing/2014/main" id="{71460F4E-6880-9539-9FBE-FFB0D4731B78}"/>
              </a:ext>
            </a:extLst>
          </p:cNvPr>
          <p:cNvSpPr txBox="1"/>
          <p:nvPr/>
        </p:nvSpPr>
        <p:spPr>
          <a:xfrm>
            <a:off x="3115539" y="4932910"/>
            <a:ext cx="2400230" cy="272382"/>
          </a:xfrm>
          <a:prstGeom prst="rect">
            <a:avLst/>
          </a:prstGeom>
          <a:noFill/>
        </p:spPr>
        <p:txBody>
          <a:bodyPr wrap="square" rtlCol="0">
            <a:spAutoFit/>
          </a:bodyPr>
          <a:lstStyle/>
          <a:p>
            <a:pPr marL="0" lvl="0" indent="0" defTabSz="666750">
              <a:lnSpc>
                <a:spcPct val="90000"/>
              </a:lnSpc>
              <a:spcBef>
                <a:spcPct val="0"/>
              </a:spcBef>
              <a:spcAft>
                <a:spcPct val="35000"/>
              </a:spcAft>
              <a:buNone/>
            </a:pPr>
            <a:r>
              <a:rPr lang="sv-SE" sz="1300" kern="1200">
                <a:solidFill>
                  <a:srgbClr val="115E6B"/>
                </a:solidFill>
                <a:latin typeface="Figtree Medium" pitchFamily="2" charset="0"/>
              </a:rPr>
              <a:t>5. Uppföljning via enkät</a:t>
            </a:r>
          </a:p>
        </p:txBody>
      </p:sp>
      <p:sp>
        <p:nvSpPr>
          <p:cNvPr id="42" name="textruta 41">
            <a:extLst>
              <a:ext uri="{FF2B5EF4-FFF2-40B4-BE49-F238E27FC236}">
                <a16:creationId xmlns:a16="http://schemas.microsoft.com/office/drawing/2014/main" id="{3C59E94B-4393-34CC-76C1-7EA90665B49C}"/>
              </a:ext>
            </a:extLst>
          </p:cNvPr>
          <p:cNvSpPr txBox="1"/>
          <p:nvPr/>
        </p:nvSpPr>
        <p:spPr>
          <a:xfrm>
            <a:off x="1068125" y="835789"/>
            <a:ext cx="6740848" cy="1200329"/>
          </a:xfrm>
          <a:prstGeom prst="rect">
            <a:avLst/>
          </a:prstGeom>
          <a:noFill/>
        </p:spPr>
        <p:txBody>
          <a:bodyPr wrap="square" rtlCol="0">
            <a:spAutoFit/>
          </a:bodyPr>
          <a:lstStyle/>
          <a:p>
            <a:r>
              <a:rPr lang="sv-SE" sz="2400">
                <a:solidFill>
                  <a:srgbClr val="115E6B"/>
                </a:solidFill>
                <a:latin typeface="Larken ExtraBold" pitchFamily="2" charset="0"/>
              </a:rPr>
              <a:t>Medlemmarnas process för implementering och erfarenhetsutbyte av Håll Nollans gemensamma arbetssätt</a:t>
            </a:r>
          </a:p>
        </p:txBody>
      </p:sp>
      <p:grpSp>
        <p:nvGrpSpPr>
          <p:cNvPr id="43" name="Grupp 42">
            <a:extLst>
              <a:ext uri="{FF2B5EF4-FFF2-40B4-BE49-F238E27FC236}">
                <a16:creationId xmlns:a16="http://schemas.microsoft.com/office/drawing/2014/main" id="{40B791AD-3856-329A-BF3D-706EA6BBBB34}"/>
              </a:ext>
            </a:extLst>
          </p:cNvPr>
          <p:cNvGrpSpPr/>
          <p:nvPr/>
        </p:nvGrpSpPr>
        <p:grpSpPr>
          <a:xfrm>
            <a:off x="1145832" y="2918565"/>
            <a:ext cx="189185" cy="1093076"/>
            <a:chOff x="1145832" y="2918565"/>
            <a:chExt cx="189185" cy="1093076"/>
          </a:xfrm>
        </p:grpSpPr>
        <p:cxnSp>
          <p:nvCxnSpPr>
            <p:cNvPr id="44" name="Rak 43">
              <a:extLst>
                <a:ext uri="{FF2B5EF4-FFF2-40B4-BE49-F238E27FC236}">
                  <a16:creationId xmlns:a16="http://schemas.microsoft.com/office/drawing/2014/main" id="{7073F493-DEE1-0779-FFD2-803587D6FD51}"/>
                </a:ext>
              </a:extLst>
            </p:cNvPr>
            <p:cNvCxnSpPr>
              <a:cxnSpLocks/>
            </p:cNvCxnSpPr>
            <p:nvPr/>
          </p:nvCxnSpPr>
          <p:spPr>
            <a:xfrm>
              <a:off x="1240424"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45" name="Ellips 44">
              <a:extLst>
                <a:ext uri="{FF2B5EF4-FFF2-40B4-BE49-F238E27FC236}">
                  <a16:creationId xmlns:a16="http://schemas.microsoft.com/office/drawing/2014/main" id="{5C64319C-5237-4484-9644-F792BBE8815F}"/>
                </a:ext>
              </a:extLst>
            </p:cNvPr>
            <p:cNvSpPr/>
            <p:nvPr/>
          </p:nvSpPr>
          <p:spPr>
            <a:xfrm>
              <a:off x="1145832"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46" name="Grupp 45">
            <a:extLst>
              <a:ext uri="{FF2B5EF4-FFF2-40B4-BE49-F238E27FC236}">
                <a16:creationId xmlns:a16="http://schemas.microsoft.com/office/drawing/2014/main" id="{5DDD8C06-AA76-84AC-8E65-F7E402C037FF}"/>
              </a:ext>
            </a:extLst>
          </p:cNvPr>
          <p:cNvGrpSpPr/>
          <p:nvPr/>
        </p:nvGrpSpPr>
        <p:grpSpPr>
          <a:xfrm>
            <a:off x="4991980" y="2918565"/>
            <a:ext cx="189185" cy="1093076"/>
            <a:chOff x="4991980" y="2918565"/>
            <a:chExt cx="189185" cy="1093076"/>
          </a:xfrm>
        </p:grpSpPr>
        <p:cxnSp>
          <p:nvCxnSpPr>
            <p:cNvPr id="47" name="Rak 46">
              <a:extLst>
                <a:ext uri="{FF2B5EF4-FFF2-40B4-BE49-F238E27FC236}">
                  <a16:creationId xmlns:a16="http://schemas.microsoft.com/office/drawing/2014/main" id="{15958069-A7BA-7470-4C80-C791597CF05B}"/>
                </a:ext>
              </a:extLst>
            </p:cNvPr>
            <p:cNvCxnSpPr>
              <a:cxnSpLocks/>
            </p:cNvCxnSpPr>
            <p:nvPr/>
          </p:nvCxnSpPr>
          <p:spPr>
            <a:xfrm>
              <a:off x="5086572"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48" name="Ellips 47">
              <a:extLst>
                <a:ext uri="{FF2B5EF4-FFF2-40B4-BE49-F238E27FC236}">
                  <a16:creationId xmlns:a16="http://schemas.microsoft.com/office/drawing/2014/main" id="{EEAB7566-91FA-CAB6-9FA7-440CB63A207F}"/>
                </a:ext>
              </a:extLst>
            </p:cNvPr>
            <p:cNvSpPr/>
            <p:nvPr/>
          </p:nvSpPr>
          <p:spPr>
            <a:xfrm>
              <a:off x="4991980"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49" name="Grupp 48">
            <a:extLst>
              <a:ext uri="{FF2B5EF4-FFF2-40B4-BE49-F238E27FC236}">
                <a16:creationId xmlns:a16="http://schemas.microsoft.com/office/drawing/2014/main" id="{70C06817-6F9E-A777-13C0-7CFAF09D0860}"/>
              </a:ext>
            </a:extLst>
          </p:cNvPr>
          <p:cNvGrpSpPr/>
          <p:nvPr/>
        </p:nvGrpSpPr>
        <p:grpSpPr>
          <a:xfrm>
            <a:off x="8712640" y="2918565"/>
            <a:ext cx="189185" cy="1093076"/>
            <a:chOff x="8712640" y="2918565"/>
            <a:chExt cx="189185" cy="1093076"/>
          </a:xfrm>
        </p:grpSpPr>
        <p:cxnSp>
          <p:nvCxnSpPr>
            <p:cNvPr id="50" name="Rak 49">
              <a:extLst>
                <a:ext uri="{FF2B5EF4-FFF2-40B4-BE49-F238E27FC236}">
                  <a16:creationId xmlns:a16="http://schemas.microsoft.com/office/drawing/2014/main" id="{C28C6600-5278-C680-86E9-3BC09EC31378}"/>
                </a:ext>
              </a:extLst>
            </p:cNvPr>
            <p:cNvCxnSpPr>
              <a:cxnSpLocks/>
            </p:cNvCxnSpPr>
            <p:nvPr/>
          </p:nvCxnSpPr>
          <p:spPr>
            <a:xfrm>
              <a:off x="8807232"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1" name="Ellips 50">
              <a:extLst>
                <a:ext uri="{FF2B5EF4-FFF2-40B4-BE49-F238E27FC236}">
                  <a16:creationId xmlns:a16="http://schemas.microsoft.com/office/drawing/2014/main" id="{AADA6BDA-F9B1-FEDA-AB95-2244C7C2847B}"/>
                </a:ext>
              </a:extLst>
            </p:cNvPr>
            <p:cNvSpPr/>
            <p:nvPr/>
          </p:nvSpPr>
          <p:spPr>
            <a:xfrm>
              <a:off x="8712640"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52" name="Triangel 51">
            <a:extLst>
              <a:ext uri="{FF2B5EF4-FFF2-40B4-BE49-F238E27FC236}">
                <a16:creationId xmlns:a16="http://schemas.microsoft.com/office/drawing/2014/main" id="{5489432F-59FC-3268-B7E0-BA4946B76559}"/>
              </a:ext>
            </a:extLst>
          </p:cNvPr>
          <p:cNvSpPr/>
          <p:nvPr/>
        </p:nvSpPr>
        <p:spPr>
          <a:xfrm rot="16200000">
            <a:off x="1486682" y="5904023"/>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3" name="Triangel 52">
            <a:extLst>
              <a:ext uri="{FF2B5EF4-FFF2-40B4-BE49-F238E27FC236}">
                <a16:creationId xmlns:a16="http://schemas.microsoft.com/office/drawing/2014/main" id="{9C3B1C8C-110A-D9FF-E193-F1F91B8E1995}"/>
              </a:ext>
            </a:extLst>
          </p:cNvPr>
          <p:cNvSpPr/>
          <p:nvPr/>
        </p:nvSpPr>
        <p:spPr>
          <a:xfrm rot="5400000">
            <a:off x="10063124" y="3815711"/>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54" name="Grupp 53">
            <a:extLst>
              <a:ext uri="{FF2B5EF4-FFF2-40B4-BE49-F238E27FC236}">
                <a16:creationId xmlns:a16="http://schemas.microsoft.com/office/drawing/2014/main" id="{A8FE999A-4879-CA1A-04BF-BEFB675F5311}"/>
              </a:ext>
            </a:extLst>
          </p:cNvPr>
          <p:cNvGrpSpPr/>
          <p:nvPr/>
        </p:nvGrpSpPr>
        <p:grpSpPr>
          <a:xfrm>
            <a:off x="3025414" y="4999613"/>
            <a:ext cx="189185" cy="1093076"/>
            <a:chOff x="3025414" y="4999613"/>
            <a:chExt cx="189185" cy="1093076"/>
          </a:xfrm>
        </p:grpSpPr>
        <p:cxnSp>
          <p:nvCxnSpPr>
            <p:cNvPr id="55" name="Rak 54">
              <a:extLst>
                <a:ext uri="{FF2B5EF4-FFF2-40B4-BE49-F238E27FC236}">
                  <a16:creationId xmlns:a16="http://schemas.microsoft.com/office/drawing/2014/main" id="{75C1CAAE-1956-EC92-97A0-5745ECB0A4F0}"/>
                </a:ext>
              </a:extLst>
            </p:cNvPr>
            <p:cNvCxnSpPr>
              <a:cxnSpLocks/>
            </p:cNvCxnSpPr>
            <p:nvPr/>
          </p:nvCxnSpPr>
          <p:spPr>
            <a:xfrm>
              <a:off x="3120006" y="4999613"/>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6" name="Ellips 55">
              <a:extLst>
                <a:ext uri="{FF2B5EF4-FFF2-40B4-BE49-F238E27FC236}">
                  <a16:creationId xmlns:a16="http://schemas.microsoft.com/office/drawing/2014/main" id="{B7E7DA32-ADDF-8114-E113-16EA95B2FBAF}"/>
                </a:ext>
              </a:extLst>
            </p:cNvPr>
            <p:cNvSpPr/>
            <p:nvPr/>
          </p:nvSpPr>
          <p:spPr>
            <a:xfrm>
              <a:off x="3025414" y="5903504"/>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57" name="Grupp 56">
            <a:extLst>
              <a:ext uri="{FF2B5EF4-FFF2-40B4-BE49-F238E27FC236}">
                <a16:creationId xmlns:a16="http://schemas.microsoft.com/office/drawing/2014/main" id="{440B3C6B-170A-36EE-6AF9-7CB1E3FA6E7E}"/>
              </a:ext>
            </a:extLst>
          </p:cNvPr>
          <p:cNvGrpSpPr/>
          <p:nvPr/>
        </p:nvGrpSpPr>
        <p:grpSpPr>
          <a:xfrm>
            <a:off x="6830159" y="4999613"/>
            <a:ext cx="189185" cy="1093076"/>
            <a:chOff x="6830159" y="4999613"/>
            <a:chExt cx="189185" cy="1093076"/>
          </a:xfrm>
        </p:grpSpPr>
        <p:cxnSp>
          <p:nvCxnSpPr>
            <p:cNvPr id="58" name="Rak 57">
              <a:extLst>
                <a:ext uri="{FF2B5EF4-FFF2-40B4-BE49-F238E27FC236}">
                  <a16:creationId xmlns:a16="http://schemas.microsoft.com/office/drawing/2014/main" id="{C4CE4E4C-E1BB-D31F-2FAC-B99FAFDDB691}"/>
                </a:ext>
              </a:extLst>
            </p:cNvPr>
            <p:cNvCxnSpPr>
              <a:cxnSpLocks/>
            </p:cNvCxnSpPr>
            <p:nvPr/>
          </p:nvCxnSpPr>
          <p:spPr>
            <a:xfrm>
              <a:off x="6924751" y="4999613"/>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9" name="Ellips 58">
              <a:extLst>
                <a:ext uri="{FF2B5EF4-FFF2-40B4-BE49-F238E27FC236}">
                  <a16:creationId xmlns:a16="http://schemas.microsoft.com/office/drawing/2014/main" id="{D6D1E9A4-FF84-D268-A754-CF2B28FAE167}"/>
                </a:ext>
              </a:extLst>
            </p:cNvPr>
            <p:cNvSpPr/>
            <p:nvPr/>
          </p:nvSpPr>
          <p:spPr>
            <a:xfrm>
              <a:off x="6830159" y="5903504"/>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Tree>
    <p:extLst>
      <p:ext uri="{BB962C8B-B14F-4D97-AF65-F5344CB8AC3E}">
        <p14:creationId xmlns:p14="http://schemas.microsoft.com/office/powerpoint/2010/main" val="86134671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 Logotyp med vision">
    <p:bg>
      <p:bgRef idx="1001">
        <a:schemeClr val="bg2"/>
      </p:bgRef>
    </p:bg>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6F9E6AA1-C466-FF2C-015A-345D4A06B28B}"/>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rm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endParaRPr lang="sv-SE"/>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endParaRPr lang="sv-SE"/>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05CAE04F-F893-4FAB-8135-EF6A11A380DD}" type="slidenum">
              <a:rPr lang="sv-SE" smtClean="0"/>
              <a:t>‹#›</a:t>
            </a:fld>
            <a:endParaRPr lang="sv-SE"/>
          </a:p>
        </p:txBody>
      </p:sp>
      <p:pic>
        <p:nvPicPr>
          <p:cNvPr id="4" name="Bild 3">
            <a:extLst>
              <a:ext uri="{FF2B5EF4-FFF2-40B4-BE49-F238E27FC236}">
                <a16:creationId xmlns:a16="http://schemas.microsoft.com/office/drawing/2014/main" id="{B03AEA90-1B46-2A9D-C16A-22AE2F2ECE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Tree>
    <p:extLst>
      <p:ext uri="{BB962C8B-B14F-4D97-AF65-F5344CB8AC3E}">
        <p14:creationId xmlns:p14="http://schemas.microsoft.com/office/powerpoint/2010/main" val="1664045096"/>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Rubrik och Brödtext + Diagram">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
        <p:nvSpPr>
          <p:cNvPr id="13" name="Platshållare för diagram 12">
            <a:extLst>
              <a:ext uri="{FF2B5EF4-FFF2-40B4-BE49-F238E27FC236}">
                <a16:creationId xmlns:a16="http://schemas.microsoft.com/office/drawing/2014/main" id="{C35FD6E7-8B90-D0F2-534F-650C934FF154}"/>
              </a:ext>
            </a:extLst>
          </p:cNvPr>
          <p:cNvSpPr>
            <a:spLocks noGrp="1"/>
          </p:cNvSpPr>
          <p:nvPr>
            <p:ph type="chart" sz="quarter" idx="13"/>
          </p:nvPr>
        </p:nvSpPr>
        <p:spPr>
          <a:xfrm>
            <a:off x="6342685" y="1489868"/>
            <a:ext cx="4237038" cy="3878263"/>
          </a:xfrm>
        </p:spPr>
        <p:txBody>
          <a:bodyPr/>
          <a:lstStyle/>
          <a:p>
            <a:r>
              <a:rPr lang="sv-SE"/>
              <a:t>Klicka på ikonen för att lägga till ett diagram</a:t>
            </a:r>
          </a:p>
        </p:txBody>
      </p:sp>
      <p:sp>
        <p:nvSpPr>
          <p:cNvPr id="12" name="Title 1">
            <a:extLst>
              <a:ext uri="{FF2B5EF4-FFF2-40B4-BE49-F238E27FC236}">
                <a16:creationId xmlns:a16="http://schemas.microsoft.com/office/drawing/2014/main" id="{E6F31C38-C72C-D6D6-6DA5-E61722CE51E5}"/>
              </a:ext>
            </a:extLst>
          </p:cNvPr>
          <p:cNvSpPr>
            <a:spLocks noGrp="1"/>
          </p:cNvSpPr>
          <p:nvPr>
            <p:ph type="title" hasCustomPrompt="1"/>
          </p:nvPr>
        </p:nvSpPr>
        <p:spPr>
          <a:xfrm>
            <a:off x="839787" y="760212"/>
            <a:ext cx="4680000" cy="892800"/>
          </a:xfrm>
        </p:spPr>
        <p:txBody>
          <a:bodyPr anchor="b"/>
          <a:lstStyle>
            <a:lvl1pPr>
              <a:lnSpc>
                <a:spcPct val="90000"/>
              </a:lnSpc>
              <a:defRPr sz="3200" b="0"/>
            </a:lvl1pPr>
          </a:lstStyle>
          <a:p>
            <a:r>
              <a:rPr lang="sv-SE" dirty="0"/>
              <a:t>Klicka här för att ändra på rubriken</a:t>
            </a:r>
            <a:endParaRPr lang="en-US" dirty="0"/>
          </a:p>
        </p:txBody>
      </p:sp>
      <p:sp>
        <p:nvSpPr>
          <p:cNvPr id="14" name="Text Placeholder 3">
            <a:extLst>
              <a:ext uri="{FF2B5EF4-FFF2-40B4-BE49-F238E27FC236}">
                <a16:creationId xmlns:a16="http://schemas.microsoft.com/office/drawing/2014/main" id="{89E0B39A-62F3-7B7E-B957-88F57160E099}"/>
              </a:ext>
            </a:extLst>
          </p:cNvPr>
          <p:cNvSpPr>
            <a:spLocks noGrp="1"/>
          </p:cNvSpPr>
          <p:nvPr>
            <p:ph type="body" sz="half" idx="2"/>
          </p:nvPr>
        </p:nvSpPr>
        <p:spPr>
          <a:xfrm>
            <a:off x="839788" y="1690720"/>
            <a:ext cx="4769275" cy="3973633"/>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3889234272"/>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Rubrik/brödtext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endParaRPr lang="sv-SE"/>
          </a:p>
        </p:txBody>
      </p:sp>
      <p:sp>
        <p:nvSpPr>
          <p:cNvPr id="7" name="Title 1">
            <a:extLst>
              <a:ext uri="{FF2B5EF4-FFF2-40B4-BE49-F238E27FC236}">
                <a16:creationId xmlns:a16="http://schemas.microsoft.com/office/drawing/2014/main" id="{2229F3F6-F97F-4BDE-792C-6ED1A755EC54}"/>
              </a:ext>
            </a:extLst>
          </p:cNvPr>
          <p:cNvSpPr>
            <a:spLocks noGrp="1"/>
          </p:cNvSpPr>
          <p:nvPr>
            <p:ph type="title" hasCustomPrompt="1"/>
          </p:nvPr>
        </p:nvSpPr>
        <p:spPr>
          <a:xfrm>
            <a:off x="839787" y="760212"/>
            <a:ext cx="4680000" cy="892800"/>
          </a:xfrm>
        </p:spPr>
        <p:txBody>
          <a:bodyPr anchor="b"/>
          <a:lstStyle>
            <a:lvl1pPr>
              <a:lnSpc>
                <a:spcPct val="90000"/>
              </a:lnSpc>
              <a:defRPr sz="3200" b="0"/>
            </a:lvl1pPr>
          </a:lstStyle>
          <a:p>
            <a:r>
              <a:rPr lang="sv-SE" dirty="0"/>
              <a:t>Klicka här för att ändra rubriken</a:t>
            </a:r>
            <a:endParaRPr lang="en-US" dirty="0"/>
          </a:p>
        </p:txBody>
      </p:sp>
      <p:sp>
        <p:nvSpPr>
          <p:cNvPr id="9" name="Text Placeholder 3">
            <a:extLst>
              <a:ext uri="{FF2B5EF4-FFF2-40B4-BE49-F238E27FC236}">
                <a16:creationId xmlns:a16="http://schemas.microsoft.com/office/drawing/2014/main" id="{8C0C85AD-6ACC-5306-0224-2F51856421AB}"/>
              </a:ext>
            </a:extLst>
          </p:cNvPr>
          <p:cNvSpPr>
            <a:spLocks noGrp="1"/>
          </p:cNvSpPr>
          <p:nvPr>
            <p:ph type="body" sz="half" idx="2"/>
          </p:nvPr>
        </p:nvSpPr>
        <p:spPr>
          <a:xfrm>
            <a:off x="839788" y="1690720"/>
            <a:ext cx="4679999" cy="3973633"/>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2" name="Bildobjekt 1" descr="En bild som visar Teckensnitt, Grafik, symbol, logotyp&#10;&#10;Automatiskt genererad beskrivning">
            <a:extLst>
              <a:ext uri="{FF2B5EF4-FFF2-40B4-BE49-F238E27FC236}">
                <a16:creationId xmlns:a16="http://schemas.microsoft.com/office/drawing/2014/main" id="{50D44D74-AFB4-5539-6D25-BA663A52E6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47910941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Rubrik/brödtext + Bild till vänster 2">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2"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endParaRPr lang="sv-SE"/>
          </a:p>
        </p:txBody>
      </p:sp>
      <p:sp>
        <p:nvSpPr>
          <p:cNvPr id="7" name="Title 1">
            <a:extLst>
              <a:ext uri="{FF2B5EF4-FFF2-40B4-BE49-F238E27FC236}">
                <a16:creationId xmlns:a16="http://schemas.microsoft.com/office/drawing/2014/main" id="{2229F3F6-F97F-4BDE-792C-6ED1A755EC54}"/>
              </a:ext>
            </a:extLst>
          </p:cNvPr>
          <p:cNvSpPr>
            <a:spLocks noGrp="1"/>
          </p:cNvSpPr>
          <p:nvPr>
            <p:ph type="title" hasCustomPrompt="1"/>
          </p:nvPr>
        </p:nvSpPr>
        <p:spPr>
          <a:xfrm>
            <a:off x="6395761" y="760212"/>
            <a:ext cx="4680000" cy="892800"/>
          </a:xfrm>
        </p:spPr>
        <p:txBody>
          <a:bodyPr anchor="b"/>
          <a:lstStyle>
            <a:lvl1pPr>
              <a:lnSpc>
                <a:spcPct val="90000"/>
              </a:lnSpc>
              <a:defRPr sz="3200" b="0"/>
            </a:lvl1pPr>
          </a:lstStyle>
          <a:p>
            <a:r>
              <a:rPr lang="sv-SE" dirty="0"/>
              <a:t>Klicka här för att ändra rubriken</a:t>
            </a:r>
            <a:endParaRPr lang="en-US" dirty="0"/>
          </a:p>
        </p:txBody>
      </p:sp>
      <p:sp>
        <p:nvSpPr>
          <p:cNvPr id="9" name="Text Placeholder 3">
            <a:extLst>
              <a:ext uri="{FF2B5EF4-FFF2-40B4-BE49-F238E27FC236}">
                <a16:creationId xmlns:a16="http://schemas.microsoft.com/office/drawing/2014/main" id="{8C0C85AD-6ACC-5306-0224-2F51856421AB}"/>
              </a:ext>
            </a:extLst>
          </p:cNvPr>
          <p:cNvSpPr>
            <a:spLocks noGrp="1"/>
          </p:cNvSpPr>
          <p:nvPr>
            <p:ph type="body" sz="half" idx="2"/>
          </p:nvPr>
        </p:nvSpPr>
        <p:spPr>
          <a:xfrm>
            <a:off x="6395762" y="1690720"/>
            <a:ext cx="4679999" cy="3973633"/>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2" name="Bildobjekt 1" descr="En bild som visar Teckensnitt, Grafik, symbol, logotyp&#10;&#10;Automatiskt genererad beskrivning">
            <a:extLst>
              <a:ext uri="{FF2B5EF4-FFF2-40B4-BE49-F238E27FC236}">
                <a16:creationId xmlns:a16="http://schemas.microsoft.com/office/drawing/2014/main" id="{50D44D74-AFB4-5539-6D25-BA663A52E6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2456149346"/>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Rubrik/brödtext + Bild till vänst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0"/>
            <a:ext cx="5609061" cy="6857999"/>
          </a:xfrm>
          <a:noFill/>
        </p:spPr>
        <p:txBody>
          <a:bodyPr lIns="360000" rIns="90000" anchor="ctr" anchorCtr="0">
            <a:no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endParaRPr lang="sv-SE"/>
          </a:p>
        </p:txBody>
      </p:sp>
      <p:sp>
        <p:nvSpPr>
          <p:cNvPr id="3" name="Text Placeholder 2">
            <a:extLst>
              <a:ext uri="{FF2B5EF4-FFF2-40B4-BE49-F238E27FC236}">
                <a16:creationId xmlns:a16="http://schemas.microsoft.com/office/drawing/2014/main" id="{E48835B9-31C2-9ED1-31C4-FA0CE3639E98}"/>
              </a:ext>
            </a:extLst>
          </p:cNvPr>
          <p:cNvSpPr>
            <a:spLocks noGrp="1"/>
          </p:cNvSpPr>
          <p:nvPr>
            <p:ph type="body" idx="13" hasCustomPrompt="1"/>
          </p:nvPr>
        </p:nvSpPr>
        <p:spPr>
          <a:xfrm>
            <a:off x="6390861" y="5278259"/>
            <a:ext cx="2991855"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4" name="Title 1">
            <a:extLst>
              <a:ext uri="{FF2B5EF4-FFF2-40B4-BE49-F238E27FC236}">
                <a16:creationId xmlns:a16="http://schemas.microsoft.com/office/drawing/2014/main" id="{719AF020-7DED-E6AB-117D-F9FD4926D01A}"/>
              </a:ext>
            </a:extLst>
          </p:cNvPr>
          <p:cNvSpPr>
            <a:spLocks noGrp="1"/>
          </p:cNvSpPr>
          <p:nvPr>
            <p:ph type="title"/>
          </p:nvPr>
        </p:nvSpPr>
        <p:spPr>
          <a:xfrm>
            <a:off x="6390861" y="760211"/>
            <a:ext cx="4671390" cy="1431685"/>
          </a:xfrm>
        </p:spPr>
        <p:txBody>
          <a:bodyPr anchor="b"/>
          <a:lstStyle>
            <a:lvl1pPr>
              <a:lnSpc>
                <a:spcPct val="90000"/>
              </a:lnSpc>
              <a:defRPr sz="3200" b="0"/>
            </a:lvl1pPr>
          </a:lstStyle>
          <a:p>
            <a:r>
              <a:rPr lang="sv-SE"/>
              <a:t>Klicka här för att ändra mall för rubrikformat</a:t>
            </a:r>
            <a:endParaRPr lang="en-US" dirty="0"/>
          </a:p>
        </p:txBody>
      </p:sp>
      <p:sp>
        <p:nvSpPr>
          <p:cNvPr id="6" name="Text Placeholder 3">
            <a:extLst>
              <a:ext uri="{FF2B5EF4-FFF2-40B4-BE49-F238E27FC236}">
                <a16:creationId xmlns:a16="http://schemas.microsoft.com/office/drawing/2014/main" id="{DDAEE1B2-5E7D-ACB8-99ED-63DB841CDDDC}"/>
              </a:ext>
            </a:extLst>
          </p:cNvPr>
          <p:cNvSpPr>
            <a:spLocks noGrp="1"/>
          </p:cNvSpPr>
          <p:nvPr>
            <p:ph type="body" sz="half" idx="2"/>
          </p:nvPr>
        </p:nvSpPr>
        <p:spPr>
          <a:xfrm>
            <a:off x="6390861" y="2191898"/>
            <a:ext cx="4671390" cy="3086361"/>
          </a:xfrm>
        </p:spPr>
        <p:txBody>
          <a:bodyPr tIns="216000">
            <a:norm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1273971777"/>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Rubrik + Punktlista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endParaRPr lang="sv-SE"/>
          </a:p>
        </p:txBody>
      </p:sp>
      <p:sp>
        <p:nvSpPr>
          <p:cNvPr id="4" name="Content Placeholder 2">
            <a:extLst>
              <a:ext uri="{FF2B5EF4-FFF2-40B4-BE49-F238E27FC236}">
                <a16:creationId xmlns:a16="http://schemas.microsoft.com/office/drawing/2014/main" id="{9E524234-FFD3-821D-1804-1BE54C146DFA}"/>
              </a:ext>
            </a:extLst>
          </p:cNvPr>
          <p:cNvSpPr>
            <a:spLocks noGrp="1"/>
          </p:cNvSpPr>
          <p:nvPr>
            <p:ph idx="14" hasCustomPrompt="1"/>
          </p:nvPr>
        </p:nvSpPr>
        <p:spPr>
          <a:xfrm>
            <a:off x="839788" y="1693904"/>
            <a:ext cx="4769275" cy="4351338"/>
          </a:xfrm>
        </p:spPr>
        <p:txBody>
          <a:bodyPr tIns="216000"/>
          <a:lstStyle>
            <a:lvl1pPr marL="216000" indent="-216000">
              <a:lnSpc>
                <a:spcPct val="100000"/>
              </a:lnSpc>
              <a:buFont typeface="Wingdings" pitchFamily="2" charset="2"/>
              <a:buChar char="§"/>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D10D82C4-6239-3C9D-AB93-9F78B8F7865E}"/>
              </a:ext>
            </a:extLst>
          </p:cNvPr>
          <p:cNvSpPr>
            <a:spLocks noGrp="1"/>
          </p:cNvSpPr>
          <p:nvPr>
            <p:ph type="title" hasCustomPrompt="1"/>
          </p:nvPr>
        </p:nvSpPr>
        <p:spPr>
          <a:xfrm>
            <a:off x="839788" y="760212"/>
            <a:ext cx="4769274" cy="892800"/>
          </a:xfrm>
        </p:spPr>
        <p:txBody>
          <a:bodyPr anchor="b"/>
          <a:lstStyle>
            <a:lvl1pPr>
              <a:lnSpc>
                <a:spcPct val="90000"/>
              </a:lnSpc>
              <a:defRPr sz="3200" b="0"/>
            </a:lvl1pPr>
          </a:lstStyle>
          <a:p>
            <a:r>
              <a:rPr lang="sv-SE" dirty="0"/>
              <a:t>Klicka här för att på rubriken</a:t>
            </a:r>
            <a:endParaRPr lang="en-US" dirty="0"/>
          </a:p>
        </p:txBody>
      </p:sp>
      <p:pic>
        <p:nvPicPr>
          <p:cNvPr id="2" name="Bildobjekt 1" descr="En bild som visar Teckensnitt, Grafik, symbol, logotyp&#10;&#10;Automatiskt genererad beskrivning">
            <a:extLst>
              <a:ext uri="{FF2B5EF4-FFF2-40B4-BE49-F238E27FC236}">
                <a16:creationId xmlns:a16="http://schemas.microsoft.com/office/drawing/2014/main" id="{634CDF23-E51F-803D-D2B3-48600C7203E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741809271"/>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Rubrik Punktlista + Bild till vänst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0"/>
            <a:ext cx="5609061" cy="6857999"/>
          </a:xfrm>
          <a:noFill/>
        </p:spPr>
        <p:txBody>
          <a:bodyPr lIns="360000" rIns="90000" anchor="ctr" anchorCtr="0">
            <a:no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endParaRPr lang="sv-SE"/>
          </a:p>
        </p:txBody>
      </p:sp>
      <p:sp>
        <p:nvSpPr>
          <p:cNvPr id="3" name="Content Placeholder 2">
            <a:extLst>
              <a:ext uri="{FF2B5EF4-FFF2-40B4-BE49-F238E27FC236}">
                <a16:creationId xmlns:a16="http://schemas.microsoft.com/office/drawing/2014/main" id="{BBF36103-3C7A-2C9E-E58D-A3FB5C87369E}"/>
              </a:ext>
            </a:extLst>
          </p:cNvPr>
          <p:cNvSpPr>
            <a:spLocks noGrp="1"/>
          </p:cNvSpPr>
          <p:nvPr>
            <p:ph idx="14" hasCustomPrompt="1"/>
          </p:nvPr>
        </p:nvSpPr>
        <p:spPr>
          <a:xfrm>
            <a:off x="6405838" y="2120348"/>
            <a:ext cx="4602131" cy="2830282"/>
          </a:xfrm>
        </p:spPr>
        <p:txBody>
          <a:bodyPr tIns="216000"/>
          <a:lstStyle>
            <a:lvl1pPr marL="216000" indent="-216000">
              <a:lnSpc>
                <a:spcPct val="100000"/>
              </a:lnSpc>
              <a:buFont typeface="Wingdings" pitchFamily="2" charset="2"/>
              <a:buChar char="§"/>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06335E0E-423C-C5A8-F119-7559E202FEC9}"/>
              </a:ext>
            </a:extLst>
          </p:cNvPr>
          <p:cNvSpPr>
            <a:spLocks noGrp="1"/>
          </p:cNvSpPr>
          <p:nvPr>
            <p:ph type="title"/>
          </p:nvPr>
        </p:nvSpPr>
        <p:spPr>
          <a:xfrm>
            <a:off x="6407212" y="779074"/>
            <a:ext cx="4600757" cy="1341274"/>
          </a:xfrm>
        </p:spPr>
        <p:txBody>
          <a:bodyPr anchor="b"/>
          <a:lstStyle>
            <a:lvl1pPr>
              <a:lnSpc>
                <a:spcPct val="90000"/>
              </a:lnSpc>
              <a:defRPr sz="3200" b="0"/>
            </a:lvl1pPr>
          </a:lstStyle>
          <a:p>
            <a:r>
              <a:rPr lang="sv-SE"/>
              <a:t>Klicka här för att ändra mall för rubrikformat</a:t>
            </a:r>
            <a:endParaRPr lang="en-US" dirty="0"/>
          </a:p>
        </p:txBody>
      </p:sp>
    </p:spTree>
    <p:extLst>
      <p:ext uri="{BB962C8B-B14F-4D97-AF65-F5344CB8AC3E}">
        <p14:creationId xmlns:p14="http://schemas.microsoft.com/office/powerpoint/2010/main" val="105858331"/>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Rubrik/brödtext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0" y="1"/>
            <a:ext cx="7878165" cy="6857999"/>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05CAE04F-F893-4FAB-8135-EF6A11A380DD}" type="slidenum">
              <a:rPr lang="sv-SE" smtClean="0"/>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endParaRPr lang="sv-SE"/>
          </a:p>
        </p:txBody>
      </p:sp>
      <p:sp>
        <p:nvSpPr>
          <p:cNvPr id="2" name="Rektangel 1">
            <a:extLst>
              <a:ext uri="{FF2B5EF4-FFF2-40B4-BE49-F238E27FC236}">
                <a16:creationId xmlns:a16="http://schemas.microsoft.com/office/drawing/2014/main" id="{57FBA471-F8B8-0971-53E6-97BB2075A68D}"/>
              </a:ext>
            </a:extLst>
          </p:cNvPr>
          <p:cNvSpPr/>
          <p:nvPr/>
        </p:nvSpPr>
        <p:spPr>
          <a:xfrm>
            <a:off x="7878165" y="0"/>
            <a:ext cx="4313835"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accent2"/>
              </a:solidFill>
            </a:endParaRPr>
          </a:p>
        </p:txBody>
      </p:sp>
      <p:pic>
        <p:nvPicPr>
          <p:cNvPr id="3" name="Bildobjekt 2">
            <a:extLst>
              <a:ext uri="{FF2B5EF4-FFF2-40B4-BE49-F238E27FC236}">
                <a16:creationId xmlns:a16="http://schemas.microsoft.com/office/drawing/2014/main" id="{1DCA6831-C272-AC05-D6E2-8909395BBA8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6" name="Title 1">
            <a:extLst>
              <a:ext uri="{FF2B5EF4-FFF2-40B4-BE49-F238E27FC236}">
                <a16:creationId xmlns:a16="http://schemas.microsoft.com/office/drawing/2014/main" id="{A408AA2B-6357-19F6-2F79-B1FABE48F4D8}"/>
              </a:ext>
            </a:extLst>
          </p:cNvPr>
          <p:cNvSpPr>
            <a:spLocks noGrp="1"/>
          </p:cNvSpPr>
          <p:nvPr>
            <p:ph type="title" hasCustomPrompt="1"/>
          </p:nvPr>
        </p:nvSpPr>
        <p:spPr>
          <a:xfrm>
            <a:off x="8498949" y="1103405"/>
            <a:ext cx="3072266" cy="1361145"/>
          </a:xfrm>
        </p:spPr>
        <p:txBody>
          <a:bodyPr anchor="b"/>
          <a:lstStyle>
            <a:lvl1pPr>
              <a:lnSpc>
                <a:spcPct val="90000"/>
              </a:lnSpc>
              <a:defRPr sz="3200" b="0">
                <a:solidFill>
                  <a:schemeClr val="bg2"/>
                </a:solidFill>
              </a:defRPr>
            </a:lvl1pPr>
          </a:lstStyle>
          <a:p>
            <a:r>
              <a:rPr lang="sv-SE" dirty="0"/>
              <a:t>Här placerar du text för en rubrik</a:t>
            </a:r>
            <a:endParaRPr lang="en-US" dirty="0"/>
          </a:p>
        </p:txBody>
      </p:sp>
      <p:sp>
        <p:nvSpPr>
          <p:cNvPr id="7" name="Text Placeholder 3">
            <a:extLst>
              <a:ext uri="{FF2B5EF4-FFF2-40B4-BE49-F238E27FC236}">
                <a16:creationId xmlns:a16="http://schemas.microsoft.com/office/drawing/2014/main" id="{F370EF4F-0F04-6DB2-C09F-BC2BB619042C}"/>
              </a:ext>
            </a:extLst>
          </p:cNvPr>
          <p:cNvSpPr>
            <a:spLocks noGrp="1"/>
          </p:cNvSpPr>
          <p:nvPr>
            <p:ph type="body" sz="half" idx="2"/>
          </p:nvPr>
        </p:nvSpPr>
        <p:spPr>
          <a:xfrm>
            <a:off x="8498949" y="2464550"/>
            <a:ext cx="3072266" cy="3628281"/>
          </a:xfrm>
        </p:spPr>
        <p:txBody>
          <a:bodyPr tIns="216000">
            <a:noAutofit/>
          </a:bodyPr>
          <a:lstStyle>
            <a:lvl1pPr marL="0" indent="0">
              <a:lnSpc>
                <a:spcPct val="100000"/>
              </a:lnSpc>
              <a:buNone/>
              <a:defRPr sz="16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5" name="Bildobjekt 4">
            <a:extLst>
              <a:ext uri="{FF2B5EF4-FFF2-40B4-BE49-F238E27FC236}">
                <a16:creationId xmlns:a16="http://schemas.microsoft.com/office/drawing/2014/main" id="{13C9F510-BE20-7682-BE77-62D9A475C07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672215538"/>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ista sida med Kontaktuppgifter">
    <p:bg>
      <p:bgRef idx="1001">
        <a:schemeClr val="bg2"/>
      </p:bgRef>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A1E4A11F-5298-F229-4D3A-A6997642590F}"/>
              </a:ext>
            </a:extLst>
          </p:cNvPr>
          <p:cNvSpPr>
            <a:spLocks noGrp="1"/>
          </p:cNvSpPr>
          <p:nvPr>
            <p:ph type="body" sz="quarter" idx="27" hasCustomPrompt="1"/>
          </p:nvPr>
        </p:nvSpPr>
        <p:spPr>
          <a:xfrm>
            <a:off x="6587159" y="2892517"/>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2139580"/>
            <a:ext cx="3932237" cy="568898"/>
          </a:xfrm>
        </p:spPr>
        <p:txBody>
          <a:bodyPr anchor="b"/>
          <a:lstStyle>
            <a:lvl1pPr algn="l">
              <a:lnSpc>
                <a:spcPct val="90000"/>
              </a:lnSpc>
              <a:defRPr sz="32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
        <p:nvSpPr>
          <p:cNvPr id="16" name="Text Placeholder 5">
            <a:extLst>
              <a:ext uri="{FF2B5EF4-FFF2-40B4-BE49-F238E27FC236}">
                <a16:creationId xmlns:a16="http://schemas.microsoft.com/office/drawing/2014/main" id="{127CD4E3-6427-0CE3-51B2-B9B5018B3C01}"/>
              </a:ext>
            </a:extLst>
          </p:cNvPr>
          <p:cNvSpPr>
            <a:spLocks noGrp="1"/>
          </p:cNvSpPr>
          <p:nvPr>
            <p:ph type="body" sz="quarter" idx="28" hasCustomPrompt="1"/>
          </p:nvPr>
        </p:nvSpPr>
        <p:spPr>
          <a:xfrm>
            <a:off x="6587159" y="3865366"/>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cxnSp>
        <p:nvCxnSpPr>
          <p:cNvPr id="3" name="Rak 2">
            <a:extLst>
              <a:ext uri="{FF2B5EF4-FFF2-40B4-BE49-F238E27FC236}">
                <a16:creationId xmlns:a16="http://schemas.microsoft.com/office/drawing/2014/main" id="{5FA8B9D7-0F3F-B053-0B3C-072D70C132DB}"/>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Bildobjekt 3" descr="En bild som visar text, Teckensnitt, Grafik, logotyp&#10;&#10;Automatiskt genererad beskrivning">
            <a:extLst>
              <a:ext uri="{FF2B5EF4-FFF2-40B4-BE49-F238E27FC236}">
                <a16:creationId xmlns:a16="http://schemas.microsoft.com/office/drawing/2014/main" id="{B08D819C-F6D6-1F91-2AD1-9B932DBAFF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1901681138"/>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Sista sida med Kontaktuppgifte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cxnSp>
        <p:nvCxnSpPr>
          <p:cNvPr id="2" name="Rak 1">
            <a:extLst>
              <a:ext uri="{FF2B5EF4-FFF2-40B4-BE49-F238E27FC236}">
                <a16:creationId xmlns:a16="http://schemas.microsoft.com/office/drawing/2014/main" id="{7862CF7B-8C37-DDFC-9066-7537D7F3ABBD}"/>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Bildobjekt 2" descr="En bild som visar text, Teckensnitt, Grafik, logotyp&#10;&#10;Automatiskt genererad beskrivning">
            <a:extLst>
              <a:ext uri="{FF2B5EF4-FFF2-40B4-BE49-F238E27FC236}">
                <a16:creationId xmlns:a16="http://schemas.microsoft.com/office/drawing/2014/main" id="{7D7F32B6-F4F0-76C2-3334-AEE889C665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2532763081"/>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Frågo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Frågor?</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cxnSp>
        <p:nvCxnSpPr>
          <p:cNvPr id="2" name="Rak 1">
            <a:extLst>
              <a:ext uri="{FF2B5EF4-FFF2-40B4-BE49-F238E27FC236}">
                <a16:creationId xmlns:a16="http://schemas.microsoft.com/office/drawing/2014/main" id="{8D88590E-3A52-081A-4F40-3AD5864B6ADD}"/>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Bildobjekt 2" descr="En bild som visar text, Teckensnitt, Grafik, logotyp&#10;&#10;Automatiskt genererad beskrivning">
            <a:extLst>
              <a:ext uri="{FF2B5EF4-FFF2-40B4-BE49-F238E27FC236}">
                <a16:creationId xmlns:a16="http://schemas.microsoft.com/office/drawing/2014/main" id="{1AEE9E0D-DEB7-1656-AD8A-129C13F66D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402223002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_Agenda +  utan nummer Logotyp med vision">
    <p:bg>
      <p:bgRef idx="1001">
        <a:schemeClr val="bg2"/>
      </p:bgRef>
    </p:bg>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6F9E6AA1-C466-FF2C-015A-345D4A06B28B}"/>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rmAutofit/>
          </a:bodyPr>
          <a:lstStyle>
            <a:lvl1pPr marL="285750" indent="-285750">
              <a:lnSpc>
                <a:spcPct val="100000"/>
              </a:lnSpc>
              <a:buFont typeface="Arial" panose="020B0604020202020204" pitchFamily="34" charset="0"/>
              <a:buChar char="•"/>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endParaRPr lang="sv-SE"/>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endParaRPr lang="sv-SE"/>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05CAE04F-F893-4FAB-8135-EF6A11A380DD}" type="slidenum">
              <a:rPr lang="sv-SE" smtClean="0"/>
              <a:t>‹#›</a:t>
            </a:fld>
            <a:endParaRPr lang="sv-SE"/>
          </a:p>
        </p:txBody>
      </p:sp>
      <p:pic>
        <p:nvPicPr>
          <p:cNvPr id="4" name="Bild 3">
            <a:extLst>
              <a:ext uri="{FF2B5EF4-FFF2-40B4-BE49-F238E27FC236}">
                <a16:creationId xmlns:a16="http://schemas.microsoft.com/office/drawing/2014/main" id="{B03AEA90-1B46-2A9D-C16A-22AE2F2ECE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
        <p:nvSpPr>
          <p:cNvPr id="2" name="Rektangel 1">
            <a:extLst>
              <a:ext uri="{FF2B5EF4-FFF2-40B4-BE49-F238E27FC236}">
                <a16:creationId xmlns:a16="http://schemas.microsoft.com/office/drawing/2014/main" id="{A18BF1FA-2C0C-44DE-140C-71EC18625962}"/>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3" name="Bild 2">
            <a:extLst>
              <a:ext uri="{FF2B5EF4-FFF2-40B4-BE49-F238E27FC236}">
                <a16:creationId xmlns:a16="http://schemas.microsoft.com/office/drawing/2014/main" id="{9CD5928D-2AEC-4A20-4570-E891C45F59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Tree>
    <p:extLst>
      <p:ext uri="{BB962C8B-B14F-4D97-AF65-F5344CB8AC3E}">
        <p14:creationId xmlns:p14="http://schemas.microsoft.com/office/powerpoint/2010/main" val="188291923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_Sista sida med Kontaktuppgifter">
    <p:bg>
      <p:bgRef idx="1001">
        <a:schemeClr val="bg2"/>
      </p:bgRef>
    </p:bg>
    <p:spTree>
      <p:nvGrpSpPr>
        <p:cNvPr id="1" name=""/>
        <p:cNvGrpSpPr/>
        <p:nvPr/>
      </p:nvGrpSpPr>
      <p:grpSpPr>
        <a:xfrm>
          <a:off x="0" y="0"/>
          <a:ext cx="0" cy="0"/>
          <a:chOff x="0" y="0"/>
          <a:chExt cx="0" cy="0"/>
        </a:xfrm>
      </p:grpSpPr>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pic>
        <p:nvPicPr>
          <p:cNvPr id="2" name="Bildobjekt 1" descr="En bild som visar text, Teckensnitt, Grafik, logotyp&#10;&#10;Automatiskt genererad beskrivning">
            <a:extLst>
              <a:ext uri="{FF2B5EF4-FFF2-40B4-BE49-F238E27FC236}">
                <a16:creationId xmlns:a16="http://schemas.microsoft.com/office/drawing/2014/main" id="{A6D799C2-058E-45C8-014B-3ACD7ED11D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spTree>
    <p:extLst>
      <p:ext uri="{BB962C8B-B14F-4D97-AF65-F5344CB8AC3E}">
        <p14:creationId xmlns:p14="http://schemas.microsoft.com/office/powerpoint/2010/main" val="1776520559"/>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örstasida">
    <p:bg>
      <p:bgRef idx="1001">
        <a:schemeClr val="bg2"/>
      </p:bgRef>
    </p:bg>
    <p:spTree>
      <p:nvGrpSpPr>
        <p:cNvPr id="1" name=""/>
        <p:cNvGrpSpPr/>
        <p:nvPr/>
      </p:nvGrpSpPr>
      <p:grpSpPr>
        <a:xfrm>
          <a:off x="0" y="0"/>
          <a:ext cx="0" cy="0"/>
          <a:chOff x="0" y="0"/>
          <a:chExt cx="0" cy="0"/>
        </a:xfrm>
      </p:grpSpPr>
      <p:pic>
        <p:nvPicPr>
          <p:cNvPr id="8" name="Bildobjekt 7" descr="En bild som visar Teckensnitt, Grafik, symbol, logotyp&#10;&#10;Automatiskt genererad beskrivning">
            <a:extLst>
              <a:ext uri="{FF2B5EF4-FFF2-40B4-BE49-F238E27FC236}">
                <a16:creationId xmlns:a16="http://schemas.microsoft.com/office/drawing/2014/main" id="{4C280597-F75D-6BF2-07C4-16F9FA1510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5" name="Subtitle 2">
            <a:extLst>
              <a:ext uri="{FF2B5EF4-FFF2-40B4-BE49-F238E27FC236}">
                <a16:creationId xmlns:a16="http://schemas.microsoft.com/office/drawing/2014/main" id="{B56FBB96-5626-3EE8-0404-DAAA75488A7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a:solidFill>
                  <a:schemeClr val="accent1"/>
                </a:solidFill>
                <a:latin typeface="Figtree SemiBold" pitchFamily="2" charset="0"/>
              </a:rPr>
              <a:t>SAMVERKAN FÖR NOLL OLYCKOR I BYGGBRANSCHEN          </a:t>
            </a:r>
            <a:endParaRPr lang="en-US" sz="800" b="0" i="0" spc="0">
              <a:solidFill>
                <a:schemeClr val="accent1"/>
              </a:solidFill>
              <a:latin typeface="Figtree SemiBold" pitchFamily="2" charset="0"/>
            </a:endParaRPr>
          </a:p>
        </p:txBody>
      </p:sp>
      <p:sp>
        <p:nvSpPr>
          <p:cNvPr id="6" name="Title 1">
            <a:extLst>
              <a:ext uri="{FF2B5EF4-FFF2-40B4-BE49-F238E27FC236}">
                <a16:creationId xmlns:a16="http://schemas.microsoft.com/office/drawing/2014/main" id="{4465155E-7DC3-3152-5579-2AA7FD6F86E3}"/>
              </a:ext>
            </a:extLst>
          </p:cNvPr>
          <p:cNvSpPr>
            <a:spLocks noGrp="1"/>
          </p:cNvSpPr>
          <p:nvPr>
            <p:ph type="ctrTitle" hasCustomPrompt="1"/>
          </p:nvPr>
        </p:nvSpPr>
        <p:spPr>
          <a:xfrm>
            <a:off x="1492384" y="2349532"/>
            <a:ext cx="6676943" cy="1298642"/>
          </a:xfrm>
        </p:spPr>
        <p:txBody>
          <a:bodyPr anchor="t">
            <a:norm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7" name="Subtitle 2">
            <a:extLst>
              <a:ext uri="{FF2B5EF4-FFF2-40B4-BE49-F238E27FC236}">
                <a16:creationId xmlns:a16="http://schemas.microsoft.com/office/drawing/2014/main" id="{582701F1-4958-F812-32D5-03300BE0F7DB}"/>
              </a:ext>
            </a:extLst>
          </p:cNvPr>
          <p:cNvSpPr>
            <a:spLocks noGrp="1"/>
          </p:cNvSpPr>
          <p:nvPr>
            <p:ph type="subTitle" idx="1" hasCustomPrompt="1"/>
          </p:nvPr>
        </p:nvSpPr>
        <p:spPr>
          <a:xfrm>
            <a:off x="1492384" y="3648174"/>
            <a:ext cx="6676943" cy="1655762"/>
          </a:xfrm>
        </p:spPr>
        <p:txBody>
          <a:bodyPr tIns="144000">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spTree>
    <p:extLst>
      <p:ext uri="{BB962C8B-B14F-4D97-AF65-F5344CB8AC3E}">
        <p14:creationId xmlns:p14="http://schemas.microsoft.com/office/powerpoint/2010/main" val="386777132"/>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Rubrik och punktlista_dokumentation">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61161" y="1700897"/>
            <a:ext cx="11061561" cy="4351338"/>
          </a:xfrm>
        </p:spPr>
        <p:txBody>
          <a:bodyPr tIns="216000"/>
          <a:lstStyle>
            <a:lvl1pPr marL="216000" indent="-216000">
              <a:lnSpc>
                <a:spcPct val="100000"/>
              </a:lnSpc>
              <a:buFont typeface="Wingdings" pitchFamily="2" charset="2"/>
              <a:buChar char="§"/>
              <a:defRPr sz="1400"/>
            </a:lvl1pPr>
            <a:lvl2pPr marL="635000" indent="-185738">
              <a:lnSpc>
                <a:spcPct val="100000"/>
              </a:lnSpc>
              <a:buFont typeface="Wingdings" pitchFamily="2" charset="2"/>
              <a:buChar char="§"/>
              <a:tabLst/>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p>
          <a:p>
            <a:pPr lvl="1"/>
            <a:br>
              <a:rPr lang="sv-SE" dirty="0"/>
            </a:br>
            <a:endParaRPr lang="sv-SE" dirty="0"/>
          </a:p>
          <a:p>
            <a:pPr lvl="0"/>
            <a:endParaRPr lang="sv-SE"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a:p>
        </p:txBody>
      </p:sp>
      <p:sp>
        <p:nvSpPr>
          <p:cNvPr id="8" name="Title 1">
            <a:extLst>
              <a:ext uri="{FF2B5EF4-FFF2-40B4-BE49-F238E27FC236}">
                <a16:creationId xmlns:a16="http://schemas.microsoft.com/office/drawing/2014/main" id="{11BF729A-DC76-802F-D080-7C1895D6BED4}"/>
              </a:ext>
            </a:extLst>
          </p:cNvPr>
          <p:cNvSpPr>
            <a:spLocks noGrp="1"/>
          </p:cNvSpPr>
          <p:nvPr>
            <p:ph type="title" hasCustomPrompt="1"/>
          </p:nvPr>
        </p:nvSpPr>
        <p:spPr>
          <a:xfrm>
            <a:off x="761162" y="783158"/>
            <a:ext cx="9959848" cy="892800"/>
          </a:xfrm>
        </p:spPr>
        <p:txBody>
          <a:bodyPr anchor="b"/>
          <a:lstStyle>
            <a:lvl1pPr>
              <a:defRPr b="0">
                <a:latin typeface="Larken ExtraBold" pitchFamily="2" charset="0"/>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1081323360"/>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Rubrik och punktlista_dokumentation">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Content Placeholder 2">
            <a:extLst>
              <a:ext uri="{FF2B5EF4-FFF2-40B4-BE49-F238E27FC236}">
                <a16:creationId xmlns:a16="http://schemas.microsoft.com/office/drawing/2014/main" id="{0F7B8651-E31B-78B8-8218-8BD1C93B2D99}"/>
              </a:ext>
            </a:extLst>
          </p:cNvPr>
          <p:cNvSpPr>
            <a:spLocks noGrp="1"/>
          </p:cNvSpPr>
          <p:nvPr>
            <p:ph idx="1" hasCustomPrompt="1"/>
          </p:nvPr>
        </p:nvSpPr>
        <p:spPr>
          <a:xfrm>
            <a:off x="761161" y="1700659"/>
            <a:ext cx="11061561" cy="1090766"/>
          </a:xfrm>
        </p:spPr>
        <p:txBody>
          <a:bodyPr tIns="216000"/>
          <a:lstStyle>
            <a:lvl1pPr marL="0" indent="0">
              <a:lnSpc>
                <a:spcPct val="100000"/>
              </a:lnSpc>
              <a:buFont typeface="Wingdings" pitchFamily="2" charset="2"/>
              <a:buNone/>
              <a:defRPr sz="14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1" y="783158"/>
            <a:ext cx="10185135" cy="892800"/>
          </a:xfrm>
        </p:spPr>
        <p:txBody>
          <a:bodyPr anchor="b"/>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75379593"/>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Rubrik + Underrubrik och punktlista_dokumentation">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2" y="783158"/>
            <a:ext cx="10158629" cy="892800"/>
          </a:xfrm>
        </p:spPr>
        <p:txBody>
          <a:bodyPr anchor="b"/>
          <a:lstStyle>
            <a:lvl1pPr>
              <a:defRPr b="0"/>
            </a:lvl1pPr>
          </a:lstStyle>
          <a:p>
            <a:r>
              <a:rPr lang="sv-SE" dirty="0"/>
              <a:t>En sida med rubrik och om du vill kan den vara lite längre och på två rader</a:t>
            </a:r>
            <a:endParaRPr lang="en-US" dirty="0"/>
          </a:p>
        </p:txBody>
      </p:sp>
      <p:sp>
        <p:nvSpPr>
          <p:cNvPr id="9" name="Platshållare för innehåll 8">
            <a:extLst>
              <a:ext uri="{FF2B5EF4-FFF2-40B4-BE49-F238E27FC236}">
                <a16:creationId xmlns:a16="http://schemas.microsoft.com/office/drawing/2014/main" id="{A4A88766-40D8-F586-0E62-065AC8E0760C}"/>
              </a:ext>
            </a:extLst>
          </p:cNvPr>
          <p:cNvSpPr>
            <a:spLocks noGrp="1"/>
          </p:cNvSpPr>
          <p:nvPr>
            <p:ph sz="quarter" idx="14"/>
          </p:nvPr>
        </p:nvSpPr>
        <p:spPr>
          <a:xfrm>
            <a:off x="838200" y="2430226"/>
            <a:ext cx="10593388" cy="2848212"/>
          </a:xfrm>
        </p:spPr>
        <p:txBody>
          <a:bodyPr/>
          <a:lstStyle/>
          <a:p>
            <a:pPr lvl="0"/>
            <a:r>
              <a:rPr lang="sv-SE"/>
              <a:t>Klicka här för att ändra format på bakgrundstexten</a:t>
            </a:r>
          </a:p>
          <a:p>
            <a:pPr lvl="1"/>
            <a:r>
              <a:rPr lang="sv-SE"/>
              <a:t>Nivå två</a:t>
            </a:r>
          </a:p>
        </p:txBody>
      </p:sp>
      <p:sp>
        <p:nvSpPr>
          <p:cNvPr id="8" name="Platshållare för text 24">
            <a:extLst>
              <a:ext uri="{FF2B5EF4-FFF2-40B4-BE49-F238E27FC236}">
                <a16:creationId xmlns:a16="http://schemas.microsoft.com/office/drawing/2014/main" id="{27ECE10A-AE61-7B40-F087-DAA250AD000F}"/>
              </a:ext>
            </a:extLst>
          </p:cNvPr>
          <p:cNvSpPr>
            <a:spLocks noGrp="1"/>
          </p:cNvSpPr>
          <p:nvPr>
            <p:ph type="body" sz="quarter" idx="15" hasCustomPrompt="1"/>
          </p:nvPr>
        </p:nvSpPr>
        <p:spPr>
          <a:xfrm>
            <a:off x="838200" y="1863524"/>
            <a:ext cx="10082213" cy="566939"/>
          </a:xfrm>
        </p:spPr>
        <p:txBody>
          <a:bodyPr/>
          <a:lstStyle>
            <a:lvl1pPr marL="0" indent="0">
              <a:buNone/>
              <a:defRPr>
                <a:latin typeface="Larken ExtraBold" pitchFamily="2" charset="0"/>
              </a:defRPr>
            </a:lvl1pPr>
          </a:lstStyle>
          <a:p>
            <a:pPr lvl="0"/>
            <a:r>
              <a:rPr lang="sv-SE" dirty="0"/>
              <a:t>Underrubrik</a:t>
            </a:r>
          </a:p>
        </p:txBody>
      </p:sp>
    </p:spTree>
    <p:extLst>
      <p:ext uri="{BB962C8B-B14F-4D97-AF65-F5344CB8AC3E}">
        <p14:creationId xmlns:p14="http://schemas.microsoft.com/office/powerpoint/2010/main" val="3735600079"/>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Rubrik/Brödtext +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5298958" cy="4873625"/>
          </a:xfrm>
        </p:spPr>
        <p:txBody>
          <a:bodyPr>
            <a:normAutofit/>
          </a:bodyPr>
          <a:lstStyle>
            <a:lvl1pPr>
              <a:lnSpc>
                <a:spcPct val="90000"/>
              </a:lnSpc>
              <a:defRPr sz="1400"/>
            </a:lvl1pPr>
            <a:lvl2pPr>
              <a:lnSpc>
                <a:spcPct val="90000"/>
              </a:lnSpc>
              <a:defRPr sz="1400"/>
            </a:lvl2pPr>
            <a:lvl3pPr>
              <a:lnSpc>
                <a:spcPct val="100000"/>
              </a:lnSpc>
              <a:defRPr sz="1400"/>
            </a:lvl3pPr>
            <a:lvl4pPr>
              <a:defRPr sz="1200"/>
            </a:lvl4pPr>
            <a:lvl5pPr>
              <a:defRPr sz="8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p:txBody>
      </p:sp>
      <p:sp>
        <p:nvSpPr>
          <p:cNvPr id="5" name="Date Placeholder 4"/>
          <p:cNvSpPr>
            <a:spLocks noGrp="1"/>
          </p:cNvSpPr>
          <p:nvPr>
            <p:ph type="dt" sz="half" idx="10"/>
          </p:nvPr>
        </p:nvSpPr>
        <p:spPr/>
        <p:txBody>
          <a:bodyPr/>
          <a:lstStyle/>
          <a:p>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itle 1">
            <a:extLst>
              <a:ext uri="{FF2B5EF4-FFF2-40B4-BE49-F238E27FC236}">
                <a16:creationId xmlns:a16="http://schemas.microsoft.com/office/drawing/2014/main" id="{57E9674E-DA03-9B20-A8E9-6A02F2CE63FB}"/>
              </a:ext>
            </a:extLst>
          </p:cNvPr>
          <p:cNvSpPr>
            <a:spLocks noGrp="1"/>
          </p:cNvSpPr>
          <p:nvPr>
            <p:ph type="title"/>
          </p:nvPr>
        </p:nvSpPr>
        <p:spPr>
          <a:xfrm>
            <a:off x="839788" y="760211"/>
            <a:ext cx="3932237" cy="1431685"/>
          </a:xfrm>
        </p:spPr>
        <p:txBody>
          <a:bodyPr anchor="b"/>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833830BD-C2CD-D0A1-6D5B-B8C2FA353C14}"/>
              </a:ext>
            </a:extLst>
          </p:cNvPr>
          <p:cNvSpPr>
            <a:spLocks noGrp="1"/>
          </p:cNvSpPr>
          <p:nvPr>
            <p:ph type="body" sz="half" idx="2"/>
          </p:nvPr>
        </p:nvSpPr>
        <p:spPr>
          <a:xfrm>
            <a:off x="839788" y="2191898"/>
            <a:ext cx="3932237" cy="3472455"/>
          </a:xfrm>
        </p:spPr>
        <p:txBody>
          <a:bodyPr tIns="216000">
            <a:normAutofit/>
          </a:bodyPr>
          <a:lstStyle>
            <a:lvl1pPr marL="0" indent="0">
              <a:lnSpc>
                <a:spcPct val="100000"/>
              </a:lnSpc>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3733084201"/>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Agenda + Bild_dokumentation">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622238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rmAutofit/>
          </a:bodyPr>
          <a:lstStyle>
            <a:lvl1pPr marL="342900" indent="-342900">
              <a:lnSpc>
                <a:spcPct val="100000"/>
              </a:lnSpc>
              <a:buFont typeface="+mj-lt"/>
              <a:buAutoNum type="arabicPeriod"/>
              <a:defRPr sz="14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endParaRPr lang="sv-SE"/>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endParaRPr lang="sv-SE"/>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bg1"/>
                </a:solidFill>
              </a:defRPr>
            </a:lvl1pPr>
          </a:lstStyle>
          <a:p>
            <a:fld id="{A96BDF98-47F6-474D-9A48-7BA703DF66EB}" type="slidenum">
              <a:rPr lang="sv-SE" smtClean="0"/>
              <a:pPr/>
              <a:t>‹#›</a:t>
            </a:fld>
            <a:endParaRPr lang="sv-SE"/>
          </a:p>
        </p:txBody>
      </p:sp>
    </p:spTree>
    <p:extLst>
      <p:ext uri="{BB962C8B-B14F-4D97-AF65-F5344CB8AC3E}">
        <p14:creationId xmlns:p14="http://schemas.microsoft.com/office/powerpoint/2010/main" val="14007388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Rubrik + Punktlista + Bild till höger_dokumentation">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endParaRPr lang="sv-SE"/>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endParaRPr lang="sv-SE"/>
          </a:p>
        </p:txBody>
      </p:sp>
      <p:sp>
        <p:nvSpPr>
          <p:cNvPr id="4" name="Content Placeholder 2">
            <a:extLst>
              <a:ext uri="{FF2B5EF4-FFF2-40B4-BE49-F238E27FC236}">
                <a16:creationId xmlns:a16="http://schemas.microsoft.com/office/drawing/2014/main" id="{9E524234-FFD3-821D-1804-1BE54C146DFA}"/>
              </a:ext>
            </a:extLst>
          </p:cNvPr>
          <p:cNvSpPr>
            <a:spLocks noGrp="1"/>
          </p:cNvSpPr>
          <p:nvPr>
            <p:ph idx="14" hasCustomPrompt="1"/>
          </p:nvPr>
        </p:nvSpPr>
        <p:spPr>
          <a:xfrm>
            <a:off x="839788" y="1693904"/>
            <a:ext cx="4769275" cy="4351338"/>
          </a:xfrm>
        </p:spPr>
        <p:txBody>
          <a:bodyPr tIns="216000"/>
          <a:lstStyle>
            <a:lvl1pPr marL="216000" indent="-216000">
              <a:lnSpc>
                <a:spcPct val="100000"/>
              </a:lnSpc>
              <a:buFont typeface="Wingdings" pitchFamily="2" charset="2"/>
              <a:buChar char="§"/>
              <a:defRPr sz="14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D10D82C4-6239-3C9D-AB93-9F78B8F7865E}"/>
              </a:ext>
            </a:extLst>
          </p:cNvPr>
          <p:cNvSpPr>
            <a:spLocks noGrp="1"/>
          </p:cNvSpPr>
          <p:nvPr>
            <p:ph type="title" hasCustomPrompt="1"/>
          </p:nvPr>
        </p:nvSpPr>
        <p:spPr>
          <a:xfrm>
            <a:off x="839788" y="760212"/>
            <a:ext cx="4769274" cy="892800"/>
          </a:xfrm>
        </p:spPr>
        <p:txBody>
          <a:bodyPr anchor="b"/>
          <a:lstStyle>
            <a:lvl1pPr>
              <a:lnSpc>
                <a:spcPct val="90000"/>
              </a:lnSpc>
              <a:defRPr sz="3200" b="0"/>
            </a:lvl1pPr>
          </a:lstStyle>
          <a:p>
            <a:r>
              <a:rPr lang="sv-SE" dirty="0"/>
              <a:t>Klicka här för att på rubriken</a:t>
            </a:r>
            <a:endParaRPr lang="en-US" dirty="0"/>
          </a:p>
        </p:txBody>
      </p:sp>
    </p:spTree>
    <p:extLst>
      <p:ext uri="{BB962C8B-B14F-4D97-AF65-F5344CB8AC3E}">
        <p14:creationId xmlns:p14="http://schemas.microsoft.com/office/powerpoint/2010/main" val="3527315960"/>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Sista sida med Kontaktuppgifter">
    <p:bg>
      <p:bgRef idx="1001">
        <a:schemeClr val="bg2"/>
      </p:bgRef>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A1E4A11F-5298-F229-4D3A-A6997642590F}"/>
              </a:ext>
            </a:extLst>
          </p:cNvPr>
          <p:cNvSpPr>
            <a:spLocks noGrp="1"/>
          </p:cNvSpPr>
          <p:nvPr>
            <p:ph type="body" sz="quarter" idx="27" hasCustomPrompt="1"/>
          </p:nvPr>
        </p:nvSpPr>
        <p:spPr>
          <a:xfrm>
            <a:off x="6587159" y="2892517"/>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2139580"/>
            <a:ext cx="3932237" cy="568898"/>
          </a:xfrm>
        </p:spPr>
        <p:txBody>
          <a:bodyPr anchor="b"/>
          <a:lstStyle>
            <a:lvl1pPr algn="l">
              <a:lnSpc>
                <a:spcPct val="90000"/>
              </a:lnSpc>
              <a:defRPr sz="32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
        <p:nvSpPr>
          <p:cNvPr id="16" name="Text Placeholder 5">
            <a:extLst>
              <a:ext uri="{FF2B5EF4-FFF2-40B4-BE49-F238E27FC236}">
                <a16:creationId xmlns:a16="http://schemas.microsoft.com/office/drawing/2014/main" id="{127CD4E3-6427-0CE3-51B2-B9B5018B3C01}"/>
              </a:ext>
            </a:extLst>
          </p:cNvPr>
          <p:cNvSpPr>
            <a:spLocks noGrp="1"/>
          </p:cNvSpPr>
          <p:nvPr>
            <p:ph type="body" sz="quarter" idx="28" hasCustomPrompt="1"/>
          </p:nvPr>
        </p:nvSpPr>
        <p:spPr>
          <a:xfrm>
            <a:off x="6587159" y="3865366"/>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Tree>
    <p:extLst>
      <p:ext uri="{BB962C8B-B14F-4D97-AF65-F5344CB8AC3E}">
        <p14:creationId xmlns:p14="http://schemas.microsoft.com/office/powerpoint/2010/main" val="4084930134"/>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Sista sida med Kontaktuppgifte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2236085912"/>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 + Bild">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622238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rm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endParaRPr lang="sv-SE"/>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endParaRPr lang="sv-SE"/>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bg1"/>
                </a:solidFill>
              </a:defRPr>
            </a:lvl1pPr>
          </a:lstStyle>
          <a:p>
            <a:fld id="{05CAE04F-F893-4FAB-8135-EF6A11A380DD}" type="slidenum">
              <a:rPr lang="sv-SE" smtClean="0"/>
              <a:t>‹#›</a:t>
            </a:fld>
            <a:endParaRPr lang="sv-SE"/>
          </a:p>
        </p:txBody>
      </p:sp>
      <p:pic>
        <p:nvPicPr>
          <p:cNvPr id="2" name="Bildobjekt 1" descr="En bild som visar Teckensnitt, Grafik, symbol, logotyp&#10;&#10;Automatiskt genererad beskrivning">
            <a:extLst>
              <a:ext uri="{FF2B5EF4-FFF2-40B4-BE49-F238E27FC236}">
                <a16:creationId xmlns:a16="http://schemas.microsoft.com/office/drawing/2014/main" id="{8655F32E-8B11-347E-0DD7-0A1E0BD0A1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12330258"/>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Frågo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Frågor?</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1171942640"/>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_Sista sida med Kontaktuppgifter">
    <p:bg>
      <p:bgRef idx="1001">
        <a:schemeClr val="bg2"/>
      </p:bgRef>
    </p:bg>
    <p:spTree>
      <p:nvGrpSpPr>
        <p:cNvPr id="1" name=""/>
        <p:cNvGrpSpPr/>
        <p:nvPr/>
      </p:nvGrpSpPr>
      <p:grpSpPr>
        <a:xfrm>
          <a:off x="0" y="0"/>
          <a:ext cx="0" cy="0"/>
          <a:chOff x="0" y="0"/>
          <a:chExt cx="0" cy="0"/>
        </a:xfrm>
      </p:grpSpPr>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spTree>
    <p:extLst>
      <p:ext uri="{BB962C8B-B14F-4D97-AF65-F5344CB8AC3E}">
        <p14:creationId xmlns:p14="http://schemas.microsoft.com/office/powerpoint/2010/main" val="1378723912"/>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ild + Agenda">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
            </a:r>
            <a:br>
              <a:rPr lang="sv-SE"/>
            </a:br>
            <a:r>
              <a:rPr lang="sv-SE"/>
              <a:t>att lägga till en bild</a:t>
            </a:r>
            <a:endParaRPr lang="en-US"/>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6484998" y="2221954"/>
            <a:ext cx="4616755" cy="3456457"/>
          </a:xfrm>
        </p:spPr>
        <p:txBody>
          <a:bodyPr>
            <a:norm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6484998" y="365125"/>
            <a:ext cx="4616755" cy="1731303"/>
          </a:xfrm>
        </p:spPr>
        <p:txBody>
          <a:bodyPr anchor="b"/>
          <a:lstStyle>
            <a:lvl1pPr>
              <a:defRPr b="0"/>
            </a:lvl1pPr>
          </a:lstStyle>
          <a:p>
            <a:r>
              <a:rPr lang="sv-SE" dirty="0"/>
              <a:t>Agenda</a:t>
            </a:r>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05CAE04F-F893-4FAB-8135-EF6A11A380DD}" type="slidenum">
              <a:rPr lang="sv-SE" smtClean="0"/>
              <a:t>‹#›</a:t>
            </a:fld>
            <a:endParaRPr lang="sv-SE"/>
          </a:p>
        </p:txBody>
      </p:sp>
      <p:sp>
        <p:nvSpPr>
          <p:cNvPr id="2" name="Platshållare för datum 10">
            <a:extLst>
              <a:ext uri="{FF2B5EF4-FFF2-40B4-BE49-F238E27FC236}">
                <a16:creationId xmlns:a16="http://schemas.microsoft.com/office/drawing/2014/main" id="{6BADBA72-3FA2-296D-4B48-4CB7BDA71AC2}"/>
              </a:ext>
            </a:extLst>
          </p:cNvPr>
          <p:cNvSpPr>
            <a:spLocks noGrp="1"/>
          </p:cNvSpPr>
          <p:nvPr>
            <p:ph type="dt" sz="half" idx="16"/>
          </p:nvPr>
        </p:nvSpPr>
        <p:spPr>
          <a:xfrm>
            <a:off x="369277" y="6379115"/>
            <a:ext cx="1124986" cy="365125"/>
          </a:xfrm>
        </p:spPr>
        <p:txBody>
          <a:bodyPr/>
          <a:lstStyle>
            <a:lvl1pPr>
              <a:defRPr>
                <a:solidFill>
                  <a:schemeClr val="bg1"/>
                </a:solidFill>
              </a:defRPr>
            </a:lvl1pPr>
          </a:lstStyle>
          <a:p>
            <a:endParaRPr lang="sv-SE"/>
          </a:p>
        </p:txBody>
      </p:sp>
      <p:sp>
        <p:nvSpPr>
          <p:cNvPr id="4" name="Platshållare för sidfot 11">
            <a:extLst>
              <a:ext uri="{FF2B5EF4-FFF2-40B4-BE49-F238E27FC236}">
                <a16:creationId xmlns:a16="http://schemas.microsoft.com/office/drawing/2014/main" id="{40DC4CEF-A48A-59C7-4D7C-AFC9939A94C7}"/>
              </a:ext>
            </a:extLst>
          </p:cNvPr>
          <p:cNvSpPr>
            <a:spLocks noGrp="1"/>
          </p:cNvSpPr>
          <p:nvPr>
            <p:ph type="ftr" sz="quarter" idx="17"/>
          </p:nvPr>
        </p:nvSpPr>
        <p:spPr>
          <a:xfrm>
            <a:off x="1494263" y="6379116"/>
            <a:ext cx="4114800" cy="365125"/>
          </a:xfrm>
        </p:spPr>
        <p:txBody>
          <a:bodyPr/>
          <a:lstStyle>
            <a:lvl1pPr>
              <a:defRPr>
                <a:solidFill>
                  <a:schemeClr val="bg1"/>
                </a:solidFill>
              </a:defRPr>
            </a:lvl1pPr>
          </a:lstStyle>
          <a:p>
            <a:endParaRPr lang="sv-SE"/>
          </a:p>
        </p:txBody>
      </p:sp>
    </p:spTree>
    <p:extLst>
      <p:ext uri="{BB962C8B-B14F-4D97-AF65-F5344CB8AC3E}">
        <p14:creationId xmlns:p14="http://schemas.microsoft.com/office/powerpoint/2010/main" val="10453457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Rubrik och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61161" y="1700897"/>
            <a:ext cx="11061561" cy="4351338"/>
          </a:xfrm>
        </p:spPr>
        <p:txBody>
          <a:bodyPr tIns="216000"/>
          <a:lstStyle>
            <a:lvl1pPr marL="216000" indent="-216000">
              <a:lnSpc>
                <a:spcPct val="100000"/>
              </a:lnSpc>
              <a:buFont typeface="Wingdings" pitchFamily="2" charset="2"/>
              <a:buChar char="§"/>
              <a:defRPr sz="1800"/>
            </a:lvl1pPr>
            <a:lvl2pPr marL="635000" indent="-185738">
              <a:lnSpc>
                <a:spcPct val="100000"/>
              </a:lnSpc>
              <a:buFont typeface="Wingdings" pitchFamily="2" charset="2"/>
              <a:buChar char="§"/>
              <a:tabLst/>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p>
          <a:p>
            <a:pPr lvl="1"/>
            <a:br>
              <a:rPr lang="sv-SE" dirty="0"/>
            </a:br>
            <a:endParaRPr lang="sv-SE" dirty="0"/>
          </a:p>
          <a:p>
            <a:pPr lvl="0"/>
            <a:endParaRPr lang="sv-SE"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sv-SE"/>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sv-SE"/>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5CAE04F-F893-4FAB-8135-EF6A11A380DD}" type="slidenum">
              <a:rPr lang="sv-SE" smtClean="0"/>
              <a:t>‹#›</a:t>
            </a:fld>
            <a:endParaRPr lang="sv-SE"/>
          </a:p>
        </p:txBody>
      </p:sp>
      <p:sp>
        <p:nvSpPr>
          <p:cNvPr id="8" name="Title 1">
            <a:extLst>
              <a:ext uri="{FF2B5EF4-FFF2-40B4-BE49-F238E27FC236}">
                <a16:creationId xmlns:a16="http://schemas.microsoft.com/office/drawing/2014/main" id="{11BF729A-DC76-802F-D080-7C1895D6BED4}"/>
              </a:ext>
            </a:extLst>
          </p:cNvPr>
          <p:cNvSpPr>
            <a:spLocks noGrp="1"/>
          </p:cNvSpPr>
          <p:nvPr>
            <p:ph type="title" hasCustomPrompt="1"/>
          </p:nvPr>
        </p:nvSpPr>
        <p:spPr>
          <a:xfrm>
            <a:off x="761162" y="783158"/>
            <a:ext cx="9959848" cy="892800"/>
          </a:xfrm>
        </p:spPr>
        <p:txBody>
          <a:bodyPr anchor="t"/>
          <a:lstStyle>
            <a:lvl1pPr>
              <a:defRPr b="0">
                <a:latin typeface="Larken ExtraBold" pitchFamily="2" charset="0"/>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336464453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Tabell 2">
    <p:bg>
      <p:bgPr>
        <a:solidFill>
          <a:schemeClr val="bg2"/>
        </a:solidFill>
        <a:effectLst/>
      </p:bgPr>
    </p:bg>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F0B972A8-1EA3-E65E-56D4-037FBD42582D}"/>
              </a:ext>
            </a:extLst>
          </p:cNvPr>
          <p:cNvSpPr>
            <a:spLocks noGrp="1"/>
          </p:cNvSpPr>
          <p:nvPr>
            <p:ph type="dt" sz="half" idx="10"/>
          </p:nvPr>
        </p:nvSpPr>
        <p:spPr/>
        <p:txBody>
          <a:bodyPr/>
          <a:lstStyle/>
          <a:p>
            <a:endParaRPr lang="sv-SE"/>
          </a:p>
        </p:txBody>
      </p:sp>
      <p:sp>
        <p:nvSpPr>
          <p:cNvPr id="4" name="Platshållare för sidfot 3">
            <a:extLst>
              <a:ext uri="{FF2B5EF4-FFF2-40B4-BE49-F238E27FC236}">
                <a16:creationId xmlns:a16="http://schemas.microsoft.com/office/drawing/2014/main" id="{C883D30D-4E64-895C-4E05-78CE145E1A81}"/>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46AF48AD-CFA7-632E-3B6A-565DCC5AF4EE}"/>
              </a:ext>
            </a:extLst>
          </p:cNvPr>
          <p:cNvSpPr>
            <a:spLocks noGrp="1"/>
          </p:cNvSpPr>
          <p:nvPr>
            <p:ph type="sldNum" sz="quarter" idx="12"/>
          </p:nvPr>
        </p:nvSpPr>
        <p:spPr/>
        <p:txBody>
          <a:bodyPr/>
          <a:lstStyle/>
          <a:p>
            <a:fld id="{05CAE04F-F893-4FAB-8135-EF6A11A380DD}" type="slidenum">
              <a:rPr lang="sv-SE" smtClean="0"/>
              <a:t>‹#›</a:t>
            </a:fld>
            <a:endParaRPr lang="sv-SE"/>
          </a:p>
        </p:txBody>
      </p:sp>
      <p:sp>
        <p:nvSpPr>
          <p:cNvPr id="7" name="Date Placeholder 4">
            <a:extLst>
              <a:ext uri="{FF2B5EF4-FFF2-40B4-BE49-F238E27FC236}">
                <a16:creationId xmlns:a16="http://schemas.microsoft.com/office/drawing/2014/main" id="{34019180-CD0C-D9AA-4101-B8AAD85574AF}"/>
              </a:ext>
            </a:extLst>
          </p:cNvPr>
          <p:cNvSpPr txBox="1">
            <a:spLocks/>
          </p:cNvSpPr>
          <p:nvPr/>
        </p:nvSpPr>
        <p:spPr>
          <a:xfrm>
            <a:off x="369277" y="6379115"/>
            <a:ext cx="1124986"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latin typeface="Figtree Light"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118B9B-EC7A-404A-ABC5-8C88CE7AC53E}" type="datetime1">
              <a:rPr lang="sv-SE" smtClean="0"/>
              <a:pPr/>
              <a:t>2025-05-07</a:t>
            </a:fld>
            <a:endParaRPr lang="sv-SE"/>
          </a:p>
        </p:txBody>
      </p:sp>
      <p:sp>
        <p:nvSpPr>
          <p:cNvPr id="8" name="Footer Placeholder 5">
            <a:extLst>
              <a:ext uri="{FF2B5EF4-FFF2-40B4-BE49-F238E27FC236}">
                <a16:creationId xmlns:a16="http://schemas.microsoft.com/office/drawing/2014/main" id="{66E79BDF-D638-9B9F-DE20-BBA63A6198F9}"/>
              </a:ext>
            </a:extLst>
          </p:cNvPr>
          <p:cNvSpPr txBox="1">
            <a:spLocks/>
          </p:cNvSpPr>
          <p:nvPr/>
        </p:nvSpPr>
        <p:spPr>
          <a:xfrm>
            <a:off x="1494263" y="6379116"/>
            <a:ext cx="4114800" cy="365125"/>
          </a:xfrm>
          <a:prstGeom prst="rect">
            <a:avLst/>
          </a:prstGeom>
        </p:spPr>
        <p:txBody>
          <a:bodyPr vert="horz" lIns="91440" tIns="45720" rIns="91440" bIns="45720" rtlCol="0" anchor="ctr"/>
          <a:lstStyle>
            <a:defPPr>
              <a:defRPr lang="en-US"/>
            </a:defPPr>
            <a:lvl1pPr marL="0" algn="l"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sv-SE"/>
              <a:t>Namnet på presentationen</a:t>
            </a:r>
          </a:p>
        </p:txBody>
      </p:sp>
      <p:sp>
        <p:nvSpPr>
          <p:cNvPr id="9" name="Slide Number Placeholder 6">
            <a:extLst>
              <a:ext uri="{FF2B5EF4-FFF2-40B4-BE49-F238E27FC236}">
                <a16:creationId xmlns:a16="http://schemas.microsoft.com/office/drawing/2014/main" id="{3A2A1243-5494-07C7-8EA1-CC20C90F7FF9}"/>
              </a:ext>
            </a:extLst>
          </p:cNvPr>
          <p:cNvSpPr txBox="1">
            <a:spLocks/>
          </p:cNvSpPr>
          <p:nvPr/>
        </p:nvSpPr>
        <p:spPr>
          <a:xfrm>
            <a:off x="9079523" y="637911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6BDF98-47F6-474D-9A48-7BA703DF66EB}" type="slidenum">
              <a:rPr lang="sv-SE" smtClean="0"/>
              <a:pPr/>
              <a:t>‹#›</a:t>
            </a:fld>
            <a:endParaRPr lang="sv-SE"/>
          </a:p>
        </p:txBody>
      </p:sp>
      <p:sp>
        <p:nvSpPr>
          <p:cNvPr id="11" name="Text Placeholder 3">
            <a:extLst>
              <a:ext uri="{FF2B5EF4-FFF2-40B4-BE49-F238E27FC236}">
                <a16:creationId xmlns:a16="http://schemas.microsoft.com/office/drawing/2014/main" id="{F8B39E84-B491-9A00-D917-C60FCE021A42}"/>
              </a:ext>
            </a:extLst>
          </p:cNvPr>
          <p:cNvSpPr>
            <a:spLocks noGrp="1"/>
          </p:cNvSpPr>
          <p:nvPr>
            <p:ph type="body" sz="half" idx="2"/>
          </p:nvPr>
        </p:nvSpPr>
        <p:spPr>
          <a:xfrm>
            <a:off x="839788" y="1690720"/>
            <a:ext cx="3932237" cy="3973633"/>
          </a:xfrm>
        </p:spPr>
        <p:txBody>
          <a:bodyPr tIns="216000">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2" name="Date Placeholder 4">
            <a:extLst>
              <a:ext uri="{FF2B5EF4-FFF2-40B4-BE49-F238E27FC236}">
                <a16:creationId xmlns:a16="http://schemas.microsoft.com/office/drawing/2014/main" id="{AE97DA25-0792-4F66-FC10-7FBDAC9C16CF}"/>
              </a:ext>
            </a:extLst>
          </p:cNvPr>
          <p:cNvSpPr txBox="1">
            <a:spLocks/>
          </p:cNvSpPr>
          <p:nvPr/>
        </p:nvSpPr>
        <p:spPr>
          <a:xfrm>
            <a:off x="369277" y="6379115"/>
            <a:ext cx="1124986"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latin typeface="Figtree Light"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118B9B-EC7A-404A-ABC5-8C88CE7AC53E}" type="datetime1">
              <a:rPr lang="sv-SE" smtClean="0"/>
              <a:pPr/>
              <a:t>2025-05-07</a:t>
            </a:fld>
            <a:endParaRPr lang="sv-SE"/>
          </a:p>
        </p:txBody>
      </p:sp>
      <p:sp>
        <p:nvSpPr>
          <p:cNvPr id="6" name="Footer Placeholder 5">
            <a:extLst>
              <a:ext uri="{FF2B5EF4-FFF2-40B4-BE49-F238E27FC236}">
                <a16:creationId xmlns:a16="http://schemas.microsoft.com/office/drawing/2014/main" id="{64105C68-FD87-3427-F49D-9481CB653289}"/>
              </a:ext>
            </a:extLst>
          </p:cNvPr>
          <p:cNvSpPr txBox="1">
            <a:spLocks/>
          </p:cNvSpPr>
          <p:nvPr/>
        </p:nvSpPr>
        <p:spPr>
          <a:xfrm>
            <a:off x="1494263" y="6379116"/>
            <a:ext cx="4114800" cy="365125"/>
          </a:xfrm>
          <a:prstGeom prst="rect">
            <a:avLst/>
          </a:prstGeom>
        </p:spPr>
        <p:txBody>
          <a:bodyPr vert="horz" lIns="91440" tIns="45720" rIns="91440" bIns="45720" rtlCol="0" anchor="ctr"/>
          <a:lstStyle>
            <a:defPPr>
              <a:defRPr lang="en-US"/>
            </a:defPPr>
            <a:lvl1pPr marL="0" algn="l"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sv-SE"/>
              <a:t>Namnet på presentationen</a:t>
            </a:r>
          </a:p>
        </p:txBody>
      </p:sp>
      <p:sp>
        <p:nvSpPr>
          <p:cNvPr id="12" name="Slide Number Placeholder 6">
            <a:extLst>
              <a:ext uri="{FF2B5EF4-FFF2-40B4-BE49-F238E27FC236}">
                <a16:creationId xmlns:a16="http://schemas.microsoft.com/office/drawing/2014/main" id="{7FD796EE-A086-7690-47DC-9C048A26EF7B}"/>
              </a:ext>
            </a:extLst>
          </p:cNvPr>
          <p:cNvSpPr txBox="1">
            <a:spLocks/>
          </p:cNvSpPr>
          <p:nvPr/>
        </p:nvSpPr>
        <p:spPr>
          <a:xfrm>
            <a:off x="9079523" y="637911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6BDF98-47F6-474D-9A48-7BA703DF66EB}" type="slidenum">
              <a:rPr lang="sv-SE" smtClean="0"/>
              <a:pPr/>
              <a:t>‹#›</a:t>
            </a:fld>
            <a:endParaRPr lang="sv-SE"/>
          </a:p>
        </p:txBody>
      </p:sp>
      <p:sp>
        <p:nvSpPr>
          <p:cNvPr id="16" name="Title 1">
            <a:extLst>
              <a:ext uri="{FF2B5EF4-FFF2-40B4-BE49-F238E27FC236}">
                <a16:creationId xmlns:a16="http://schemas.microsoft.com/office/drawing/2014/main" id="{ADDBE076-3F19-24D9-DBB6-B4FBD5BD2D9B}"/>
              </a:ext>
            </a:extLst>
          </p:cNvPr>
          <p:cNvSpPr>
            <a:spLocks noGrp="1"/>
          </p:cNvSpPr>
          <p:nvPr>
            <p:ph type="title"/>
          </p:nvPr>
        </p:nvSpPr>
        <p:spPr>
          <a:xfrm>
            <a:off x="839788" y="760211"/>
            <a:ext cx="3932237" cy="930477"/>
          </a:xfrm>
        </p:spPr>
        <p:txBody>
          <a:bodyPr anchor="b"/>
          <a:lstStyle>
            <a:lvl1pPr>
              <a:lnSpc>
                <a:spcPct val="90000"/>
              </a:lnSpc>
              <a:defRPr sz="3200" b="0"/>
            </a:lvl1pPr>
          </a:lstStyle>
          <a:p>
            <a:r>
              <a:rPr lang="sv-SE"/>
              <a:t>Klicka här för att ändra mall för rubrikformat</a:t>
            </a:r>
            <a:endParaRPr lang="en-US" dirty="0"/>
          </a:p>
        </p:txBody>
      </p:sp>
      <p:sp>
        <p:nvSpPr>
          <p:cNvPr id="13" name="Platshållare för tabell 12">
            <a:extLst>
              <a:ext uri="{FF2B5EF4-FFF2-40B4-BE49-F238E27FC236}">
                <a16:creationId xmlns:a16="http://schemas.microsoft.com/office/drawing/2014/main" id="{115CD14F-2BF8-48C7-8C2F-CB71CC59AFCE}"/>
              </a:ext>
            </a:extLst>
          </p:cNvPr>
          <p:cNvSpPr>
            <a:spLocks noGrp="1"/>
          </p:cNvSpPr>
          <p:nvPr>
            <p:ph type="tbl" sz="quarter" idx="13"/>
          </p:nvPr>
        </p:nvSpPr>
        <p:spPr>
          <a:xfrm>
            <a:off x="5038725" y="1690688"/>
            <a:ext cx="6640513" cy="3973512"/>
          </a:xfrm>
        </p:spPr>
        <p:txBody>
          <a:bodyPr/>
          <a:lstStyle/>
          <a:p>
            <a:r>
              <a:rPr lang="sv-SE"/>
              <a:t>Klicka på ikonen för att lägga till en tabell</a:t>
            </a:r>
          </a:p>
        </p:txBody>
      </p:sp>
    </p:spTree>
    <p:extLst>
      <p:ext uri="{BB962C8B-B14F-4D97-AF65-F5344CB8AC3E}">
        <p14:creationId xmlns:p14="http://schemas.microsoft.com/office/powerpoint/2010/main" val="97508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abell 1">
    <p:bg>
      <p:bgPr>
        <a:solidFill>
          <a:schemeClr val="bg2"/>
        </a:solidFill>
        <a:effectLst/>
      </p:bgPr>
    </p:bg>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CBBF1F69-F519-33EC-EB76-464580B7436D}"/>
              </a:ext>
            </a:extLst>
          </p:cNvPr>
          <p:cNvSpPr>
            <a:spLocks noGrp="1"/>
          </p:cNvSpPr>
          <p:nvPr>
            <p:ph type="dt" sz="half" idx="10"/>
          </p:nvPr>
        </p:nvSpPr>
        <p:spPr/>
        <p:txBody>
          <a:bodyPr/>
          <a:lstStyle/>
          <a:p>
            <a:endParaRPr lang="sv-SE"/>
          </a:p>
        </p:txBody>
      </p:sp>
      <p:sp>
        <p:nvSpPr>
          <p:cNvPr id="4" name="Platshållare för sidfot 3">
            <a:extLst>
              <a:ext uri="{FF2B5EF4-FFF2-40B4-BE49-F238E27FC236}">
                <a16:creationId xmlns:a16="http://schemas.microsoft.com/office/drawing/2014/main" id="{0C06489C-3796-526A-C891-26C92E88FA49}"/>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75B44BB8-2D52-CCC7-2F74-20D3BD5E5101}"/>
              </a:ext>
            </a:extLst>
          </p:cNvPr>
          <p:cNvSpPr>
            <a:spLocks noGrp="1"/>
          </p:cNvSpPr>
          <p:nvPr>
            <p:ph type="sldNum" sz="quarter" idx="12"/>
          </p:nvPr>
        </p:nvSpPr>
        <p:spPr/>
        <p:txBody>
          <a:bodyPr/>
          <a:lstStyle/>
          <a:p>
            <a:fld id="{05CAE04F-F893-4FAB-8135-EF6A11A380DD}" type="slidenum">
              <a:rPr lang="sv-SE" smtClean="0"/>
              <a:t>‹#›</a:t>
            </a:fld>
            <a:endParaRPr lang="sv-SE"/>
          </a:p>
        </p:txBody>
      </p:sp>
      <p:sp>
        <p:nvSpPr>
          <p:cNvPr id="12" name="Title 1">
            <a:extLst>
              <a:ext uri="{FF2B5EF4-FFF2-40B4-BE49-F238E27FC236}">
                <a16:creationId xmlns:a16="http://schemas.microsoft.com/office/drawing/2014/main" id="{DEA68233-94BC-824D-E0B1-4EE2BD00B889}"/>
              </a:ext>
            </a:extLst>
          </p:cNvPr>
          <p:cNvSpPr>
            <a:spLocks noGrp="1"/>
          </p:cNvSpPr>
          <p:nvPr>
            <p:ph type="title" hasCustomPrompt="1"/>
          </p:nvPr>
        </p:nvSpPr>
        <p:spPr>
          <a:xfrm>
            <a:off x="761162" y="783158"/>
            <a:ext cx="10669674" cy="892800"/>
          </a:xfrm>
        </p:spPr>
        <p:txBody>
          <a:bodyPr anchor="b"/>
          <a:lstStyle>
            <a:lvl1pPr>
              <a:defRPr b="0"/>
            </a:lvl1pPr>
          </a:lstStyle>
          <a:p>
            <a:r>
              <a:rPr lang="sv-SE" dirty="0"/>
              <a:t>Tabellsida</a:t>
            </a:r>
            <a:endParaRPr lang="en-US" dirty="0"/>
          </a:p>
        </p:txBody>
      </p:sp>
      <p:sp>
        <p:nvSpPr>
          <p:cNvPr id="7" name="Platshållare för tabell 6">
            <a:extLst>
              <a:ext uri="{FF2B5EF4-FFF2-40B4-BE49-F238E27FC236}">
                <a16:creationId xmlns:a16="http://schemas.microsoft.com/office/drawing/2014/main" id="{D3675EC5-68AF-B647-F6E3-A37AEB0402DF}"/>
              </a:ext>
            </a:extLst>
          </p:cNvPr>
          <p:cNvSpPr>
            <a:spLocks noGrp="1"/>
          </p:cNvSpPr>
          <p:nvPr>
            <p:ph type="tbl" sz="quarter" idx="13"/>
          </p:nvPr>
        </p:nvSpPr>
        <p:spPr>
          <a:xfrm>
            <a:off x="760413" y="1676400"/>
            <a:ext cx="10671175" cy="4052888"/>
          </a:xfrm>
        </p:spPr>
        <p:txBody>
          <a:bodyPr/>
          <a:lstStyle/>
          <a:p>
            <a:r>
              <a:rPr lang="sv-SE"/>
              <a:t>Klicka på ikonen för att lägga till en tabell</a:t>
            </a:r>
          </a:p>
        </p:txBody>
      </p:sp>
    </p:spTree>
    <p:extLst>
      <p:ext uri="{BB962C8B-B14F-4D97-AF65-F5344CB8AC3E}">
        <p14:creationId xmlns:p14="http://schemas.microsoft.com/office/powerpoint/2010/main" val="31933577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9277" y="365126"/>
            <a:ext cx="10515600" cy="892800"/>
          </a:xfrm>
          <a:prstGeom prst="rect">
            <a:avLst/>
          </a:prstGeom>
        </p:spPr>
        <p:txBody>
          <a:bodyPr vert="horz" lIns="91440" tIns="45720" rIns="91440" bIns="45720" rtlCol="0" anchor="t">
            <a:normAutofit/>
          </a:bodyPr>
          <a:lstStyle/>
          <a:p>
            <a:r>
              <a:rPr lang="sv-SE" dirty="0"/>
              <a:t>Klicka här för att ändra mall för rubrikformat</a:t>
            </a:r>
            <a:br>
              <a:rPr lang="sv-SE" dirty="0"/>
            </a:br>
            <a:r>
              <a:rPr lang="sv-SE" dirty="0"/>
              <a:t>på två rader rubrik</a:t>
            </a:r>
            <a:endParaRPr lang="en-US" dirty="0"/>
          </a:p>
        </p:txBody>
      </p:sp>
      <p:sp>
        <p:nvSpPr>
          <p:cNvPr id="3" name="Text Placeholder 2"/>
          <p:cNvSpPr>
            <a:spLocks noGrp="1"/>
          </p:cNvSpPr>
          <p:nvPr>
            <p:ph type="body" idx="1"/>
          </p:nvPr>
        </p:nvSpPr>
        <p:spPr>
          <a:xfrm>
            <a:off x="369277" y="1301751"/>
            <a:ext cx="10515600" cy="4351338"/>
          </a:xfrm>
          <a:prstGeom prst="rect">
            <a:avLst/>
          </a:prstGeom>
        </p:spPr>
        <p:txBody>
          <a:bodyPr vert="horz" lIns="91440" tIns="45720" rIns="91440" bIns="45720" rtlCol="0">
            <a:norm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4" name="Date Placeholder 3"/>
          <p:cNvSpPr>
            <a:spLocks noGrp="1"/>
          </p:cNvSpPr>
          <p:nvPr>
            <p:ph type="dt" sz="half" idx="2"/>
          </p:nvPr>
        </p:nvSpPr>
        <p:spPr>
          <a:xfrm>
            <a:off x="369277" y="6379115"/>
            <a:ext cx="1124986" cy="365125"/>
          </a:xfrm>
          <a:prstGeom prst="rect">
            <a:avLst/>
          </a:prstGeom>
        </p:spPr>
        <p:txBody>
          <a:bodyPr vert="horz" lIns="91440" tIns="45720" rIns="91440" bIns="45720" rtlCol="0" anchor="ctr"/>
          <a:lstStyle>
            <a:lvl1pPr algn="l">
              <a:defRPr sz="1000" b="0" i="0">
                <a:solidFill>
                  <a:schemeClr val="tx1"/>
                </a:solidFill>
                <a:latin typeface="Figtree Light" pitchFamily="2" charset="0"/>
              </a:defRPr>
            </a:lvl1pPr>
          </a:lstStyle>
          <a:p>
            <a:endParaRPr lang="sv-SE"/>
          </a:p>
        </p:txBody>
      </p:sp>
      <p:sp>
        <p:nvSpPr>
          <p:cNvPr id="5" name="Footer Placeholder 4"/>
          <p:cNvSpPr>
            <a:spLocks noGrp="1"/>
          </p:cNvSpPr>
          <p:nvPr>
            <p:ph type="ftr" sz="quarter" idx="3"/>
          </p:nvPr>
        </p:nvSpPr>
        <p:spPr>
          <a:xfrm>
            <a:off x="1494263" y="6379116"/>
            <a:ext cx="4114800" cy="365125"/>
          </a:xfrm>
          <a:prstGeom prst="rect">
            <a:avLst/>
          </a:prstGeom>
        </p:spPr>
        <p:txBody>
          <a:bodyPr vert="horz" lIns="91440" tIns="45720" rIns="91440" bIns="45720" rtlCol="0" anchor="ctr"/>
          <a:lstStyle>
            <a:lvl1pPr algn="l">
              <a:defRPr sz="1000" b="1" i="0">
                <a:solidFill>
                  <a:schemeClr val="tx1"/>
                </a:solidFill>
                <a:latin typeface="Figtree" pitchFamily="2" charset="0"/>
              </a:defRPr>
            </a:lvl1pPr>
          </a:lstStyle>
          <a:p>
            <a:endParaRPr lang="sv-SE"/>
          </a:p>
        </p:txBody>
      </p:sp>
      <p:sp>
        <p:nvSpPr>
          <p:cNvPr id="6" name="Slide Number Placeholder 5"/>
          <p:cNvSpPr>
            <a:spLocks noGrp="1"/>
          </p:cNvSpPr>
          <p:nvPr>
            <p:ph type="sldNum" sz="quarter" idx="4"/>
          </p:nvPr>
        </p:nvSpPr>
        <p:spPr>
          <a:xfrm>
            <a:off x="9079523" y="6379116"/>
            <a:ext cx="2743200" cy="365125"/>
          </a:xfrm>
          <a:prstGeom prst="rect">
            <a:avLst/>
          </a:prstGeom>
        </p:spPr>
        <p:txBody>
          <a:bodyPr vert="horz" lIns="91440" tIns="45720" rIns="91440" bIns="45720" rtlCol="0" anchor="ctr"/>
          <a:lstStyle>
            <a:lvl1pPr algn="r">
              <a:defRPr sz="1000" b="1" i="0">
                <a:solidFill>
                  <a:schemeClr val="tx1"/>
                </a:solidFill>
                <a:latin typeface="Figtree" pitchFamily="2" charset="0"/>
              </a:defRPr>
            </a:lvl1pPr>
          </a:lstStyle>
          <a:p>
            <a:fld id="{05CAE04F-F893-4FAB-8135-EF6A11A380DD}" type="slidenum">
              <a:rPr lang="sv-SE" smtClean="0"/>
              <a:t>‹#›</a:t>
            </a:fld>
            <a:endParaRPr lang="sv-SE"/>
          </a:p>
        </p:txBody>
      </p:sp>
      <p:pic>
        <p:nvPicPr>
          <p:cNvPr id="8" name="Bildobjekt 7" descr="En bild som visar Teckensnitt, Grafik, symbol, logotyp&#10;&#10;Automatiskt genererad beskrivning">
            <a:extLst>
              <a:ext uri="{FF2B5EF4-FFF2-40B4-BE49-F238E27FC236}">
                <a16:creationId xmlns:a16="http://schemas.microsoft.com/office/drawing/2014/main" id="{19367B3D-0E72-5C89-3608-38207D82326A}"/>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07C7D146-2159-BCCF-A3D5-C36270051106}"/>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9" name="Bildobjekt 8" descr="En bild som visar Teckensnitt, Grafik, symbol, logotyp&#10;&#10;Automatiskt genererad beskrivning">
            <a:extLst>
              <a:ext uri="{FF2B5EF4-FFF2-40B4-BE49-F238E27FC236}">
                <a16:creationId xmlns:a16="http://schemas.microsoft.com/office/drawing/2014/main" id="{DE918F74-A423-460A-0D4B-23F34B89DD09}"/>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548240233"/>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 id="2147483780" r:id="rId19"/>
    <p:sldLayoutId id="2147483781" r:id="rId20"/>
    <p:sldLayoutId id="2147483782" r:id="rId21"/>
    <p:sldLayoutId id="2147483783" r:id="rId22"/>
    <p:sldLayoutId id="2147483784" r:id="rId23"/>
    <p:sldLayoutId id="2147483785" r:id="rId24"/>
    <p:sldLayoutId id="2147483786" r:id="rId25"/>
    <p:sldLayoutId id="2147483787" r:id="rId26"/>
    <p:sldLayoutId id="2147483788" r:id="rId27"/>
    <p:sldLayoutId id="2147483789" r:id="rId28"/>
    <p:sldLayoutId id="2147483790" r:id="rId29"/>
    <p:sldLayoutId id="2147483791" r:id="rId30"/>
    <p:sldLayoutId id="2147483792" r:id="rId31"/>
    <p:sldLayoutId id="2147483793" r:id="rId32"/>
    <p:sldLayoutId id="2147483794" r:id="rId33"/>
    <p:sldLayoutId id="2147483795" r:id="rId34"/>
    <p:sldLayoutId id="2147483796" r:id="rId35"/>
    <p:sldLayoutId id="2147483797" r:id="rId36"/>
    <p:sldLayoutId id="2147483798" r:id="rId37"/>
    <p:sldLayoutId id="2147483799" r:id="rId38"/>
    <p:sldLayoutId id="2147483800" r:id="rId39"/>
    <p:sldLayoutId id="2147483801" r:id="rId40"/>
  </p:sldLayoutIdLst>
  <p:hf sldNum="0" hdr="0" ftr="0"/>
  <p:txStyles>
    <p:titleStyle>
      <a:lvl1pPr algn="l" defTabSz="914400" rtl="0" eaLnBrk="1" latinLnBrk="0" hangingPunct="1">
        <a:lnSpc>
          <a:spcPct val="100000"/>
        </a:lnSpc>
        <a:spcBef>
          <a:spcPct val="0"/>
        </a:spcBef>
        <a:buNone/>
        <a:defRPr sz="3200" b="0" i="0" kern="1200">
          <a:solidFill>
            <a:schemeClr val="tx1"/>
          </a:solidFill>
          <a:latin typeface="Larken ExtraBold" pitchFamily="2" charset="0"/>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18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9277" y="365126"/>
            <a:ext cx="10515600" cy="892800"/>
          </a:xfrm>
          <a:prstGeom prst="rect">
            <a:avLst/>
          </a:prstGeom>
        </p:spPr>
        <p:txBody>
          <a:bodyPr vert="horz" lIns="91440" tIns="45720" rIns="91440" bIns="45720" rtlCol="0" anchor="t">
            <a:normAutofit/>
          </a:bodyPr>
          <a:lstStyle/>
          <a:p>
            <a:r>
              <a:rPr lang="sv-SE" dirty="0"/>
              <a:t>Klicka här för att ändra mall för rubrikformat</a:t>
            </a:r>
            <a:br>
              <a:rPr lang="sv-SE" dirty="0"/>
            </a:br>
            <a:r>
              <a:rPr lang="sv-SE" dirty="0"/>
              <a:t>på två rader rubrik</a:t>
            </a:r>
            <a:endParaRPr lang="en-US" dirty="0"/>
          </a:p>
        </p:txBody>
      </p:sp>
      <p:sp>
        <p:nvSpPr>
          <p:cNvPr id="3" name="Text Placeholder 2"/>
          <p:cNvSpPr>
            <a:spLocks noGrp="1"/>
          </p:cNvSpPr>
          <p:nvPr>
            <p:ph type="body" idx="1"/>
          </p:nvPr>
        </p:nvSpPr>
        <p:spPr>
          <a:xfrm>
            <a:off x="369277" y="1301751"/>
            <a:ext cx="10515600" cy="4351338"/>
          </a:xfrm>
          <a:prstGeom prst="rect">
            <a:avLst/>
          </a:prstGeom>
        </p:spPr>
        <p:txBody>
          <a:bodyPr vert="horz" lIns="91440" tIns="45720" rIns="91440" bIns="45720" rtlCol="0">
            <a:norm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4" name="Date Placeholder 3"/>
          <p:cNvSpPr>
            <a:spLocks noGrp="1"/>
          </p:cNvSpPr>
          <p:nvPr>
            <p:ph type="dt" sz="half" idx="2"/>
          </p:nvPr>
        </p:nvSpPr>
        <p:spPr>
          <a:xfrm>
            <a:off x="369277" y="6379115"/>
            <a:ext cx="1124986" cy="365125"/>
          </a:xfrm>
          <a:prstGeom prst="rect">
            <a:avLst/>
          </a:prstGeom>
        </p:spPr>
        <p:txBody>
          <a:bodyPr vert="horz" lIns="91440" tIns="45720" rIns="91440" bIns="45720" rtlCol="0" anchor="ctr"/>
          <a:lstStyle>
            <a:lvl1pPr algn="l">
              <a:defRPr sz="1000" b="0" i="0">
                <a:solidFill>
                  <a:schemeClr val="tx1"/>
                </a:solidFill>
                <a:latin typeface="Figtree Light" pitchFamily="2" charset="0"/>
              </a:defRPr>
            </a:lvl1pPr>
          </a:lstStyle>
          <a:p>
            <a:endParaRPr lang="sv-SE"/>
          </a:p>
        </p:txBody>
      </p:sp>
      <p:sp>
        <p:nvSpPr>
          <p:cNvPr id="5" name="Footer Placeholder 4"/>
          <p:cNvSpPr>
            <a:spLocks noGrp="1"/>
          </p:cNvSpPr>
          <p:nvPr>
            <p:ph type="ftr" sz="quarter" idx="3"/>
          </p:nvPr>
        </p:nvSpPr>
        <p:spPr>
          <a:xfrm>
            <a:off x="1494263" y="6379116"/>
            <a:ext cx="4114800" cy="365125"/>
          </a:xfrm>
          <a:prstGeom prst="rect">
            <a:avLst/>
          </a:prstGeom>
        </p:spPr>
        <p:txBody>
          <a:bodyPr vert="horz" lIns="91440" tIns="45720" rIns="91440" bIns="45720" rtlCol="0" anchor="ctr"/>
          <a:lstStyle>
            <a:lvl1pPr algn="l">
              <a:defRPr sz="1000" b="1" i="0">
                <a:solidFill>
                  <a:schemeClr val="tx1"/>
                </a:solidFill>
                <a:latin typeface="Figtree" pitchFamily="2" charset="0"/>
              </a:defRPr>
            </a:lvl1pPr>
          </a:lstStyle>
          <a:p>
            <a:endParaRPr lang="sv-SE"/>
          </a:p>
        </p:txBody>
      </p:sp>
      <p:sp>
        <p:nvSpPr>
          <p:cNvPr id="6" name="Slide Number Placeholder 5"/>
          <p:cNvSpPr>
            <a:spLocks noGrp="1"/>
          </p:cNvSpPr>
          <p:nvPr>
            <p:ph type="sldNum" sz="quarter" idx="4"/>
          </p:nvPr>
        </p:nvSpPr>
        <p:spPr>
          <a:xfrm>
            <a:off x="9079523" y="6379116"/>
            <a:ext cx="2743200" cy="365125"/>
          </a:xfrm>
          <a:prstGeom prst="rect">
            <a:avLst/>
          </a:prstGeom>
        </p:spPr>
        <p:txBody>
          <a:bodyPr vert="horz" lIns="91440" tIns="45720" rIns="91440" bIns="45720" rtlCol="0" anchor="ctr"/>
          <a:lstStyle>
            <a:lvl1pPr algn="r">
              <a:defRPr sz="1000" b="1" i="0">
                <a:solidFill>
                  <a:schemeClr val="tx1"/>
                </a:solidFill>
                <a:latin typeface="Figtree" pitchFamily="2" charset="0"/>
              </a:defRPr>
            </a:lvl1pPr>
          </a:lstStyle>
          <a:p>
            <a:fld id="{A96BDF98-47F6-474D-9A48-7BA703DF66EB}" type="slidenum">
              <a:rPr lang="sv-SE" smtClean="0"/>
              <a:pPr/>
              <a:t>‹#›</a:t>
            </a:fld>
            <a:endParaRPr lang="sv-SE"/>
          </a:p>
        </p:txBody>
      </p:sp>
      <p:pic>
        <p:nvPicPr>
          <p:cNvPr id="8" name="Bildobjekt 7" descr="En bild som visar Teckensnitt, Grafik, symbol, logotyp&#10;&#10;Automatiskt genererad beskrivning">
            <a:extLst>
              <a:ext uri="{FF2B5EF4-FFF2-40B4-BE49-F238E27FC236}">
                <a16:creationId xmlns:a16="http://schemas.microsoft.com/office/drawing/2014/main" id="{19367B3D-0E72-5C89-3608-38207D82326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07C7D146-2159-BCCF-A3D5-C3627005110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4163209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sldNum="0" hdr="0" ftr="0"/>
  <p:txStyles>
    <p:titleStyle>
      <a:lvl1pPr algn="l" defTabSz="914400" rtl="0" eaLnBrk="1" latinLnBrk="0" hangingPunct="1">
        <a:lnSpc>
          <a:spcPct val="100000"/>
        </a:lnSpc>
        <a:spcBef>
          <a:spcPct val="0"/>
        </a:spcBef>
        <a:buNone/>
        <a:defRPr sz="3200" b="1" i="0" kern="1200">
          <a:solidFill>
            <a:schemeClr val="tx1"/>
          </a:solidFill>
          <a:latin typeface="Larken ExtraBold" pitchFamily="2" charset="0"/>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16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4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2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8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4.xml"/><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4.xml"/><Relationship Id="rId5" Type="http://schemas.openxmlformats.org/officeDocument/2006/relationships/image" Target="../media/image31.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notesSlide" Target="../notesSlides/notesSlide17.xml"/><Relationship Id="rId1" Type="http://schemas.openxmlformats.org/officeDocument/2006/relationships/slideLayout" Target="../slideLayouts/slideLayout34.xml"/><Relationship Id="rId5" Type="http://schemas.openxmlformats.org/officeDocument/2006/relationships/image" Target="../media/image34.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www.hallnollan.se/sakerhetspushen" TargetMode="External"/><Relationship Id="rId2" Type="http://schemas.openxmlformats.org/officeDocument/2006/relationships/notesSlide" Target="../notesSlides/notesSlide20.xml"/><Relationship Id="rId1" Type="http://schemas.openxmlformats.org/officeDocument/2006/relationships/slideLayout" Target="../slideLayouts/slideLayout31.xml"/><Relationship Id="rId6" Type="http://schemas.openxmlformats.org/officeDocument/2006/relationships/image" Target="../media/image31.png"/><Relationship Id="rId5" Type="http://schemas.openxmlformats.org/officeDocument/2006/relationships/image" Target="../media/image27.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1.pn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5.xml"/><Relationship Id="rId1" Type="http://schemas.openxmlformats.org/officeDocument/2006/relationships/slideLayout" Target="../slideLayouts/slideLayout33.xml"/><Relationship Id="rId5" Type="http://schemas.openxmlformats.org/officeDocument/2006/relationships/image" Target="../media/image25.tmp"/><Relationship Id="rId4" Type="http://schemas.openxmlformats.org/officeDocument/2006/relationships/image" Target="../media/image24.tm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ruta 2"/>
          <p:cNvSpPr txBox="1"/>
          <p:nvPr/>
        </p:nvSpPr>
        <p:spPr>
          <a:xfrm>
            <a:off x="177424" y="206394"/>
            <a:ext cx="5691112" cy="477054"/>
          </a:xfrm>
          <a:prstGeom prst="rect">
            <a:avLst/>
          </a:prstGeom>
          <a:noFill/>
        </p:spPr>
        <p:txBody>
          <a:bodyPr wrap="square" rtlCol="0">
            <a:spAutoFit/>
          </a:bodyPr>
          <a:lstStyle/>
          <a:p>
            <a:r>
              <a:rPr lang="sv-SE" sz="2500" b="1" dirty="0">
                <a:solidFill>
                  <a:schemeClr val="bg1"/>
                </a:solidFill>
                <a:latin typeface="Arial" charset="0"/>
                <a:ea typeface="Arial" charset="0"/>
                <a:cs typeface="Arial" charset="0"/>
              </a:rPr>
              <a:t> </a:t>
            </a:r>
          </a:p>
        </p:txBody>
      </p:sp>
      <p:sp>
        <p:nvSpPr>
          <p:cNvPr id="4" name="Rubrik 3">
            <a:extLst>
              <a:ext uri="{FF2B5EF4-FFF2-40B4-BE49-F238E27FC236}">
                <a16:creationId xmlns:a16="http://schemas.microsoft.com/office/drawing/2014/main" id="{07ACDB8D-B007-AD57-055E-CB18FF260770}"/>
              </a:ext>
            </a:extLst>
          </p:cNvPr>
          <p:cNvSpPr>
            <a:spLocks noGrp="1"/>
          </p:cNvSpPr>
          <p:nvPr>
            <p:ph type="ctrTitle"/>
          </p:nvPr>
        </p:nvSpPr>
        <p:spPr/>
        <p:txBody>
          <a:bodyPr>
            <a:noAutofit/>
          </a:bodyPr>
          <a:lstStyle/>
          <a:p>
            <a:r>
              <a:rPr lang="sv-SE" sz="3600" dirty="0"/>
              <a:t>Välkommen till informationsmötet om </a:t>
            </a:r>
            <a:br>
              <a:rPr lang="sv-SE" sz="3600" dirty="0"/>
            </a:br>
            <a:r>
              <a:rPr lang="sv-SE" sz="3600" dirty="0"/>
              <a:t>Håll Nollans </a:t>
            </a:r>
            <a:r>
              <a:rPr lang="sv-SE" sz="3600" dirty="0" err="1"/>
              <a:t>säkerhetspush</a:t>
            </a:r>
            <a:r>
              <a:rPr lang="sv-SE" sz="3600"/>
              <a:t> </a:t>
            </a:r>
            <a:br>
              <a:rPr lang="sv-SE" sz="3600"/>
            </a:br>
            <a:br>
              <a:rPr lang="sv-SE" sz="3600"/>
            </a:br>
            <a:endParaRPr lang="sv-SE" sz="3600"/>
          </a:p>
        </p:txBody>
      </p:sp>
    </p:spTree>
    <p:extLst>
      <p:ext uri="{BB962C8B-B14F-4D97-AF65-F5344CB8AC3E}">
        <p14:creationId xmlns:p14="http://schemas.microsoft.com/office/powerpoint/2010/main" val="484673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latshållare för text 12">
            <a:extLst>
              <a:ext uri="{FF2B5EF4-FFF2-40B4-BE49-F238E27FC236}">
                <a16:creationId xmlns:a16="http://schemas.microsoft.com/office/drawing/2014/main" id="{AD1F6D40-413E-7FAC-F60D-C2700967421D}"/>
              </a:ext>
            </a:extLst>
          </p:cNvPr>
          <p:cNvSpPr>
            <a:spLocks noGrp="1"/>
          </p:cNvSpPr>
          <p:nvPr>
            <p:ph type="body" idx="1"/>
          </p:nvPr>
        </p:nvSpPr>
        <p:spPr>
          <a:xfrm>
            <a:off x="910542" y="1784039"/>
            <a:ext cx="4769275" cy="591117"/>
          </a:xfrm>
        </p:spPr>
        <p:txBody>
          <a:bodyPr/>
          <a:lstStyle/>
          <a:p>
            <a:r>
              <a:rPr lang="sv-SE" dirty="0"/>
              <a:t>Innan:</a:t>
            </a:r>
          </a:p>
        </p:txBody>
      </p:sp>
      <p:sp>
        <p:nvSpPr>
          <p:cNvPr id="12" name="Platshållare för innehåll 11">
            <a:extLst>
              <a:ext uri="{FF2B5EF4-FFF2-40B4-BE49-F238E27FC236}">
                <a16:creationId xmlns:a16="http://schemas.microsoft.com/office/drawing/2014/main" id="{DEEDCE6C-AB56-D732-575C-AA9AE83455A6}"/>
              </a:ext>
            </a:extLst>
          </p:cNvPr>
          <p:cNvSpPr>
            <a:spLocks noGrp="1"/>
          </p:cNvSpPr>
          <p:nvPr>
            <p:ph sz="half" idx="2"/>
          </p:nvPr>
        </p:nvSpPr>
        <p:spPr>
          <a:xfrm>
            <a:off x="910542" y="2365633"/>
            <a:ext cx="4769275" cy="3421518"/>
          </a:xfrm>
        </p:spPr>
        <p:txBody>
          <a:bodyPr/>
          <a:lstStyle/>
          <a:p>
            <a:pPr>
              <a:buFont typeface="Arial" panose="020B0604020202020204" pitchFamily="34" charset="0"/>
              <a:buChar char="•"/>
            </a:pPr>
            <a:r>
              <a:rPr lang="sv-SE" dirty="0">
                <a:cs typeface="Arial" panose="020B0604020202020204" pitchFamily="34" charset="0"/>
              </a:rPr>
              <a:t>Besluta om genomförande och omfattning</a:t>
            </a:r>
          </a:p>
          <a:p>
            <a:pPr>
              <a:buFont typeface="Arial" panose="020B0604020202020204" pitchFamily="34" charset="0"/>
              <a:buChar char="•"/>
            </a:pPr>
            <a:r>
              <a:rPr lang="sv-SE" dirty="0">
                <a:cs typeface="Arial" panose="020B0604020202020204" pitchFamily="34" charset="0"/>
              </a:rPr>
              <a:t>Meddela Håll Nollan om genomförande, samt vem som är samordnare </a:t>
            </a:r>
            <a:br>
              <a:rPr lang="sv-SE" dirty="0">
                <a:cs typeface="Arial" panose="020B0604020202020204" pitchFamily="34" charset="0"/>
              </a:rPr>
            </a:br>
            <a:r>
              <a:rPr lang="sv-SE" dirty="0">
                <a:cs typeface="Arial" panose="020B0604020202020204" pitchFamily="34" charset="0"/>
              </a:rPr>
              <a:t>(alt. se till att samordnare meddelar)</a:t>
            </a:r>
          </a:p>
          <a:p>
            <a:pPr>
              <a:buFont typeface="Arial" panose="020B0604020202020204" pitchFamily="34" charset="0"/>
              <a:buChar char="•"/>
            </a:pPr>
            <a:r>
              <a:rPr lang="sv-SE" dirty="0">
                <a:cs typeface="Arial" panose="020B0604020202020204" pitchFamily="34" charset="0"/>
              </a:rPr>
              <a:t>Utse någon som är samordnare </a:t>
            </a:r>
          </a:p>
          <a:p>
            <a:pPr>
              <a:buFont typeface="Arial" panose="020B0604020202020204" pitchFamily="34" charset="0"/>
              <a:buChar char="•"/>
            </a:pPr>
            <a:r>
              <a:rPr lang="sv-SE" dirty="0">
                <a:cs typeface="Arial" panose="020B0604020202020204" pitchFamily="34" charset="0"/>
              </a:rPr>
              <a:t>Utse någon som kan stödja i kommunikationen (internt &amp; externt)</a:t>
            </a:r>
          </a:p>
          <a:p>
            <a:pPr>
              <a:buFont typeface="Arial" panose="020B0604020202020204" pitchFamily="34" charset="0"/>
              <a:buChar char="•"/>
            </a:pPr>
            <a:r>
              <a:rPr lang="sv-SE" dirty="0">
                <a:cs typeface="Arial"/>
              </a:rPr>
              <a:t>Bjud in 2-3 talare från samarbetspartners, till en arbetsplats </a:t>
            </a:r>
            <a:endParaRPr lang="sv-SE" dirty="0">
              <a:cs typeface="Arial" panose="020B0604020202020204" pitchFamily="34" charset="0"/>
            </a:endParaRPr>
          </a:p>
          <a:p>
            <a:pPr>
              <a:buFont typeface="Arial" panose="020B0604020202020204" pitchFamily="34" charset="0"/>
              <a:buChar char="•"/>
            </a:pPr>
            <a:r>
              <a:rPr lang="sv-SE" dirty="0">
                <a:cs typeface="Arial" panose="020B0604020202020204" pitchFamily="34" charset="0"/>
              </a:rPr>
              <a:t>Säkerställa att samordnare &amp; kommunikatör får erforderligt stöd</a:t>
            </a:r>
          </a:p>
          <a:p>
            <a:pPr marL="0" indent="0">
              <a:buNone/>
            </a:pPr>
            <a:endParaRPr lang="sv-SE" sz="1600" dirty="0">
              <a:cs typeface="Arial" panose="020B0604020202020204" pitchFamily="34" charset="0"/>
            </a:endParaRPr>
          </a:p>
        </p:txBody>
      </p:sp>
      <p:sp>
        <p:nvSpPr>
          <p:cNvPr id="2" name="Platshållare för datum 1">
            <a:extLst>
              <a:ext uri="{FF2B5EF4-FFF2-40B4-BE49-F238E27FC236}">
                <a16:creationId xmlns:a16="http://schemas.microsoft.com/office/drawing/2014/main" id="{8A3AF5D4-0427-FDA5-BC2A-F464F84B8A56}"/>
              </a:ext>
            </a:extLst>
          </p:cNvPr>
          <p:cNvSpPr>
            <a:spLocks noGrp="1"/>
          </p:cNvSpPr>
          <p:nvPr>
            <p:ph type="dt" sz="half" idx="10"/>
          </p:nvPr>
        </p:nvSpPr>
        <p:spPr/>
        <p:txBody>
          <a:bodyPr/>
          <a:lstStyle/>
          <a:p>
            <a:endParaRPr lang="sv-SE"/>
          </a:p>
        </p:txBody>
      </p:sp>
      <p:sp>
        <p:nvSpPr>
          <p:cNvPr id="14" name="Platshållare för text 13">
            <a:extLst>
              <a:ext uri="{FF2B5EF4-FFF2-40B4-BE49-F238E27FC236}">
                <a16:creationId xmlns:a16="http://schemas.microsoft.com/office/drawing/2014/main" id="{426488C5-AE10-1FF3-463B-A153FCDC2AF1}"/>
              </a:ext>
            </a:extLst>
          </p:cNvPr>
          <p:cNvSpPr>
            <a:spLocks noGrp="1"/>
          </p:cNvSpPr>
          <p:nvPr>
            <p:ph type="body" idx="14"/>
          </p:nvPr>
        </p:nvSpPr>
        <p:spPr>
          <a:xfrm>
            <a:off x="6096000" y="1784039"/>
            <a:ext cx="4769275" cy="591117"/>
          </a:xfrm>
        </p:spPr>
        <p:txBody>
          <a:bodyPr/>
          <a:lstStyle/>
          <a:p>
            <a:r>
              <a:rPr lang="sv-SE" dirty="0"/>
              <a:t>Under:</a:t>
            </a:r>
          </a:p>
        </p:txBody>
      </p:sp>
      <p:sp>
        <p:nvSpPr>
          <p:cNvPr id="15" name="Platshållare för innehåll 14">
            <a:extLst>
              <a:ext uri="{FF2B5EF4-FFF2-40B4-BE49-F238E27FC236}">
                <a16:creationId xmlns:a16="http://schemas.microsoft.com/office/drawing/2014/main" id="{B41DE7AA-E8D9-2C5C-5A35-340E8444B232}"/>
              </a:ext>
            </a:extLst>
          </p:cNvPr>
          <p:cNvSpPr>
            <a:spLocks noGrp="1"/>
          </p:cNvSpPr>
          <p:nvPr>
            <p:ph sz="half" idx="15"/>
          </p:nvPr>
        </p:nvSpPr>
        <p:spPr>
          <a:xfrm>
            <a:off x="6096000" y="2365632"/>
            <a:ext cx="4769275" cy="2241841"/>
          </a:xfrm>
        </p:spPr>
        <p:txBody>
          <a:bodyPr/>
          <a:lstStyle/>
          <a:p>
            <a:pPr>
              <a:buFont typeface="Arial" panose="020B0604020202020204" pitchFamily="34" charset="0"/>
              <a:buChar char="•"/>
            </a:pPr>
            <a:r>
              <a:rPr lang="sv-SE" sz="1400" dirty="0">
                <a:cs typeface="Arial" panose="020B0604020202020204" pitchFamily="34" charset="0"/>
              </a:rPr>
              <a:t>Hålla inledande tal på den plats eller någon av de platser </a:t>
            </a:r>
            <a:r>
              <a:rPr lang="sv-SE" sz="1400" dirty="0" err="1">
                <a:cs typeface="Arial" panose="020B0604020202020204" pitchFamily="34" charset="0"/>
              </a:rPr>
              <a:t>säkerhetspushen</a:t>
            </a:r>
            <a:r>
              <a:rPr lang="sv-SE" sz="1400" dirty="0">
                <a:cs typeface="Arial" panose="020B0604020202020204" pitchFamily="34" charset="0"/>
              </a:rPr>
              <a:t> genomförs</a:t>
            </a:r>
          </a:p>
          <a:p>
            <a:pPr>
              <a:buFont typeface="Arial" panose="020B0604020202020204" pitchFamily="34" charset="0"/>
              <a:buChar char="•"/>
            </a:pPr>
            <a:r>
              <a:rPr lang="sv-SE" sz="1400" dirty="0">
                <a:cs typeface="Arial" panose="020B0604020202020204" pitchFamily="34" charset="0"/>
              </a:rPr>
              <a:t>Presentera talarna inför deras tal</a:t>
            </a:r>
          </a:p>
          <a:p>
            <a:pPr>
              <a:buFont typeface="Arial" panose="020B0604020202020204" pitchFamily="34" charset="0"/>
              <a:buChar char="•"/>
            </a:pPr>
            <a:r>
              <a:rPr lang="sv-SE" sz="1400" dirty="0">
                <a:cs typeface="Arial" panose="020B0604020202020204" pitchFamily="34" charset="0"/>
              </a:rPr>
              <a:t>Lämna över till övningen</a:t>
            </a:r>
          </a:p>
          <a:p>
            <a:pPr>
              <a:buFont typeface="Arial" panose="020B0604020202020204" pitchFamily="34" charset="0"/>
              <a:buChar char="•"/>
            </a:pPr>
            <a:r>
              <a:rPr lang="sv-SE" sz="1400" dirty="0">
                <a:cs typeface="Arial" panose="020B0604020202020204" pitchFamily="34" charset="0"/>
              </a:rPr>
              <a:t>Avsluta</a:t>
            </a:r>
          </a:p>
          <a:p>
            <a:endParaRPr lang="sv-SE" dirty="0"/>
          </a:p>
        </p:txBody>
      </p:sp>
      <p:sp>
        <p:nvSpPr>
          <p:cNvPr id="11" name="Rubrik 10">
            <a:extLst>
              <a:ext uri="{FF2B5EF4-FFF2-40B4-BE49-F238E27FC236}">
                <a16:creationId xmlns:a16="http://schemas.microsoft.com/office/drawing/2014/main" id="{8D8E0E55-ED25-804D-BA02-013BD251C26E}"/>
              </a:ext>
            </a:extLst>
          </p:cNvPr>
          <p:cNvSpPr>
            <a:spLocks noGrp="1"/>
          </p:cNvSpPr>
          <p:nvPr>
            <p:ph type="title"/>
          </p:nvPr>
        </p:nvSpPr>
        <p:spPr/>
        <p:txBody>
          <a:bodyPr>
            <a:normAutofit fontScale="90000"/>
          </a:bodyPr>
          <a:lstStyle/>
          <a:p>
            <a:r>
              <a:rPr lang="sv-SE" dirty="0"/>
              <a:t>Håll Nollans </a:t>
            </a:r>
            <a:r>
              <a:rPr lang="sv-SE" dirty="0" err="1"/>
              <a:t>säkerhetspush</a:t>
            </a:r>
            <a:r>
              <a:rPr lang="sv-SE" dirty="0"/>
              <a:t> – </a:t>
            </a:r>
            <a:br>
              <a:rPr lang="sv-SE" dirty="0"/>
            </a:br>
            <a:r>
              <a:rPr lang="sv-SE" dirty="0"/>
              <a:t>någon från ledningen</a:t>
            </a:r>
          </a:p>
        </p:txBody>
      </p:sp>
    </p:spTree>
    <p:extLst>
      <p:ext uri="{BB962C8B-B14F-4D97-AF65-F5344CB8AC3E}">
        <p14:creationId xmlns:p14="http://schemas.microsoft.com/office/powerpoint/2010/main" val="4237919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datum 4">
            <a:extLst>
              <a:ext uri="{FF2B5EF4-FFF2-40B4-BE49-F238E27FC236}">
                <a16:creationId xmlns:a16="http://schemas.microsoft.com/office/drawing/2014/main" id="{34CAE241-60F7-DAC4-5518-F52E155F2BC6}"/>
              </a:ext>
            </a:extLst>
          </p:cNvPr>
          <p:cNvSpPr>
            <a:spLocks noGrp="1"/>
          </p:cNvSpPr>
          <p:nvPr>
            <p:ph type="dt" sz="half" idx="10"/>
          </p:nvPr>
        </p:nvSpPr>
        <p:spPr/>
        <p:txBody>
          <a:bodyPr/>
          <a:lstStyle/>
          <a:p>
            <a:endParaRPr lang="sv-SE"/>
          </a:p>
        </p:txBody>
      </p:sp>
      <p:sp>
        <p:nvSpPr>
          <p:cNvPr id="15" name="Platshållare för innehåll 14">
            <a:extLst>
              <a:ext uri="{FF2B5EF4-FFF2-40B4-BE49-F238E27FC236}">
                <a16:creationId xmlns:a16="http://schemas.microsoft.com/office/drawing/2014/main" id="{564E7007-94E9-C7A4-A7A1-6BC55CE0C8D2}"/>
              </a:ext>
            </a:extLst>
          </p:cNvPr>
          <p:cNvSpPr>
            <a:spLocks noGrp="1"/>
          </p:cNvSpPr>
          <p:nvPr>
            <p:ph idx="14"/>
          </p:nvPr>
        </p:nvSpPr>
        <p:spPr/>
        <p:txBody>
          <a:bodyPr>
            <a:normAutofit/>
          </a:bodyPr>
          <a:lstStyle/>
          <a:p>
            <a:pPr>
              <a:buFont typeface="Arial" panose="020B0604020202020204" pitchFamily="34" charset="0"/>
              <a:buChar char="•"/>
            </a:pPr>
            <a:r>
              <a:rPr lang="sv-SE" sz="1800" dirty="0"/>
              <a:t> Checklista </a:t>
            </a:r>
            <a:r>
              <a:rPr lang="sv-SE" sz="1800" dirty="0" err="1"/>
              <a:t>säkerhetspush</a:t>
            </a:r>
            <a:endParaRPr lang="sv-SE" sz="1800" dirty="0"/>
          </a:p>
          <a:p>
            <a:pPr>
              <a:buFont typeface="Arial" panose="020B0604020202020204" pitchFamily="34" charset="0"/>
              <a:buChar char="•"/>
            </a:pPr>
            <a:r>
              <a:rPr lang="sv-SE" sz="1800" dirty="0"/>
              <a:t> Förslag för inbjudan av talare (mailtext)</a:t>
            </a:r>
          </a:p>
          <a:p>
            <a:pPr>
              <a:buFont typeface="Arial" panose="020B0604020202020204" pitchFamily="34" charset="0"/>
              <a:buChar char="•"/>
            </a:pPr>
            <a:r>
              <a:rPr lang="sv-SE" sz="1800" dirty="0"/>
              <a:t> Stöd för tal</a:t>
            </a:r>
          </a:p>
        </p:txBody>
      </p:sp>
      <p:sp>
        <p:nvSpPr>
          <p:cNvPr id="13" name="Rubrik 12">
            <a:extLst>
              <a:ext uri="{FF2B5EF4-FFF2-40B4-BE49-F238E27FC236}">
                <a16:creationId xmlns:a16="http://schemas.microsoft.com/office/drawing/2014/main" id="{7C00D563-5F72-424C-27CB-44B18914BA5F}"/>
              </a:ext>
            </a:extLst>
          </p:cNvPr>
          <p:cNvSpPr>
            <a:spLocks noGrp="1"/>
          </p:cNvSpPr>
          <p:nvPr>
            <p:ph type="title"/>
          </p:nvPr>
        </p:nvSpPr>
        <p:spPr/>
        <p:txBody>
          <a:bodyPr>
            <a:normAutofit fontScale="90000"/>
          </a:bodyPr>
          <a:lstStyle/>
          <a:p>
            <a:r>
              <a:rPr lang="sv-SE" dirty="0"/>
              <a:t>Stödmaterial till person från ledningen</a:t>
            </a:r>
          </a:p>
        </p:txBody>
      </p:sp>
      <p:pic>
        <p:nvPicPr>
          <p:cNvPr id="10" name="Bildobjekt 9" descr="En bild som visar text, skärmbild, Parallell, nummer&#10;&#10;Automatiskt genererad beskrivning">
            <a:extLst>
              <a:ext uri="{FF2B5EF4-FFF2-40B4-BE49-F238E27FC236}">
                <a16:creationId xmlns:a16="http://schemas.microsoft.com/office/drawing/2014/main" id="{D1F9233C-4E13-4333-E786-997E190744D7}"/>
              </a:ext>
            </a:extLst>
          </p:cNvPr>
          <p:cNvPicPr>
            <a:picLocks noChangeAspect="1"/>
          </p:cNvPicPr>
          <p:nvPr/>
        </p:nvPicPr>
        <p:blipFill rotWithShape="1">
          <a:blip r:embed="rId3">
            <a:extLst>
              <a:ext uri="{28A0092B-C50C-407E-A947-70E740481C1C}">
                <a14:useLocalDpi xmlns:a14="http://schemas.microsoft.com/office/drawing/2010/main" val="0"/>
              </a:ext>
            </a:extLst>
          </a:blip>
          <a:srcRect b="16524"/>
          <a:stretch/>
        </p:blipFill>
        <p:spPr>
          <a:xfrm>
            <a:off x="8079231" y="787624"/>
            <a:ext cx="2619744" cy="2222178"/>
          </a:xfrm>
          <a:prstGeom prst="rect">
            <a:avLst/>
          </a:prstGeom>
          <a:effectLst>
            <a:outerShdw blurRad="328428" dist="38100" dir="2700000" sx="101000" sy="101000" algn="tl" rotWithShape="0">
              <a:prstClr val="black">
                <a:alpha val="12000"/>
              </a:prstClr>
            </a:outerShdw>
          </a:effectLst>
        </p:spPr>
      </p:pic>
      <p:pic>
        <p:nvPicPr>
          <p:cNvPr id="20" name="Bildobjekt 19" descr="En bild som visar text, skärmbild, dokument, brev&#10;&#10;Automatiskt genererad beskrivning">
            <a:extLst>
              <a:ext uri="{FF2B5EF4-FFF2-40B4-BE49-F238E27FC236}">
                <a16:creationId xmlns:a16="http://schemas.microsoft.com/office/drawing/2014/main" id="{25ED1F0E-143D-FE62-D1E1-34297AE57D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8010" y="2685311"/>
            <a:ext cx="2365748" cy="3337537"/>
          </a:xfrm>
          <a:prstGeom prst="rect">
            <a:avLst/>
          </a:prstGeom>
          <a:effectLst>
            <a:outerShdw blurRad="328428" dist="38100" dir="2700000" sx="101000" sy="101000" algn="tl" rotWithShape="0">
              <a:prstClr val="black">
                <a:alpha val="12000"/>
              </a:prstClr>
            </a:outerShdw>
          </a:effectLst>
        </p:spPr>
      </p:pic>
      <p:pic>
        <p:nvPicPr>
          <p:cNvPr id="22" name="Bildobjekt 21" descr="En bild som visar text, brev, skärmbild, Teckensnitt&#10;&#10;Automatiskt genererad beskrivning">
            <a:extLst>
              <a:ext uri="{FF2B5EF4-FFF2-40B4-BE49-F238E27FC236}">
                <a16:creationId xmlns:a16="http://schemas.microsoft.com/office/drawing/2014/main" id="{6DFA6484-6F48-A38A-6297-EB6F3162F9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2939" y="2685311"/>
            <a:ext cx="2365748" cy="3359931"/>
          </a:xfrm>
          <a:prstGeom prst="rect">
            <a:avLst/>
          </a:prstGeom>
          <a:effectLst>
            <a:outerShdw blurRad="328428" dist="38100" dir="2700000" sx="101000" sy="101000" algn="tl" rotWithShape="0">
              <a:prstClr val="black">
                <a:alpha val="12000"/>
              </a:prstClr>
            </a:outerShdw>
          </a:effectLst>
        </p:spPr>
      </p:pic>
    </p:spTree>
    <p:extLst>
      <p:ext uri="{BB962C8B-B14F-4D97-AF65-F5344CB8AC3E}">
        <p14:creationId xmlns:p14="http://schemas.microsoft.com/office/powerpoint/2010/main" val="2223525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latshållare för innehåll 14">
            <a:extLst>
              <a:ext uri="{FF2B5EF4-FFF2-40B4-BE49-F238E27FC236}">
                <a16:creationId xmlns:a16="http://schemas.microsoft.com/office/drawing/2014/main" id="{B41DE7AA-E8D9-2C5C-5A35-340E8444B232}"/>
              </a:ext>
            </a:extLst>
          </p:cNvPr>
          <p:cNvSpPr>
            <a:spLocks noGrp="1"/>
          </p:cNvSpPr>
          <p:nvPr>
            <p:ph idx="15"/>
          </p:nvPr>
        </p:nvSpPr>
        <p:spPr>
          <a:xfrm>
            <a:off x="6096000" y="2379674"/>
            <a:ext cx="4769275" cy="964569"/>
          </a:xfrm>
        </p:spPr>
        <p:txBody>
          <a:bodyPr/>
          <a:lstStyle/>
          <a:p>
            <a:pPr>
              <a:buFont typeface="Arial" panose="020B0604020202020204" pitchFamily="34" charset="0"/>
              <a:buChar char="•"/>
            </a:pPr>
            <a:r>
              <a:rPr lang="sv-SE" sz="1300" dirty="0">
                <a:cs typeface="Arial" panose="020B0604020202020204" pitchFamily="34" charset="0"/>
              </a:rPr>
              <a:t>Själv delta under genomförandet av </a:t>
            </a:r>
            <a:r>
              <a:rPr lang="sv-SE" sz="1300" dirty="0" err="1">
                <a:cs typeface="Arial" panose="020B0604020202020204" pitchFamily="34" charset="0"/>
              </a:rPr>
              <a:t>säkerhetspushen</a:t>
            </a:r>
            <a:endParaRPr lang="sv-SE" sz="1300" dirty="0">
              <a:cs typeface="Arial" panose="020B0604020202020204" pitchFamily="34" charset="0"/>
            </a:endParaRPr>
          </a:p>
          <a:p>
            <a:pPr>
              <a:buFont typeface="Arial" panose="020B0604020202020204" pitchFamily="34" charset="0"/>
              <a:buChar char="•"/>
            </a:pPr>
            <a:r>
              <a:rPr lang="sv-SE" sz="1300" dirty="0">
                <a:cs typeface="Arial" panose="020B0604020202020204" pitchFamily="34" charset="0"/>
              </a:rPr>
              <a:t>Se till att genomförandet dokumenteras (foton/film)</a:t>
            </a:r>
          </a:p>
        </p:txBody>
      </p:sp>
      <p:sp>
        <p:nvSpPr>
          <p:cNvPr id="14" name="Platshållare för text 13">
            <a:extLst>
              <a:ext uri="{FF2B5EF4-FFF2-40B4-BE49-F238E27FC236}">
                <a16:creationId xmlns:a16="http://schemas.microsoft.com/office/drawing/2014/main" id="{426488C5-AE10-1FF3-463B-A153FCDC2AF1}"/>
              </a:ext>
            </a:extLst>
          </p:cNvPr>
          <p:cNvSpPr>
            <a:spLocks noGrp="1"/>
          </p:cNvSpPr>
          <p:nvPr>
            <p:ph type="body" idx="14"/>
          </p:nvPr>
        </p:nvSpPr>
        <p:spPr>
          <a:xfrm>
            <a:off x="6096000" y="1881181"/>
            <a:ext cx="4769275" cy="508017"/>
          </a:xfrm>
        </p:spPr>
        <p:txBody>
          <a:bodyPr/>
          <a:lstStyle/>
          <a:p>
            <a:r>
              <a:rPr lang="sv-SE" dirty="0"/>
              <a:t>Under:</a:t>
            </a:r>
          </a:p>
        </p:txBody>
      </p:sp>
      <p:sp>
        <p:nvSpPr>
          <p:cNvPr id="4" name="Platshållare för innehåll 3">
            <a:extLst>
              <a:ext uri="{FF2B5EF4-FFF2-40B4-BE49-F238E27FC236}">
                <a16:creationId xmlns:a16="http://schemas.microsoft.com/office/drawing/2014/main" id="{630C3F9C-509D-3D5F-0B33-7BEBE8D685C5}"/>
              </a:ext>
            </a:extLst>
          </p:cNvPr>
          <p:cNvSpPr>
            <a:spLocks noGrp="1"/>
          </p:cNvSpPr>
          <p:nvPr>
            <p:ph sz="half" idx="16"/>
          </p:nvPr>
        </p:nvSpPr>
        <p:spPr>
          <a:xfrm>
            <a:off x="467248" y="1240773"/>
            <a:ext cx="10042414" cy="1000783"/>
          </a:xfrm>
        </p:spPr>
        <p:txBody>
          <a:bodyPr/>
          <a:lstStyle/>
          <a:p>
            <a:r>
              <a:rPr lang="sv-SE" dirty="0"/>
              <a:t>Uppdraget varierar beroende av omfattningen (en, flera eller alla arbetsplatser) samt hur arbetet organiseras</a:t>
            </a:r>
          </a:p>
          <a:p>
            <a:endParaRPr lang="sv-SE" dirty="0"/>
          </a:p>
          <a:p>
            <a:endParaRPr lang="sv-SE" dirty="0"/>
          </a:p>
        </p:txBody>
      </p:sp>
      <p:sp>
        <p:nvSpPr>
          <p:cNvPr id="11" name="Rubrik 10">
            <a:extLst>
              <a:ext uri="{FF2B5EF4-FFF2-40B4-BE49-F238E27FC236}">
                <a16:creationId xmlns:a16="http://schemas.microsoft.com/office/drawing/2014/main" id="{8D8E0E55-ED25-804D-BA02-013BD251C26E}"/>
              </a:ext>
            </a:extLst>
          </p:cNvPr>
          <p:cNvSpPr>
            <a:spLocks noGrp="1"/>
          </p:cNvSpPr>
          <p:nvPr>
            <p:ph type="title"/>
          </p:nvPr>
        </p:nvSpPr>
        <p:spPr/>
        <p:txBody>
          <a:bodyPr>
            <a:normAutofit fontScale="90000"/>
          </a:bodyPr>
          <a:lstStyle/>
          <a:p>
            <a:r>
              <a:rPr lang="sv-SE" dirty="0"/>
              <a:t>Håll Nollans </a:t>
            </a:r>
            <a:r>
              <a:rPr lang="sv-SE" dirty="0" err="1"/>
              <a:t>säkerhetspush</a:t>
            </a:r>
            <a:r>
              <a:rPr lang="sv-SE" dirty="0"/>
              <a:t> – </a:t>
            </a:r>
            <a:br>
              <a:rPr lang="sv-SE" dirty="0"/>
            </a:br>
            <a:r>
              <a:rPr lang="sv-SE" dirty="0"/>
              <a:t>samordnare</a:t>
            </a:r>
          </a:p>
        </p:txBody>
      </p:sp>
      <p:sp>
        <p:nvSpPr>
          <p:cNvPr id="13" name="Platshållare för text 12">
            <a:extLst>
              <a:ext uri="{FF2B5EF4-FFF2-40B4-BE49-F238E27FC236}">
                <a16:creationId xmlns:a16="http://schemas.microsoft.com/office/drawing/2014/main" id="{AD1F6D40-413E-7FAC-F60D-C2700967421D}"/>
              </a:ext>
            </a:extLst>
          </p:cNvPr>
          <p:cNvSpPr>
            <a:spLocks noGrp="1"/>
          </p:cNvSpPr>
          <p:nvPr>
            <p:ph type="body" idx="1"/>
          </p:nvPr>
        </p:nvSpPr>
        <p:spPr>
          <a:xfrm>
            <a:off x="910542" y="1881181"/>
            <a:ext cx="4769275" cy="508017"/>
          </a:xfrm>
        </p:spPr>
        <p:txBody>
          <a:bodyPr/>
          <a:lstStyle/>
          <a:p>
            <a:r>
              <a:rPr lang="sv-SE" dirty="0"/>
              <a:t>Innan:</a:t>
            </a:r>
          </a:p>
        </p:txBody>
      </p:sp>
      <p:sp>
        <p:nvSpPr>
          <p:cNvPr id="12" name="Platshållare för innehåll 11">
            <a:extLst>
              <a:ext uri="{FF2B5EF4-FFF2-40B4-BE49-F238E27FC236}">
                <a16:creationId xmlns:a16="http://schemas.microsoft.com/office/drawing/2014/main" id="{DEEDCE6C-AB56-D732-575C-AA9AE83455A6}"/>
              </a:ext>
            </a:extLst>
          </p:cNvPr>
          <p:cNvSpPr>
            <a:spLocks noGrp="1"/>
          </p:cNvSpPr>
          <p:nvPr>
            <p:ph sz="half" idx="2"/>
          </p:nvPr>
        </p:nvSpPr>
        <p:spPr>
          <a:xfrm>
            <a:off x="910542" y="2379673"/>
            <a:ext cx="4769275" cy="3878187"/>
          </a:xfrm>
        </p:spPr>
        <p:txBody>
          <a:bodyPr/>
          <a:lstStyle/>
          <a:p>
            <a:pPr>
              <a:buFont typeface="Arial" panose="020B0604020202020204" pitchFamily="34" charset="0"/>
              <a:buChar char="•"/>
            </a:pPr>
            <a:r>
              <a:rPr lang="sv-SE" sz="1300" dirty="0">
                <a:cs typeface="Arial" panose="020B0604020202020204" pitchFamily="34" charset="0"/>
              </a:rPr>
              <a:t>Informera Håll Nollan om genomförandet (att ni kommer genomföra, att du är samordnare, vilka platser som genomför </a:t>
            </a:r>
            <a:r>
              <a:rPr lang="sv-SE" sz="1300" dirty="0" err="1">
                <a:cs typeface="Arial" panose="020B0604020202020204" pitchFamily="34" charset="0"/>
              </a:rPr>
              <a:t>etc</a:t>
            </a:r>
            <a:r>
              <a:rPr lang="sv-SE" sz="1300" dirty="0">
                <a:cs typeface="Arial" panose="020B0604020202020204" pitchFamily="34" charset="0"/>
              </a:rPr>
              <a:t>)</a:t>
            </a:r>
          </a:p>
          <a:p>
            <a:pPr>
              <a:buFont typeface="Arial" panose="020B0604020202020204" pitchFamily="34" charset="0"/>
              <a:buChar char="•"/>
            </a:pPr>
            <a:r>
              <a:rPr lang="sv-SE" sz="1300" dirty="0">
                <a:cs typeface="Arial" panose="020B0604020202020204" pitchFamily="34" charset="0"/>
              </a:rPr>
              <a:t>Ha kontakt med Håll Nollan, delta i infomöten och ta del av information som skickas ut</a:t>
            </a:r>
          </a:p>
          <a:p>
            <a:pPr>
              <a:buFont typeface="Arial" panose="020B0604020202020204" pitchFamily="34" charset="0"/>
              <a:buChar char="•"/>
            </a:pPr>
            <a:r>
              <a:rPr lang="sv-SE" sz="1300" dirty="0">
                <a:cs typeface="Arial" panose="020B0604020202020204" pitchFamily="34" charset="0"/>
              </a:rPr>
              <a:t>Se till att information når ansvarig på den arbetsplats/de arbetsplatser där ni väljer att genomföra </a:t>
            </a:r>
            <a:r>
              <a:rPr lang="sv-SE" sz="1300" dirty="0" err="1">
                <a:cs typeface="Arial" panose="020B0604020202020204" pitchFamily="34" charset="0"/>
              </a:rPr>
              <a:t>säkerhetspushen</a:t>
            </a:r>
            <a:r>
              <a:rPr lang="sv-SE" sz="1300" dirty="0">
                <a:cs typeface="Arial" panose="020B0604020202020204" pitchFamily="34" charset="0"/>
              </a:rPr>
              <a:t>, samt få information om vilka platser </a:t>
            </a:r>
            <a:r>
              <a:rPr lang="sv-SE" sz="1300" dirty="0" err="1">
                <a:cs typeface="Arial" panose="020B0604020202020204" pitchFamily="34" charset="0"/>
              </a:rPr>
              <a:t>säkerhetspushen</a:t>
            </a:r>
            <a:r>
              <a:rPr lang="sv-SE" sz="1300" dirty="0">
                <a:cs typeface="Arial" panose="020B0604020202020204" pitchFamily="34" charset="0"/>
              </a:rPr>
              <a:t> genomförs på</a:t>
            </a:r>
          </a:p>
          <a:p>
            <a:pPr>
              <a:buFont typeface="Arial" panose="020B0604020202020204" pitchFamily="34" charset="0"/>
              <a:buChar char="•"/>
            </a:pPr>
            <a:r>
              <a:rPr lang="sv-SE" sz="1300" dirty="0">
                <a:cs typeface="Arial" panose="020B0604020202020204" pitchFamily="34" charset="0"/>
              </a:rPr>
              <a:t>Prata ihop dig med utsedd kommunikatör om vem som gör vad</a:t>
            </a:r>
          </a:p>
          <a:p>
            <a:pPr>
              <a:buFont typeface="Arial" panose="020B0604020202020204" pitchFamily="34" charset="0"/>
              <a:buChar char="•"/>
            </a:pPr>
            <a:r>
              <a:rPr lang="sv-SE" sz="1300" dirty="0">
                <a:cs typeface="Arial" panose="020B0604020202020204" pitchFamily="34" charset="0"/>
              </a:rPr>
              <a:t>Stöd och följ upp planeringen för ansvariga på arbetsplatserna och kommunikatör</a:t>
            </a:r>
          </a:p>
          <a:p>
            <a:pPr>
              <a:buFont typeface="Arial" panose="020B0604020202020204" pitchFamily="34" charset="0"/>
              <a:buChar char="•"/>
            </a:pPr>
            <a:r>
              <a:rPr lang="sv-SE" sz="1300" dirty="0">
                <a:cs typeface="Arial" panose="020B0604020202020204" pitchFamily="34" charset="0"/>
              </a:rPr>
              <a:t>Se till att den chef som ska delta bjuder in talare</a:t>
            </a:r>
          </a:p>
        </p:txBody>
      </p:sp>
      <p:sp>
        <p:nvSpPr>
          <p:cNvPr id="2" name="Platshållare för datum 1">
            <a:extLst>
              <a:ext uri="{FF2B5EF4-FFF2-40B4-BE49-F238E27FC236}">
                <a16:creationId xmlns:a16="http://schemas.microsoft.com/office/drawing/2014/main" id="{8A3AF5D4-0427-FDA5-BC2A-F464F84B8A56}"/>
              </a:ext>
            </a:extLst>
          </p:cNvPr>
          <p:cNvSpPr>
            <a:spLocks noGrp="1"/>
          </p:cNvSpPr>
          <p:nvPr>
            <p:ph type="dt" sz="half" idx="10"/>
          </p:nvPr>
        </p:nvSpPr>
        <p:spPr/>
        <p:txBody>
          <a:bodyPr/>
          <a:lstStyle/>
          <a:p>
            <a:endParaRPr lang="sv-SE"/>
          </a:p>
        </p:txBody>
      </p:sp>
      <p:sp>
        <p:nvSpPr>
          <p:cNvPr id="5" name="Platshållare för innehåll 14">
            <a:extLst>
              <a:ext uri="{FF2B5EF4-FFF2-40B4-BE49-F238E27FC236}">
                <a16:creationId xmlns:a16="http://schemas.microsoft.com/office/drawing/2014/main" id="{5851816C-7D98-CE70-932A-13E4D1201B30}"/>
              </a:ext>
            </a:extLst>
          </p:cNvPr>
          <p:cNvSpPr txBox="1">
            <a:spLocks/>
          </p:cNvSpPr>
          <p:nvPr/>
        </p:nvSpPr>
        <p:spPr>
          <a:xfrm>
            <a:off x="6096000" y="4151119"/>
            <a:ext cx="4769275" cy="964569"/>
          </a:xfrm>
          <a:prstGeom prst="rect">
            <a:avLst/>
          </a:prstGeom>
          <a:solidFill>
            <a:schemeClr val="tx1"/>
          </a:solidFill>
        </p:spPr>
        <p:txBody>
          <a:bodyPr vert="horz" lIns="216000" tIns="216000" rIns="216000" bIns="216000" rtlCol="0">
            <a:spAutoFit/>
          </a:bodyPr>
          <a:lstStyle>
            <a:lvl1pPr marL="228600" indent="-228600" algn="l" defTabSz="914400" rtl="0" eaLnBrk="1" latinLnBrk="0" hangingPunct="1">
              <a:lnSpc>
                <a:spcPct val="100000"/>
              </a:lnSpc>
              <a:spcBef>
                <a:spcPts val="1000"/>
              </a:spcBef>
              <a:buFont typeface="Wingdings" pitchFamily="2" charset="2"/>
              <a:buChar char="§"/>
              <a:defRPr sz="1400" b="0" i="0" kern="1200">
                <a:solidFill>
                  <a:schemeClr val="bg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200" b="0" i="0" kern="1200">
                <a:solidFill>
                  <a:schemeClr val="bg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bg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bg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bg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sv-SE" sz="1300" dirty="0">
                <a:cs typeface="Arial" panose="020B0604020202020204" pitchFamily="34" charset="0"/>
              </a:rPr>
              <a:t>Se till att foton och ev. filmer skickas till Håll Nollan </a:t>
            </a:r>
          </a:p>
          <a:p>
            <a:pPr>
              <a:buFont typeface="Arial" panose="020B0604020202020204" pitchFamily="34" charset="0"/>
              <a:buChar char="•"/>
            </a:pPr>
            <a:r>
              <a:rPr lang="sv-SE" sz="1300" dirty="0">
                <a:cs typeface="Arial" panose="020B0604020202020204" pitchFamily="34" charset="0"/>
              </a:rPr>
              <a:t>Sprid utvärderingsenkät till alla deltagare </a:t>
            </a:r>
          </a:p>
        </p:txBody>
      </p:sp>
      <p:sp>
        <p:nvSpPr>
          <p:cNvPr id="6" name="Platshållare för text 13">
            <a:extLst>
              <a:ext uri="{FF2B5EF4-FFF2-40B4-BE49-F238E27FC236}">
                <a16:creationId xmlns:a16="http://schemas.microsoft.com/office/drawing/2014/main" id="{CB2D5423-7A96-B164-AF7B-4A07FC7BB7F9}"/>
              </a:ext>
            </a:extLst>
          </p:cNvPr>
          <p:cNvSpPr txBox="1">
            <a:spLocks/>
          </p:cNvSpPr>
          <p:nvPr/>
        </p:nvSpPr>
        <p:spPr>
          <a:xfrm>
            <a:off x="6096000" y="3569526"/>
            <a:ext cx="4769275" cy="591117"/>
          </a:xfrm>
          <a:prstGeom prst="rect">
            <a:avLst/>
          </a:prstGeom>
          <a:solidFill>
            <a:schemeClr val="tx1"/>
          </a:solidFill>
        </p:spPr>
        <p:txBody>
          <a:bodyPr vert="horz" wrap="square" lIns="216000" tIns="216000" rIns="216000" bIns="90000" rtlCol="0" anchor="b">
            <a:spAutoFit/>
          </a:bodyPr>
          <a:lstStyle>
            <a:lvl1pPr marL="0" indent="0" algn="l" defTabSz="914400" rtl="0" eaLnBrk="1" latinLnBrk="0" hangingPunct="1">
              <a:lnSpc>
                <a:spcPct val="125000"/>
              </a:lnSpc>
              <a:spcBef>
                <a:spcPts val="1000"/>
              </a:spcBef>
              <a:buFont typeface="Arial" panose="020B0604020202020204" pitchFamily="34" charset="0"/>
              <a:buNone/>
              <a:defRPr sz="1600" b="1" i="0" kern="1200">
                <a:solidFill>
                  <a:schemeClr val="bg1"/>
                </a:solidFill>
                <a:latin typeface="Figtree" pitchFamily="2" charset="0"/>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i="0" kern="1200">
                <a:solidFill>
                  <a:schemeClr val="tx1"/>
                </a:solidFill>
                <a:latin typeface="Figtree Light" pitchFamily="2" charset="0"/>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i="0" kern="1200">
                <a:solidFill>
                  <a:schemeClr val="tx1"/>
                </a:solidFill>
                <a:latin typeface="Figtree Light" pitchFamily="2" charset="0"/>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i="0" kern="1200">
                <a:solidFill>
                  <a:schemeClr val="tx1"/>
                </a:solidFill>
                <a:latin typeface="Figtree Light" pitchFamily="2" charset="0"/>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i="0" kern="1200">
                <a:solidFill>
                  <a:schemeClr val="tx1"/>
                </a:solidFill>
                <a:latin typeface="Figtree Light"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sv-SE" dirty="0"/>
              <a:t>Efter:</a:t>
            </a:r>
          </a:p>
        </p:txBody>
      </p:sp>
    </p:spTree>
    <p:extLst>
      <p:ext uri="{BB962C8B-B14F-4D97-AF65-F5344CB8AC3E}">
        <p14:creationId xmlns:p14="http://schemas.microsoft.com/office/powerpoint/2010/main" val="2426774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Bildobjekt 22" descr="En bild som visar text, Teckensnitt, skärmbild, logotyp&#10;&#10;Automatiskt genererad beskrivning">
            <a:extLst>
              <a:ext uri="{FF2B5EF4-FFF2-40B4-BE49-F238E27FC236}">
                <a16:creationId xmlns:a16="http://schemas.microsoft.com/office/drawing/2014/main" id="{E4FE06F7-817E-A186-E4E9-5D57073D35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4783" y="3156564"/>
            <a:ext cx="3437078" cy="1934823"/>
          </a:xfrm>
          <a:prstGeom prst="rect">
            <a:avLst/>
          </a:prstGeom>
          <a:effectLst>
            <a:outerShdw blurRad="317500" dist="38100" dir="2700000" sx="101000" sy="101000" algn="tl" rotWithShape="0">
              <a:prstClr val="black">
                <a:alpha val="12000"/>
              </a:prstClr>
            </a:outerShdw>
          </a:effectLst>
        </p:spPr>
      </p:pic>
      <p:sp>
        <p:nvSpPr>
          <p:cNvPr id="5" name="Platshållare för datum 4">
            <a:extLst>
              <a:ext uri="{FF2B5EF4-FFF2-40B4-BE49-F238E27FC236}">
                <a16:creationId xmlns:a16="http://schemas.microsoft.com/office/drawing/2014/main" id="{34CAE241-60F7-DAC4-5518-F52E155F2BC6}"/>
              </a:ext>
            </a:extLst>
          </p:cNvPr>
          <p:cNvSpPr>
            <a:spLocks noGrp="1"/>
          </p:cNvSpPr>
          <p:nvPr>
            <p:ph type="dt" sz="half" idx="10"/>
          </p:nvPr>
        </p:nvSpPr>
        <p:spPr/>
        <p:txBody>
          <a:bodyPr/>
          <a:lstStyle/>
          <a:p>
            <a:endParaRPr lang="sv-SE"/>
          </a:p>
        </p:txBody>
      </p:sp>
      <p:sp>
        <p:nvSpPr>
          <p:cNvPr id="15" name="Platshållare för innehåll 14">
            <a:extLst>
              <a:ext uri="{FF2B5EF4-FFF2-40B4-BE49-F238E27FC236}">
                <a16:creationId xmlns:a16="http://schemas.microsoft.com/office/drawing/2014/main" id="{564E7007-94E9-C7A4-A7A1-6BC55CE0C8D2}"/>
              </a:ext>
            </a:extLst>
          </p:cNvPr>
          <p:cNvSpPr>
            <a:spLocks noGrp="1"/>
          </p:cNvSpPr>
          <p:nvPr>
            <p:ph idx="14"/>
          </p:nvPr>
        </p:nvSpPr>
        <p:spPr/>
        <p:txBody>
          <a:bodyPr>
            <a:normAutofit/>
          </a:bodyPr>
          <a:lstStyle/>
          <a:p>
            <a:pPr>
              <a:buFont typeface="Arial" panose="020B0604020202020204" pitchFamily="34" charset="0"/>
              <a:buChar char="•"/>
            </a:pPr>
            <a:r>
              <a:rPr lang="sv-SE" sz="1800" dirty="0"/>
              <a:t> Checklista </a:t>
            </a:r>
            <a:r>
              <a:rPr lang="sv-SE" sz="1800" dirty="0" err="1"/>
              <a:t>säkerhetspush</a:t>
            </a:r>
            <a:endParaRPr lang="sv-SE" sz="1800" dirty="0"/>
          </a:p>
          <a:p>
            <a:pPr>
              <a:buFont typeface="Arial" panose="020B0604020202020204" pitchFamily="34" charset="0"/>
              <a:buChar char="•"/>
            </a:pPr>
            <a:r>
              <a:rPr lang="sv-SE" sz="1800" dirty="0"/>
              <a:t> Info till samordnare</a:t>
            </a:r>
          </a:p>
          <a:p>
            <a:pPr>
              <a:buFont typeface="Arial" panose="020B0604020202020204" pitchFamily="34" charset="0"/>
              <a:buChar char="•"/>
            </a:pPr>
            <a:r>
              <a:rPr lang="sv-SE" sz="1800" dirty="0"/>
              <a:t> PPT-presentation för info internt</a:t>
            </a:r>
          </a:p>
          <a:p>
            <a:pPr>
              <a:buFont typeface="Arial" panose="020B0604020202020204" pitchFamily="34" charset="0"/>
              <a:buChar char="•"/>
            </a:pPr>
            <a:r>
              <a:rPr lang="sv-SE" sz="1800" dirty="0"/>
              <a:t> Riktade teamsmöten</a:t>
            </a:r>
          </a:p>
        </p:txBody>
      </p:sp>
      <p:sp>
        <p:nvSpPr>
          <p:cNvPr id="13" name="Rubrik 12">
            <a:extLst>
              <a:ext uri="{FF2B5EF4-FFF2-40B4-BE49-F238E27FC236}">
                <a16:creationId xmlns:a16="http://schemas.microsoft.com/office/drawing/2014/main" id="{7C00D563-5F72-424C-27CB-44B18914BA5F}"/>
              </a:ext>
            </a:extLst>
          </p:cNvPr>
          <p:cNvSpPr>
            <a:spLocks noGrp="1"/>
          </p:cNvSpPr>
          <p:nvPr>
            <p:ph type="title"/>
          </p:nvPr>
        </p:nvSpPr>
        <p:spPr/>
        <p:txBody>
          <a:bodyPr>
            <a:normAutofit fontScale="90000"/>
          </a:bodyPr>
          <a:lstStyle/>
          <a:p>
            <a:r>
              <a:rPr lang="sv-SE" dirty="0"/>
              <a:t>Stödmaterial till samordnare</a:t>
            </a:r>
          </a:p>
        </p:txBody>
      </p:sp>
      <p:pic>
        <p:nvPicPr>
          <p:cNvPr id="17" name="Bildobjekt 16" descr="En bild som visar text, skärmbild, Parallell, nummer&#10;&#10;Automatiskt genererad beskrivning">
            <a:extLst>
              <a:ext uri="{FF2B5EF4-FFF2-40B4-BE49-F238E27FC236}">
                <a16:creationId xmlns:a16="http://schemas.microsoft.com/office/drawing/2014/main" id="{FD4B5EF4-14DB-CC17-FD42-FEB96943F59B}"/>
              </a:ext>
            </a:extLst>
          </p:cNvPr>
          <p:cNvPicPr>
            <a:picLocks noChangeAspect="1"/>
          </p:cNvPicPr>
          <p:nvPr/>
        </p:nvPicPr>
        <p:blipFill rotWithShape="1">
          <a:blip r:embed="rId4">
            <a:extLst>
              <a:ext uri="{28A0092B-C50C-407E-A947-70E740481C1C}">
                <a14:useLocalDpi xmlns:a14="http://schemas.microsoft.com/office/drawing/2010/main" val="0"/>
              </a:ext>
            </a:extLst>
          </a:blip>
          <a:srcRect b="16524"/>
          <a:stretch/>
        </p:blipFill>
        <p:spPr>
          <a:xfrm>
            <a:off x="7592292" y="787624"/>
            <a:ext cx="2619744" cy="2222178"/>
          </a:xfrm>
          <a:prstGeom prst="rect">
            <a:avLst/>
          </a:prstGeom>
          <a:effectLst>
            <a:outerShdw blurRad="328428" dist="38100" dir="2700000" sx="101000" sy="101000" algn="tl" rotWithShape="0">
              <a:prstClr val="black">
                <a:alpha val="12000"/>
              </a:prstClr>
            </a:outerShdw>
          </a:effectLst>
        </p:spPr>
      </p:pic>
      <p:pic>
        <p:nvPicPr>
          <p:cNvPr id="19" name="Bildobjekt 18">
            <a:extLst>
              <a:ext uri="{FF2B5EF4-FFF2-40B4-BE49-F238E27FC236}">
                <a16:creationId xmlns:a16="http://schemas.microsoft.com/office/drawing/2014/main" id="{7C8917D0-64BC-FB82-1B72-9BC70923548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96000" y="2691893"/>
            <a:ext cx="2365748" cy="3346766"/>
          </a:xfrm>
          <a:prstGeom prst="rect">
            <a:avLst/>
          </a:prstGeom>
          <a:effectLst>
            <a:outerShdw blurRad="328428" dist="38100" dir="2700000" sx="101000" sy="101000" algn="tl" rotWithShape="0">
              <a:prstClr val="black">
                <a:alpha val="12000"/>
              </a:prstClr>
            </a:outerShdw>
          </a:effectLst>
        </p:spPr>
      </p:pic>
    </p:spTree>
    <p:extLst>
      <p:ext uri="{BB962C8B-B14F-4D97-AF65-F5344CB8AC3E}">
        <p14:creationId xmlns:p14="http://schemas.microsoft.com/office/powerpoint/2010/main" val="1863358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latshållare för innehåll 14">
            <a:extLst>
              <a:ext uri="{FF2B5EF4-FFF2-40B4-BE49-F238E27FC236}">
                <a16:creationId xmlns:a16="http://schemas.microsoft.com/office/drawing/2014/main" id="{B41DE7AA-E8D9-2C5C-5A35-340E8444B232}"/>
              </a:ext>
            </a:extLst>
          </p:cNvPr>
          <p:cNvSpPr>
            <a:spLocks noGrp="1"/>
          </p:cNvSpPr>
          <p:nvPr>
            <p:ph idx="15"/>
          </p:nvPr>
        </p:nvSpPr>
        <p:spPr>
          <a:xfrm>
            <a:off x="6096000" y="2678816"/>
            <a:ext cx="4769275" cy="1949454"/>
          </a:xfrm>
        </p:spPr>
        <p:txBody>
          <a:bodyPr/>
          <a:lstStyle/>
          <a:p>
            <a:pPr>
              <a:buFont typeface="Arial" panose="020B0604020202020204" pitchFamily="34" charset="0"/>
              <a:buChar char="•"/>
            </a:pPr>
            <a:r>
              <a:rPr lang="sv-SE" sz="1300" dirty="0">
                <a:cs typeface="Arial" panose="020B0604020202020204" pitchFamily="34" charset="0"/>
              </a:rPr>
              <a:t>Någon tar emot talare och ev. gäster/andra besökare </a:t>
            </a:r>
          </a:p>
          <a:p>
            <a:pPr>
              <a:buFont typeface="Arial" panose="020B0604020202020204" pitchFamily="34" charset="0"/>
              <a:buChar char="•"/>
            </a:pPr>
            <a:r>
              <a:rPr lang="sv-SE" sz="1300" dirty="0">
                <a:cs typeface="Arial" panose="020B0604020202020204" pitchFamily="34" charset="0"/>
              </a:rPr>
              <a:t>Det finns personlig skyddsutrustning att låna</a:t>
            </a:r>
          </a:p>
          <a:p>
            <a:pPr>
              <a:buFont typeface="Arial" panose="020B0604020202020204" pitchFamily="34" charset="0"/>
              <a:buChar char="•"/>
            </a:pPr>
            <a:r>
              <a:rPr lang="sv-SE" sz="1300" dirty="0">
                <a:cs typeface="Arial" panose="020B0604020202020204" pitchFamily="34" charset="0"/>
              </a:rPr>
              <a:t>Ev. fika ställs fram</a:t>
            </a:r>
          </a:p>
          <a:p>
            <a:pPr>
              <a:buFont typeface="Arial" panose="020B0604020202020204" pitchFamily="34" charset="0"/>
              <a:buChar char="•"/>
            </a:pPr>
            <a:r>
              <a:rPr lang="sv-SE" sz="1300" dirty="0">
                <a:cs typeface="Arial" panose="020B0604020202020204" pitchFamily="34" charset="0"/>
              </a:rPr>
              <a:t>Filmen visas</a:t>
            </a:r>
          </a:p>
          <a:p>
            <a:pPr>
              <a:buFont typeface="Arial" panose="020B0604020202020204" pitchFamily="34" charset="0"/>
              <a:buChar char="•"/>
            </a:pPr>
            <a:r>
              <a:rPr lang="sv-SE" sz="1300" dirty="0">
                <a:cs typeface="Arial" panose="020B0604020202020204" pitchFamily="34" charset="0"/>
              </a:rPr>
              <a:t>Någon leder övningen </a:t>
            </a:r>
          </a:p>
        </p:txBody>
      </p:sp>
      <p:sp>
        <p:nvSpPr>
          <p:cNvPr id="14" name="Platshållare för text 13">
            <a:extLst>
              <a:ext uri="{FF2B5EF4-FFF2-40B4-BE49-F238E27FC236}">
                <a16:creationId xmlns:a16="http://schemas.microsoft.com/office/drawing/2014/main" id="{426488C5-AE10-1FF3-463B-A153FCDC2AF1}"/>
              </a:ext>
            </a:extLst>
          </p:cNvPr>
          <p:cNvSpPr>
            <a:spLocks noGrp="1"/>
          </p:cNvSpPr>
          <p:nvPr>
            <p:ph type="body" idx="14"/>
          </p:nvPr>
        </p:nvSpPr>
        <p:spPr>
          <a:xfrm>
            <a:off x="6096000" y="2180323"/>
            <a:ext cx="4769275" cy="508017"/>
          </a:xfrm>
        </p:spPr>
        <p:txBody>
          <a:bodyPr/>
          <a:lstStyle/>
          <a:p>
            <a:r>
              <a:rPr lang="sv-SE" dirty="0"/>
              <a:t>Under, se till att:</a:t>
            </a:r>
          </a:p>
        </p:txBody>
      </p:sp>
      <p:sp>
        <p:nvSpPr>
          <p:cNvPr id="4" name="Platshållare för innehåll 3">
            <a:extLst>
              <a:ext uri="{FF2B5EF4-FFF2-40B4-BE49-F238E27FC236}">
                <a16:creationId xmlns:a16="http://schemas.microsoft.com/office/drawing/2014/main" id="{630C3F9C-509D-3D5F-0B33-7BEBE8D685C5}"/>
              </a:ext>
            </a:extLst>
          </p:cNvPr>
          <p:cNvSpPr>
            <a:spLocks noGrp="1"/>
          </p:cNvSpPr>
          <p:nvPr>
            <p:ph sz="half" idx="16"/>
          </p:nvPr>
        </p:nvSpPr>
        <p:spPr>
          <a:xfrm>
            <a:off x="467248" y="1240773"/>
            <a:ext cx="10042414" cy="1000783"/>
          </a:xfrm>
        </p:spPr>
        <p:txBody>
          <a:bodyPr/>
          <a:lstStyle/>
          <a:p>
            <a:r>
              <a:rPr lang="sv-SE" dirty="0"/>
              <a:t>Under ledning av samordnaren (kan också vara samordnaren om denne är på platsen):</a:t>
            </a:r>
          </a:p>
          <a:p>
            <a:endParaRPr lang="sv-SE" dirty="0"/>
          </a:p>
        </p:txBody>
      </p:sp>
      <p:sp>
        <p:nvSpPr>
          <p:cNvPr id="11" name="Rubrik 10">
            <a:extLst>
              <a:ext uri="{FF2B5EF4-FFF2-40B4-BE49-F238E27FC236}">
                <a16:creationId xmlns:a16="http://schemas.microsoft.com/office/drawing/2014/main" id="{8D8E0E55-ED25-804D-BA02-013BD251C26E}"/>
              </a:ext>
            </a:extLst>
          </p:cNvPr>
          <p:cNvSpPr>
            <a:spLocks noGrp="1"/>
          </p:cNvSpPr>
          <p:nvPr>
            <p:ph type="title"/>
          </p:nvPr>
        </p:nvSpPr>
        <p:spPr/>
        <p:txBody>
          <a:bodyPr>
            <a:normAutofit fontScale="90000"/>
          </a:bodyPr>
          <a:lstStyle/>
          <a:p>
            <a:r>
              <a:rPr lang="sv-SE" dirty="0"/>
              <a:t>Håll Nollans </a:t>
            </a:r>
            <a:r>
              <a:rPr lang="sv-SE" dirty="0" err="1"/>
              <a:t>säkerhetspush</a:t>
            </a:r>
            <a:r>
              <a:rPr lang="sv-SE" dirty="0"/>
              <a:t> – uppgifter på arbetsplatsen där </a:t>
            </a:r>
            <a:r>
              <a:rPr lang="sv-SE" dirty="0" err="1"/>
              <a:t>pushen</a:t>
            </a:r>
            <a:r>
              <a:rPr lang="sv-SE" dirty="0"/>
              <a:t> genomförs</a:t>
            </a:r>
          </a:p>
        </p:txBody>
      </p:sp>
      <p:sp>
        <p:nvSpPr>
          <p:cNvPr id="13" name="Platshållare för text 12">
            <a:extLst>
              <a:ext uri="{FF2B5EF4-FFF2-40B4-BE49-F238E27FC236}">
                <a16:creationId xmlns:a16="http://schemas.microsoft.com/office/drawing/2014/main" id="{AD1F6D40-413E-7FAC-F60D-C2700967421D}"/>
              </a:ext>
            </a:extLst>
          </p:cNvPr>
          <p:cNvSpPr>
            <a:spLocks noGrp="1"/>
          </p:cNvSpPr>
          <p:nvPr>
            <p:ph type="body" idx="1"/>
          </p:nvPr>
        </p:nvSpPr>
        <p:spPr>
          <a:xfrm>
            <a:off x="910542" y="2180323"/>
            <a:ext cx="4769275" cy="508017"/>
          </a:xfrm>
        </p:spPr>
        <p:txBody>
          <a:bodyPr/>
          <a:lstStyle/>
          <a:p>
            <a:r>
              <a:rPr lang="sv-SE" dirty="0"/>
              <a:t>Innan:</a:t>
            </a:r>
          </a:p>
        </p:txBody>
      </p:sp>
      <p:sp>
        <p:nvSpPr>
          <p:cNvPr id="12" name="Platshållare för innehåll 11">
            <a:extLst>
              <a:ext uri="{FF2B5EF4-FFF2-40B4-BE49-F238E27FC236}">
                <a16:creationId xmlns:a16="http://schemas.microsoft.com/office/drawing/2014/main" id="{DEEDCE6C-AB56-D732-575C-AA9AE83455A6}"/>
              </a:ext>
            </a:extLst>
          </p:cNvPr>
          <p:cNvSpPr>
            <a:spLocks noGrp="1"/>
          </p:cNvSpPr>
          <p:nvPr>
            <p:ph sz="half" idx="2"/>
          </p:nvPr>
        </p:nvSpPr>
        <p:spPr>
          <a:xfrm>
            <a:off x="910542" y="2678815"/>
            <a:ext cx="4769275" cy="3006153"/>
          </a:xfrm>
        </p:spPr>
        <p:txBody>
          <a:bodyPr/>
          <a:lstStyle/>
          <a:p>
            <a:pPr>
              <a:buFont typeface="Arial" panose="020B0604020202020204" pitchFamily="34" charset="0"/>
              <a:buChar char="•"/>
            </a:pPr>
            <a:r>
              <a:rPr lang="sv-SE" sz="1300" dirty="0">
                <a:cs typeface="Arial" panose="020B0604020202020204" pitchFamily="34" charset="0"/>
              </a:rPr>
              <a:t>Informera berörda (ex. entreprenören/beställaren), så tidigt som möjligt! </a:t>
            </a:r>
          </a:p>
          <a:p>
            <a:pPr>
              <a:buFont typeface="Arial" panose="020B0604020202020204" pitchFamily="34" charset="0"/>
              <a:buChar char="•"/>
            </a:pPr>
            <a:r>
              <a:rPr lang="sv-SE" sz="1300" dirty="0">
                <a:cs typeface="Arial" panose="020B0604020202020204" pitchFamily="34" charset="0"/>
              </a:rPr>
              <a:t>Planera var på arbetsplatsen </a:t>
            </a:r>
            <a:r>
              <a:rPr lang="sv-SE" sz="1300" dirty="0" err="1">
                <a:cs typeface="Arial" panose="020B0604020202020204" pitchFamily="34" charset="0"/>
              </a:rPr>
              <a:t>säkerhetspushen</a:t>
            </a:r>
            <a:r>
              <a:rPr lang="sv-SE" sz="1300" dirty="0">
                <a:cs typeface="Arial" panose="020B0604020202020204" pitchFamily="34" charset="0"/>
              </a:rPr>
              <a:t> ska hållas</a:t>
            </a:r>
          </a:p>
          <a:p>
            <a:pPr>
              <a:buFont typeface="Arial" panose="020B0604020202020204" pitchFamily="34" charset="0"/>
              <a:buChar char="•"/>
            </a:pPr>
            <a:r>
              <a:rPr lang="sv-SE" sz="1300" dirty="0">
                <a:cs typeface="Arial" panose="020B0604020202020204" pitchFamily="34" charset="0"/>
              </a:rPr>
              <a:t>Se till att alla på arbetsplatsen informeras</a:t>
            </a:r>
          </a:p>
          <a:p>
            <a:pPr>
              <a:buFont typeface="Arial" panose="020B0604020202020204" pitchFamily="34" charset="0"/>
              <a:buChar char="•"/>
            </a:pPr>
            <a:r>
              <a:rPr lang="sv-SE" sz="1300" dirty="0">
                <a:cs typeface="Arial" panose="020B0604020202020204" pitchFamily="34" charset="0"/>
              </a:rPr>
              <a:t>Boka ev. teknisk utrustning</a:t>
            </a:r>
          </a:p>
          <a:p>
            <a:pPr>
              <a:buFont typeface="Arial" panose="020B0604020202020204" pitchFamily="34" charset="0"/>
              <a:buChar char="•"/>
            </a:pPr>
            <a:r>
              <a:rPr lang="sv-SE" sz="1300" dirty="0">
                <a:cs typeface="Arial" panose="020B0604020202020204" pitchFamily="34" charset="0"/>
              </a:rPr>
              <a:t>Förbered övningen, ta ställning till vilken variant som genomförs och se till att ni har det material som behövs</a:t>
            </a:r>
          </a:p>
          <a:p>
            <a:pPr>
              <a:buFont typeface="Arial" panose="020B0604020202020204" pitchFamily="34" charset="0"/>
              <a:buChar char="•"/>
            </a:pPr>
            <a:r>
              <a:rPr lang="sv-SE" sz="1300" dirty="0">
                <a:cs typeface="Arial" panose="020B0604020202020204" pitchFamily="34" charset="0"/>
              </a:rPr>
              <a:t>Ladda ner film på dator</a:t>
            </a:r>
          </a:p>
          <a:p>
            <a:pPr>
              <a:buFont typeface="Arial" panose="020B0604020202020204" pitchFamily="34" charset="0"/>
              <a:buChar char="•"/>
            </a:pPr>
            <a:r>
              <a:rPr lang="sv-SE" sz="1300" dirty="0">
                <a:cs typeface="Arial" panose="020B0604020202020204" pitchFamily="34" charset="0"/>
              </a:rPr>
              <a:t>Ev. beställa fika/muggar/servetter </a:t>
            </a:r>
            <a:r>
              <a:rPr lang="sv-SE" sz="1300" dirty="0" err="1">
                <a:cs typeface="Arial" panose="020B0604020202020204" pitchFamily="34" charset="0"/>
              </a:rPr>
              <a:t>etc</a:t>
            </a:r>
            <a:endParaRPr lang="sv-SE" sz="1300" dirty="0">
              <a:cs typeface="Arial" panose="020B0604020202020204" pitchFamily="34" charset="0"/>
            </a:endParaRPr>
          </a:p>
        </p:txBody>
      </p:sp>
      <p:sp>
        <p:nvSpPr>
          <p:cNvPr id="2" name="Platshållare för datum 1">
            <a:extLst>
              <a:ext uri="{FF2B5EF4-FFF2-40B4-BE49-F238E27FC236}">
                <a16:creationId xmlns:a16="http://schemas.microsoft.com/office/drawing/2014/main" id="{8A3AF5D4-0427-FDA5-BC2A-F464F84B8A56}"/>
              </a:ext>
            </a:extLst>
          </p:cNvPr>
          <p:cNvSpPr>
            <a:spLocks noGrp="1"/>
          </p:cNvSpPr>
          <p:nvPr>
            <p:ph type="dt" sz="half" idx="10"/>
          </p:nvPr>
        </p:nvSpPr>
        <p:spPr/>
        <p:txBody>
          <a:bodyPr/>
          <a:lstStyle/>
          <a:p>
            <a:endParaRPr lang="sv-SE" dirty="0"/>
          </a:p>
        </p:txBody>
      </p:sp>
    </p:spTree>
    <p:extLst>
      <p:ext uri="{BB962C8B-B14F-4D97-AF65-F5344CB8AC3E}">
        <p14:creationId xmlns:p14="http://schemas.microsoft.com/office/powerpoint/2010/main" val="47291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ktangel 10">
            <a:extLst>
              <a:ext uri="{FF2B5EF4-FFF2-40B4-BE49-F238E27FC236}">
                <a16:creationId xmlns:a16="http://schemas.microsoft.com/office/drawing/2014/main" id="{3BCD2A38-6F7A-53F7-14C3-6ACCEC9B0978}"/>
              </a:ext>
            </a:extLst>
          </p:cNvPr>
          <p:cNvSpPr/>
          <p:nvPr/>
        </p:nvSpPr>
        <p:spPr>
          <a:xfrm>
            <a:off x="8886053" y="3060700"/>
            <a:ext cx="2450049" cy="2450049"/>
          </a:xfrm>
          <a:prstGeom prst="rect">
            <a:avLst/>
          </a:prstGeom>
          <a:solidFill>
            <a:schemeClr val="bg1"/>
          </a:solidFill>
          <a:ln>
            <a:noFill/>
          </a:ln>
          <a:effectLst>
            <a:outerShdw blurRad="317500" dist="38100" dir="2700000" sx="101000" sy="101000" algn="tl" rotWithShape="0">
              <a:prstClr val="black">
                <a:alpha val="1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5" name="Platshållare för datum 4">
            <a:extLst>
              <a:ext uri="{FF2B5EF4-FFF2-40B4-BE49-F238E27FC236}">
                <a16:creationId xmlns:a16="http://schemas.microsoft.com/office/drawing/2014/main" id="{34CAE241-60F7-DAC4-5518-F52E155F2BC6}"/>
              </a:ext>
            </a:extLst>
          </p:cNvPr>
          <p:cNvSpPr>
            <a:spLocks noGrp="1"/>
          </p:cNvSpPr>
          <p:nvPr>
            <p:ph type="dt" sz="half" idx="10"/>
          </p:nvPr>
        </p:nvSpPr>
        <p:spPr/>
        <p:txBody>
          <a:bodyPr/>
          <a:lstStyle/>
          <a:p>
            <a:endParaRPr lang="sv-SE"/>
          </a:p>
        </p:txBody>
      </p:sp>
      <p:sp>
        <p:nvSpPr>
          <p:cNvPr id="15" name="Platshållare för innehåll 14">
            <a:extLst>
              <a:ext uri="{FF2B5EF4-FFF2-40B4-BE49-F238E27FC236}">
                <a16:creationId xmlns:a16="http://schemas.microsoft.com/office/drawing/2014/main" id="{564E7007-94E9-C7A4-A7A1-6BC55CE0C8D2}"/>
              </a:ext>
            </a:extLst>
          </p:cNvPr>
          <p:cNvSpPr>
            <a:spLocks noGrp="1"/>
          </p:cNvSpPr>
          <p:nvPr>
            <p:ph idx="14"/>
          </p:nvPr>
        </p:nvSpPr>
        <p:spPr>
          <a:xfrm>
            <a:off x="839787" y="1816924"/>
            <a:ext cx="5743153" cy="4351338"/>
          </a:xfrm>
        </p:spPr>
        <p:txBody>
          <a:bodyPr>
            <a:normAutofit/>
          </a:bodyPr>
          <a:lstStyle/>
          <a:p>
            <a:pPr>
              <a:buFont typeface="Arial" panose="020B0604020202020204" pitchFamily="34" charset="0"/>
              <a:buChar char="•"/>
            </a:pPr>
            <a:r>
              <a:rPr lang="sv-SE" sz="1800" dirty="0"/>
              <a:t>Checklista </a:t>
            </a:r>
            <a:r>
              <a:rPr lang="sv-SE" sz="1800" dirty="0" err="1"/>
              <a:t>säkerhetspush</a:t>
            </a:r>
            <a:endParaRPr lang="sv-SE" sz="1800" dirty="0"/>
          </a:p>
          <a:p>
            <a:pPr>
              <a:buFont typeface="Arial" panose="020B0604020202020204" pitchFamily="34" charset="0"/>
              <a:buChar char="•"/>
            </a:pPr>
            <a:r>
              <a:rPr lang="sv-SE" sz="1800" dirty="0"/>
              <a:t>Affischer &amp; </a:t>
            </a:r>
            <a:r>
              <a:rPr lang="sv-SE" sz="1800" dirty="0" err="1"/>
              <a:t>ppt</a:t>
            </a:r>
            <a:r>
              <a:rPr lang="sv-SE" sz="1800" dirty="0"/>
              <a:t>-bild för digital skärm</a:t>
            </a:r>
          </a:p>
          <a:p>
            <a:pPr>
              <a:buFont typeface="Arial" panose="020B0604020202020204" pitchFamily="34" charset="0"/>
              <a:buChar char="•"/>
            </a:pPr>
            <a:r>
              <a:rPr lang="sv-SE" sz="1800" dirty="0"/>
              <a:t>Film</a:t>
            </a:r>
          </a:p>
          <a:p>
            <a:pPr>
              <a:buFont typeface="Arial" panose="020B0604020202020204" pitchFamily="34" charset="0"/>
              <a:buChar char="•"/>
            </a:pPr>
            <a:r>
              <a:rPr lang="sv-SE" sz="1800" dirty="0"/>
              <a:t>Instruktioner inför aktivitet</a:t>
            </a:r>
          </a:p>
          <a:p>
            <a:pPr marL="0" indent="0">
              <a:buNone/>
            </a:pPr>
            <a:endParaRPr lang="sv-SE" sz="1800" dirty="0"/>
          </a:p>
        </p:txBody>
      </p:sp>
      <p:sp>
        <p:nvSpPr>
          <p:cNvPr id="13" name="Rubrik 12">
            <a:extLst>
              <a:ext uri="{FF2B5EF4-FFF2-40B4-BE49-F238E27FC236}">
                <a16:creationId xmlns:a16="http://schemas.microsoft.com/office/drawing/2014/main" id="{7C00D563-5F72-424C-27CB-44B18914BA5F}"/>
              </a:ext>
            </a:extLst>
          </p:cNvPr>
          <p:cNvSpPr>
            <a:spLocks noGrp="1"/>
          </p:cNvSpPr>
          <p:nvPr>
            <p:ph type="title"/>
          </p:nvPr>
        </p:nvSpPr>
        <p:spPr>
          <a:xfrm>
            <a:off x="839788" y="760211"/>
            <a:ext cx="4769274" cy="1056713"/>
          </a:xfrm>
        </p:spPr>
        <p:txBody>
          <a:bodyPr>
            <a:noAutofit/>
          </a:bodyPr>
          <a:lstStyle/>
          <a:p>
            <a:r>
              <a:rPr lang="sv-SE" sz="2400" dirty="0"/>
              <a:t>Stödmaterial till personer på arbetsplatsen där </a:t>
            </a:r>
            <a:r>
              <a:rPr lang="sv-SE" sz="2400" dirty="0" err="1"/>
              <a:t>pushen</a:t>
            </a:r>
            <a:r>
              <a:rPr lang="sv-SE" sz="2400" dirty="0"/>
              <a:t> genomförs</a:t>
            </a:r>
          </a:p>
        </p:txBody>
      </p:sp>
      <p:pic>
        <p:nvPicPr>
          <p:cNvPr id="2" name="Bildobjekt 1" descr="En bild som visar text, skärmbild, Parallell, nummer&#10;&#10;Automatiskt genererad beskrivning">
            <a:extLst>
              <a:ext uri="{FF2B5EF4-FFF2-40B4-BE49-F238E27FC236}">
                <a16:creationId xmlns:a16="http://schemas.microsoft.com/office/drawing/2014/main" id="{627B8A71-5B13-7846-D79F-D1830B0AF8C2}"/>
              </a:ext>
            </a:extLst>
          </p:cNvPr>
          <p:cNvPicPr>
            <a:picLocks noChangeAspect="1"/>
          </p:cNvPicPr>
          <p:nvPr/>
        </p:nvPicPr>
        <p:blipFill rotWithShape="1">
          <a:blip r:embed="rId3">
            <a:extLst>
              <a:ext uri="{28A0092B-C50C-407E-A947-70E740481C1C}">
                <a14:useLocalDpi xmlns:a14="http://schemas.microsoft.com/office/drawing/2010/main" val="0"/>
              </a:ext>
            </a:extLst>
          </a:blip>
          <a:srcRect b="16524"/>
          <a:stretch/>
        </p:blipFill>
        <p:spPr>
          <a:xfrm>
            <a:off x="7592292" y="1117824"/>
            <a:ext cx="2619744" cy="2222178"/>
          </a:xfrm>
          <a:prstGeom prst="rect">
            <a:avLst/>
          </a:prstGeom>
          <a:effectLst>
            <a:outerShdw blurRad="328428" dist="38100" dir="2700000" sx="101000" sy="101000" algn="tl" rotWithShape="0">
              <a:prstClr val="black">
                <a:alpha val="12000"/>
              </a:prstClr>
            </a:outerShdw>
          </a:effectLst>
        </p:spPr>
      </p:pic>
      <p:pic>
        <p:nvPicPr>
          <p:cNvPr id="4" name="Bild 3">
            <a:extLst>
              <a:ext uri="{FF2B5EF4-FFF2-40B4-BE49-F238E27FC236}">
                <a16:creationId xmlns:a16="http://schemas.microsoft.com/office/drawing/2014/main" id="{FCCE7D6D-FECC-A3DF-80E1-6139BD76C1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39564" y="3688824"/>
            <a:ext cx="1343025" cy="1193800"/>
          </a:xfrm>
          <a:prstGeom prst="rect">
            <a:avLst/>
          </a:prstGeom>
        </p:spPr>
      </p:pic>
      <p:pic>
        <p:nvPicPr>
          <p:cNvPr id="10" name="Bildobjekt 9">
            <a:extLst>
              <a:ext uri="{FF2B5EF4-FFF2-40B4-BE49-F238E27FC236}">
                <a16:creationId xmlns:a16="http://schemas.microsoft.com/office/drawing/2014/main" id="{8E045382-AE49-56C1-F6BD-4596805B6F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3672" y="2844689"/>
            <a:ext cx="2510607" cy="3429000"/>
          </a:xfrm>
          <a:prstGeom prst="rect">
            <a:avLst/>
          </a:prstGeom>
          <a:effectLst>
            <a:outerShdw blurRad="328428" dist="38100" dir="2700000" sx="101000" sy="101000" algn="tl" rotWithShape="0">
              <a:prstClr val="black">
                <a:alpha val="12000"/>
              </a:prstClr>
            </a:outerShdw>
          </a:effectLst>
        </p:spPr>
      </p:pic>
    </p:spTree>
    <p:extLst>
      <p:ext uri="{BB962C8B-B14F-4D97-AF65-F5344CB8AC3E}">
        <p14:creationId xmlns:p14="http://schemas.microsoft.com/office/powerpoint/2010/main" val="1022892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latshållare för innehåll 14">
            <a:extLst>
              <a:ext uri="{FF2B5EF4-FFF2-40B4-BE49-F238E27FC236}">
                <a16:creationId xmlns:a16="http://schemas.microsoft.com/office/drawing/2014/main" id="{B41DE7AA-E8D9-2C5C-5A35-340E8444B232}"/>
              </a:ext>
            </a:extLst>
          </p:cNvPr>
          <p:cNvSpPr>
            <a:spLocks noGrp="1"/>
          </p:cNvSpPr>
          <p:nvPr>
            <p:ph idx="15"/>
          </p:nvPr>
        </p:nvSpPr>
        <p:spPr>
          <a:xfrm>
            <a:off x="6096000" y="3053355"/>
            <a:ext cx="4769275" cy="1245513"/>
          </a:xfrm>
        </p:spPr>
        <p:txBody>
          <a:bodyPr/>
          <a:lstStyle/>
          <a:p>
            <a:pPr>
              <a:buFont typeface="Arial" panose="020B0604020202020204" pitchFamily="34" charset="0"/>
              <a:buChar char="•"/>
            </a:pPr>
            <a:r>
              <a:rPr lang="sv-SE" sz="1300" dirty="0">
                <a:cs typeface="Arial" panose="020B0604020202020204" pitchFamily="34" charset="0"/>
              </a:rPr>
              <a:t>Kommunicera internt och externt hur genomförandet gick</a:t>
            </a:r>
          </a:p>
          <a:p>
            <a:pPr>
              <a:buFont typeface="Arial" panose="020B0604020202020204" pitchFamily="34" charset="0"/>
              <a:buChar char="•"/>
            </a:pPr>
            <a:r>
              <a:rPr lang="sv-SE" sz="1300" dirty="0">
                <a:cs typeface="Arial" panose="020B0604020202020204" pitchFamily="34" charset="0"/>
              </a:rPr>
              <a:t>Skicka fotografier till Håll Nollan</a:t>
            </a:r>
          </a:p>
        </p:txBody>
      </p:sp>
      <p:sp>
        <p:nvSpPr>
          <p:cNvPr id="14" name="Platshållare för text 13">
            <a:extLst>
              <a:ext uri="{FF2B5EF4-FFF2-40B4-BE49-F238E27FC236}">
                <a16:creationId xmlns:a16="http://schemas.microsoft.com/office/drawing/2014/main" id="{426488C5-AE10-1FF3-463B-A153FCDC2AF1}"/>
              </a:ext>
            </a:extLst>
          </p:cNvPr>
          <p:cNvSpPr>
            <a:spLocks noGrp="1"/>
          </p:cNvSpPr>
          <p:nvPr>
            <p:ph type="body" idx="14"/>
          </p:nvPr>
        </p:nvSpPr>
        <p:spPr>
          <a:xfrm>
            <a:off x="6096000" y="2471762"/>
            <a:ext cx="4769275" cy="591117"/>
          </a:xfrm>
        </p:spPr>
        <p:txBody>
          <a:bodyPr/>
          <a:lstStyle/>
          <a:p>
            <a:r>
              <a:rPr lang="sv-SE" dirty="0"/>
              <a:t>Efter:</a:t>
            </a:r>
          </a:p>
        </p:txBody>
      </p:sp>
      <p:sp>
        <p:nvSpPr>
          <p:cNvPr id="4" name="Platshållare för innehåll 3">
            <a:extLst>
              <a:ext uri="{FF2B5EF4-FFF2-40B4-BE49-F238E27FC236}">
                <a16:creationId xmlns:a16="http://schemas.microsoft.com/office/drawing/2014/main" id="{630C3F9C-509D-3D5F-0B33-7BEBE8D685C5}"/>
              </a:ext>
            </a:extLst>
          </p:cNvPr>
          <p:cNvSpPr>
            <a:spLocks noGrp="1"/>
          </p:cNvSpPr>
          <p:nvPr>
            <p:ph sz="half" idx="16"/>
          </p:nvPr>
        </p:nvSpPr>
        <p:spPr>
          <a:xfrm>
            <a:off x="467248" y="1240773"/>
            <a:ext cx="10042414" cy="1000783"/>
          </a:xfrm>
        </p:spPr>
        <p:txBody>
          <a:bodyPr/>
          <a:lstStyle/>
          <a:p>
            <a:r>
              <a:rPr lang="sv-SE" dirty="0"/>
              <a:t>Koordinera tillsammans med samordnaren</a:t>
            </a:r>
          </a:p>
        </p:txBody>
      </p:sp>
      <p:sp>
        <p:nvSpPr>
          <p:cNvPr id="11" name="Rubrik 10">
            <a:extLst>
              <a:ext uri="{FF2B5EF4-FFF2-40B4-BE49-F238E27FC236}">
                <a16:creationId xmlns:a16="http://schemas.microsoft.com/office/drawing/2014/main" id="{8D8E0E55-ED25-804D-BA02-013BD251C26E}"/>
              </a:ext>
            </a:extLst>
          </p:cNvPr>
          <p:cNvSpPr>
            <a:spLocks noGrp="1"/>
          </p:cNvSpPr>
          <p:nvPr>
            <p:ph type="title"/>
          </p:nvPr>
        </p:nvSpPr>
        <p:spPr/>
        <p:txBody>
          <a:bodyPr/>
          <a:lstStyle/>
          <a:p>
            <a:r>
              <a:rPr lang="sv-SE" dirty="0"/>
              <a:t>Håll Nollans </a:t>
            </a:r>
            <a:r>
              <a:rPr lang="sv-SE" dirty="0" err="1"/>
              <a:t>säkerhetspush</a:t>
            </a:r>
            <a:r>
              <a:rPr lang="sv-SE" dirty="0"/>
              <a:t> – Kommunikatör</a:t>
            </a:r>
          </a:p>
        </p:txBody>
      </p:sp>
      <p:sp>
        <p:nvSpPr>
          <p:cNvPr id="13" name="Platshållare för text 12">
            <a:extLst>
              <a:ext uri="{FF2B5EF4-FFF2-40B4-BE49-F238E27FC236}">
                <a16:creationId xmlns:a16="http://schemas.microsoft.com/office/drawing/2014/main" id="{AD1F6D40-413E-7FAC-F60D-C2700967421D}"/>
              </a:ext>
            </a:extLst>
          </p:cNvPr>
          <p:cNvSpPr>
            <a:spLocks noGrp="1"/>
          </p:cNvSpPr>
          <p:nvPr>
            <p:ph type="body" idx="1"/>
          </p:nvPr>
        </p:nvSpPr>
        <p:spPr>
          <a:xfrm>
            <a:off x="910542" y="2471762"/>
            <a:ext cx="4769275" cy="591117"/>
          </a:xfrm>
        </p:spPr>
        <p:txBody>
          <a:bodyPr/>
          <a:lstStyle/>
          <a:p>
            <a:r>
              <a:rPr lang="sv-SE" dirty="0"/>
              <a:t>Inför:</a:t>
            </a:r>
          </a:p>
        </p:txBody>
      </p:sp>
      <p:sp>
        <p:nvSpPr>
          <p:cNvPr id="12" name="Platshållare för innehåll 11">
            <a:extLst>
              <a:ext uri="{FF2B5EF4-FFF2-40B4-BE49-F238E27FC236}">
                <a16:creationId xmlns:a16="http://schemas.microsoft.com/office/drawing/2014/main" id="{DEEDCE6C-AB56-D732-575C-AA9AE83455A6}"/>
              </a:ext>
            </a:extLst>
          </p:cNvPr>
          <p:cNvSpPr>
            <a:spLocks noGrp="1"/>
          </p:cNvSpPr>
          <p:nvPr>
            <p:ph sz="half" idx="2"/>
          </p:nvPr>
        </p:nvSpPr>
        <p:spPr>
          <a:xfrm>
            <a:off x="910542" y="3053354"/>
            <a:ext cx="4769275" cy="836328"/>
          </a:xfrm>
        </p:spPr>
        <p:txBody>
          <a:bodyPr/>
          <a:lstStyle/>
          <a:p>
            <a:pPr>
              <a:buFont typeface="Arial" panose="020B0604020202020204" pitchFamily="34" charset="0"/>
              <a:buChar char="•"/>
            </a:pPr>
            <a:r>
              <a:rPr lang="sv-SE" sz="1300" dirty="0">
                <a:cs typeface="Arial" panose="020B0604020202020204" pitchFamily="34" charset="0"/>
              </a:rPr>
              <a:t>Kommunicera internt och externt att man avser genomföra </a:t>
            </a:r>
            <a:r>
              <a:rPr lang="sv-SE" sz="1300" dirty="0" err="1">
                <a:cs typeface="Arial" panose="020B0604020202020204" pitchFamily="34" charset="0"/>
              </a:rPr>
              <a:t>säkerhetspushen</a:t>
            </a:r>
            <a:endParaRPr lang="sv-SE" sz="1300" dirty="0">
              <a:cs typeface="Arial" panose="020B0604020202020204" pitchFamily="34" charset="0"/>
            </a:endParaRPr>
          </a:p>
        </p:txBody>
      </p:sp>
      <p:sp>
        <p:nvSpPr>
          <p:cNvPr id="2" name="Platshållare för datum 1">
            <a:extLst>
              <a:ext uri="{FF2B5EF4-FFF2-40B4-BE49-F238E27FC236}">
                <a16:creationId xmlns:a16="http://schemas.microsoft.com/office/drawing/2014/main" id="{8A3AF5D4-0427-FDA5-BC2A-F464F84B8A56}"/>
              </a:ext>
            </a:extLst>
          </p:cNvPr>
          <p:cNvSpPr>
            <a:spLocks noGrp="1"/>
          </p:cNvSpPr>
          <p:nvPr>
            <p:ph type="dt" sz="half" idx="10"/>
          </p:nvPr>
        </p:nvSpPr>
        <p:spPr/>
        <p:txBody>
          <a:bodyPr/>
          <a:lstStyle/>
          <a:p>
            <a:endParaRPr lang="sv-SE" dirty="0"/>
          </a:p>
        </p:txBody>
      </p:sp>
      <p:sp>
        <p:nvSpPr>
          <p:cNvPr id="5" name="Platshållare för text 12">
            <a:extLst>
              <a:ext uri="{FF2B5EF4-FFF2-40B4-BE49-F238E27FC236}">
                <a16:creationId xmlns:a16="http://schemas.microsoft.com/office/drawing/2014/main" id="{89C3B110-0A65-2A1E-B8E1-45F9364C012D}"/>
              </a:ext>
            </a:extLst>
          </p:cNvPr>
          <p:cNvSpPr txBox="1">
            <a:spLocks/>
          </p:cNvSpPr>
          <p:nvPr/>
        </p:nvSpPr>
        <p:spPr>
          <a:xfrm>
            <a:off x="910542" y="4095997"/>
            <a:ext cx="4769275" cy="591117"/>
          </a:xfrm>
          <a:prstGeom prst="rect">
            <a:avLst/>
          </a:prstGeom>
          <a:solidFill>
            <a:schemeClr val="tx1"/>
          </a:solidFill>
        </p:spPr>
        <p:txBody>
          <a:bodyPr vert="horz" wrap="square" lIns="216000" tIns="216000" rIns="216000" bIns="90000" rtlCol="0" anchor="b">
            <a:spAutoFit/>
          </a:bodyPr>
          <a:lstStyle>
            <a:lvl1pPr marL="0" indent="0" algn="l" defTabSz="914400" rtl="0" eaLnBrk="1" latinLnBrk="0" hangingPunct="1">
              <a:lnSpc>
                <a:spcPct val="125000"/>
              </a:lnSpc>
              <a:spcBef>
                <a:spcPts val="1000"/>
              </a:spcBef>
              <a:buFont typeface="Arial" panose="020B0604020202020204" pitchFamily="34" charset="0"/>
              <a:buNone/>
              <a:defRPr sz="1600" b="1" i="0" kern="1200">
                <a:solidFill>
                  <a:schemeClr val="bg1"/>
                </a:solidFill>
                <a:latin typeface="Figtree" pitchFamily="2" charset="0"/>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i="0" kern="1200">
                <a:solidFill>
                  <a:schemeClr val="tx1"/>
                </a:solidFill>
                <a:latin typeface="Figtree Light" pitchFamily="2" charset="0"/>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i="0" kern="1200">
                <a:solidFill>
                  <a:schemeClr val="tx1"/>
                </a:solidFill>
                <a:latin typeface="Figtree Light" pitchFamily="2" charset="0"/>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i="0" kern="1200">
                <a:solidFill>
                  <a:schemeClr val="tx1"/>
                </a:solidFill>
                <a:latin typeface="Figtree Light" pitchFamily="2" charset="0"/>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i="0" kern="1200">
                <a:solidFill>
                  <a:schemeClr val="tx1"/>
                </a:solidFill>
                <a:latin typeface="Figtree Light"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sv-SE" dirty="0"/>
              <a:t>Under:</a:t>
            </a:r>
          </a:p>
        </p:txBody>
      </p:sp>
      <p:sp>
        <p:nvSpPr>
          <p:cNvPr id="6" name="Platshållare för innehåll 11">
            <a:extLst>
              <a:ext uri="{FF2B5EF4-FFF2-40B4-BE49-F238E27FC236}">
                <a16:creationId xmlns:a16="http://schemas.microsoft.com/office/drawing/2014/main" id="{AC02E83B-6A53-C663-AFE7-7AB76A189F85}"/>
              </a:ext>
            </a:extLst>
          </p:cNvPr>
          <p:cNvSpPr txBox="1">
            <a:spLocks/>
          </p:cNvSpPr>
          <p:nvPr/>
        </p:nvSpPr>
        <p:spPr>
          <a:xfrm>
            <a:off x="910542" y="4677589"/>
            <a:ext cx="4769275" cy="836328"/>
          </a:xfrm>
          <a:prstGeom prst="rect">
            <a:avLst/>
          </a:prstGeom>
          <a:solidFill>
            <a:schemeClr val="tx1"/>
          </a:solidFill>
        </p:spPr>
        <p:txBody>
          <a:bodyPr vert="horz" lIns="216000" tIns="216000" rIns="216000" bIns="216000" rtlCol="0">
            <a:spAutoFit/>
          </a:bodyPr>
          <a:lstStyle>
            <a:lvl1pPr marL="228600" indent="-228600" algn="l" defTabSz="914400" rtl="0" eaLnBrk="1" latinLnBrk="0" hangingPunct="1">
              <a:lnSpc>
                <a:spcPct val="100000"/>
              </a:lnSpc>
              <a:spcBef>
                <a:spcPts val="1000"/>
              </a:spcBef>
              <a:buFont typeface="Wingdings" pitchFamily="2" charset="2"/>
              <a:buChar char="§"/>
              <a:defRPr sz="1400" b="0" i="0" kern="1200">
                <a:solidFill>
                  <a:schemeClr val="bg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200" b="0" i="0" kern="1200">
                <a:solidFill>
                  <a:schemeClr val="bg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bg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bg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bg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sv-SE" sz="1300" dirty="0">
                <a:cs typeface="Arial" panose="020B0604020202020204" pitchFamily="34" charset="0"/>
              </a:rPr>
              <a:t>Dokumentera på plats inkl. se till att foton tas (prata ihop dig med med samordnare)</a:t>
            </a:r>
          </a:p>
        </p:txBody>
      </p:sp>
    </p:spTree>
    <p:extLst>
      <p:ext uri="{BB962C8B-B14F-4D97-AF65-F5344CB8AC3E}">
        <p14:creationId xmlns:p14="http://schemas.microsoft.com/office/powerpoint/2010/main" val="3464904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datum 4">
            <a:extLst>
              <a:ext uri="{FF2B5EF4-FFF2-40B4-BE49-F238E27FC236}">
                <a16:creationId xmlns:a16="http://schemas.microsoft.com/office/drawing/2014/main" id="{34CAE241-60F7-DAC4-5518-F52E155F2BC6}"/>
              </a:ext>
            </a:extLst>
          </p:cNvPr>
          <p:cNvSpPr>
            <a:spLocks noGrp="1"/>
          </p:cNvSpPr>
          <p:nvPr>
            <p:ph type="dt" sz="half" idx="10"/>
          </p:nvPr>
        </p:nvSpPr>
        <p:spPr/>
        <p:txBody>
          <a:bodyPr/>
          <a:lstStyle/>
          <a:p>
            <a:endParaRPr lang="sv-SE"/>
          </a:p>
        </p:txBody>
      </p:sp>
      <p:sp>
        <p:nvSpPr>
          <p:cNvPr id="15" name="Platshållare för innehåll 14">
            <a:extLst>
              <a:ext uri="{FF2B5EF4-FFF2-40B4-BE49-F238E27FC236}">
                <a16:creationId xmlns:a16="http://schemas.microsoft.com/office/drawing/2014/main" id="{564E7007-94E9-C7A4-A7A1-6BC55CE0C8D2}"/>
              </a:ext>
            </a:extLst>
          </p:cNvPr>
          <p:cNvSpPr>
            <a:spLocks noGrp="1"/>
          </p:cNvSpPr>
          <p:nvPr>
            <p:ph idx="14"/>
          </p:nvPr>
        </p:nvSpPr>
        <p:spPr/>
        <p:txBody>
          <a:bodyPr>
            <a:normAutofit/>
          </a:bodyPr>
          <a:lstStyle/>
          <a:p>
            <a:pPr>
              <a:buFont typeface="Arial" panose="020B0604020202020204" pitchFamily="34" charset="0"/>
              <a:buChar char="•"/>
            </a:pPr>
            <a:r>
              <a:rPr lang="sv-SE" sz="1800" dirty="0"/>
              <a:t>Checklista </a:t>
            </a:r>
            <a:r>
              <a:rPr lang="sv-SE" sz="1800" dirty="0" err="1"/>
              <a:t>säkerhetspush</a:t>
            </a:r>
            <a:endParaRPr lang="sv-SE" sz="1800" dirty="0"/>
          </a:p>
          <a:p>
            <a:pPr>
              <a:buFont typeface="Arial" panose="020B0604020202020204" pitchFamily="34" charset="0"/>
              <a:buChar char="•"/>
            </a:pPr>
            <a:r>
              <a:rPr lang="sv-SE" sz="1800" dirty="0"/>
              <a:t>Illustration</a:t>
            </a:r>
          </a:p>
          <a:p>
            <a:pPr>
              <a:buFont typeface="Arial" panose="020B0604020202020204" pitchFamily="34" charset="0"/>
              <a:buChar char="•"/>
            </a:pPr>
            <a:r>
              <a:rPr lang="sv-SE" sz="1800" dirty="0"/>
              <a:t>Copytexter</a:t>
            </a:r>
          </a:p>
          <a:p>
            <a:pPr>
              <a:buFont typeface="Arial" panose="020B0604020202020204" pitchFamily="34" charset="0"/>
              <a:buChar char="•"/>
            </a:pPr>
            <a:r>
              <a:rPr lang="sv-SE" sz="1800" dirty="0"/>
              <a:t>Pressmeddelande</a:t>
            </a:r>
          </a:p>
          <a:p>
            <a:pPr>
              <a:buFont typeface="Arial" panose="020B0604020202020204" pitchFamily="34" charset="0"/>
              <a:buChar char="•"/>
            </a:pPr>
            <a:r>
              <a:rPr lang="sv-SE" sz="1800" dirty="0"/>
              <a:t>Riktade teamsmöten</a:t>
            </a:r>
          </a:p>
        </p:txBody>
      </p:sp>
      <p:sp>
        <p:nvSpPr>
          <p:cNvPr id="13" name="Rubrik 12">
            <a:extLst>
              <a:ext uri="{FF2B5EF4-FFF2-40B4-BE49-F238E27FC236}">
                <a16:creationId xmlns:a16="http://schemas.microsoft.com/office/drawing/2014/main" id="{7C00D563-5F72-424C-27CB-44B18914BA5F}"/>
              </a:ext>
            </a:extLst>
          </p:cNvPr>
          <p:cNvSpPr>
            <a:spLocks noGrp="1"/>
          </p:cNvSpPr>
          <p:nvPr>
            <p:ph type="title"/>
          </p:nvPr>
        </p:nvSpPr>
        <p:spPr/>
        <p:txBody>
          <a:bodyPr>
            <a:normAutofit fontScale="90000"/>
          </a:bodyPr>
          <a:lstStyle/>
          <a:p>
            <a:r>
              <a:rPr lang="sv-SE" dirty="0"/>
              <a:t>Stödmaterial kommunikatörer</a:t>
            </a:r>
          </a:p>
        </p:txBody>
      </p:sp>
      <p:pic>
        <p:nvPicPr>
          <p:cNvPr id="10" name="Bildobjekt 9" descr="En bild som visar skärmbild&#10;&#10;Automatiskt genererad beskrivning">
            <a:extLst>
              <a:ext uri="{FF2B5EF4-FFF2-40B4-BE49-F238E27FC236}">
                <a16:creationId xmlns:a16="http://schemas.microsoft.com/office/drawing/2014/main" id="{B6E68AF4-86C2-CACD-CCFA-8F6FE7853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2926" y="499070"/>
            <a:ext cx="2562054" cy="3176809"/>
          </a:xfrm>
          <a:prstGeom prst="rect">
            <a:avLst/>
          </a:prstGeom>
          <a:noFill/>
          <a:ln w="12700" cap="sq">
            <a:noFill/>
            <a:miter lim="800000"/>
          </a:ln>
          <a:effectLst>
            <a:outerShdw blurRad="444500" dist="18000" dir="5400000" sx="101000" sy="101000" algn="tl" rotWithShape="0">
              <a:srgbClr val="000000">
                <a:alpha val="12000"/>
              </a:srgbClr>
            </a:outerShdw>
          </a:effectLst>
          <a:scene3d>
            <a:camera prst="orthographicFront"/>
            <a:lightRig rig="twoPt" dir="t">
              <a:rot lat="0" lon="0" rev="7200000"/>
            </a:lightRig>
          </a:scene3d>
          <a:sp3d>
            <a:bevelT w="25400" h="19050"/>
            <a:contourClr>
              <a:srgbClr val="FFFFFF"/>
            </a:contourClr>
          </a:sp3d>
        </p:spPr>
      </p:pic>
      <p:pic>
        <p:nvPicPr>
          <p:cNvPr id="4" name="Bildobjekt 3" descr="En bild som visar text, skärmbild, dokument, Teckensnitt&#10;&#10;Automatiskt genererad beskrivning">
            <a:extLst>
              <a:ext uri="{FF2B5EF4-FFF2-40B4-BE49-F238E27FC236}">
                <a16:creationId xmlns:a16="http://schemas.microsoft.com/office/drawing/2014/main" id="{8E989A4F-6F95-4C7E-79B7-B02B99AD4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7569" y="3066857"/>
            <a:ext cx="2248132" cy="3181319"/>
          </a:xfrm>
          <a:prstGeom prst="rect">
            <a:avLst/>
          </a:prstGeom>
        </p:spPr>
      </p:pic>
      <p:pic>
        <p:nvPicPr>
          <p:cNvPr id="6" name="Bildobjekt 5">
            <a:extLst>
              <a:ext uri="{FF2B5EF4-FFF2-40B4-BE49-F238E27FC236}">
                <a16:creationId xmlns:a16="http://schemas.microsoft.com/office/drawing/2014/main" id="{A2850E3E-EC59-309A-E133-826AAD5D1F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3672" y="2844689"/>
            <a:ext cx="2510607" cy="3429000"/>
          </a:xfrm>
          <a:prstGeom prst="rect">
            <a:avLst/>
          </a:prstGeom>
          <a:effectLst>
            <a:outerShdw blurRad="328428" dist="38100" dir="2700000" sx="101000" sy="101000" algn="tl" rotWithShape="0">
              <a:prstClr val="black">
                <a:alpha val="12000"/>
              </a:prstClr>
            </a:outerShdw>
          </a:effectLst>
        </p:spPr>
      </p:pic>
    </p:spTree>
    <p:extLst>
      <p:ext uri="{BB962C8B-B14F-4D97-AF65-F5344CB8AC3E}">
        <p14:creationId xmlns:p14="http://schemas.microsoft.com/office/powerpoint/2010/main" val="3237082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E6126AD3-92A3-8580-F820-11FF8FCAE5D9}"/>
              </a:ext>
            </a:extLst>
          </p:cNvPr>
          <p:cNvSpPr>
            <a:spLocks noGrp="1"/>
          </p:cNvSpPr>
          <p:nvPr>
            <p:ph type="dt" sz="half" idx="10"/>
          </p:nvPr>
        </p:nvSpPr>
        <p:spPr/>
        <p:txBody>
          <a:bodyPr/>
          <a:lstStyle/>
          <a:p>
            <a:endParaRPr lang="sv-SE"/>
          </a:p>
        </p:txBody>
      </p:sp>
      <p:sp>
        <p:nvSpPr>
          <p:cNvPr id="10" name="Rubrik 9">
            <a:extLst>
              <a:ext uri="{FF2B5EF4-FFF2-40B4-BE49-F238E27FC236}">
                <a16:creationId xmlns:a16="http://schemas.microsoft.com/office/drawing/2014/main" id="{F166C5B0-E606-3D91-CFEE-6DF1949AB562}"/>
              </a:ext>
            </a:extLst>
          </p:cNvPr>
          <p:cNvSpPr>
            <a:spLocks noGrp="1"/>
          </p:cNvSpPr>
          <p:nvPr>
            <p:ph type="title"/>
          </p:nvPr>
        </p:nvSpPr>
        <p:spPr/>
        <p:txBody>
          <a:bodyPr>
            <a:normAutofit fontScale="90000"/>
          </a:bodyPr>
          <a:lstStyle/>
          <a:p>
            <a:r>
              <a:rPr lang="sv-SE" dirty="0"/>
              <a:t>Språk – </a:t>
            </a:r>
            <a:br>
              <a:rPr lang="sv-SE" dirty="0"/>
            </a:br>
            <a:r>
              <a:rPr lang="sv-SE" dirty="0"/>
              <a:t>svenska och engelska</a:t>
            </a:r>
          </a:p>
        </p:txBody>
      </p:sp>
      <p:sp>
        <p:nvSpPr>
          <p:cNvPr id="13" name="Platshållare för text 12">
            <a:extLst>
              <a:ext uri="{FF2B5EF4-FFF2-40B4-BE49-F238E27FC236}">
                <a16:creationId xmlns:a16="http://schemas.microsoft.com/office/drawing/2014/main" id="{F45CAA5B-2F6A-0A58-D9A3-BCE624384851}"/>
              </a:ext>
            </a:extLst>
          </p:cNvPr>
          <p:cNvSpPr>
            <a:spLocks noGrp="1"/>
          </p:cNvSpPr>
          <p:nvPr>
            <p:ph type="body" sz="half" idx="2"/>
          </p:nvPr>
        </p:nvSpPr>
        <p:spPr>
          <a:xfrm>
            <a:off x="839788" y="1690720"/>
            <a:ext cx="5256212" cy="3973633"/>
          </a:xfrm>
        </p:spPr>
        <p:txBody>
          <a:bodyPr/>
          <a:lstStyle/>
          <a:p>
            <a:pPr marL="285750" indent="-285750">
              <a:buFont typeface="Arial" panose="020B0604020202020204" pitchFamily="34" charset="0"/>
              <a:buChar char="•"/>
            </a:pPr>
            <a:r>
              <a:rPr lang="sv-SE" dirty="0"/>
              <a:t>Filmen textas på svenska och engelska</a:t>
            </a:r>
          </a:p>
          <a:p>
            <a:pPr marL="285750" indent="-285750">
              <a:buFont typeface="Arial" panose="020B0604020202020204" pitchFamily="34" charset="0"/>
              <a:buChar char="•"/>
            </a:pPr>
            <a:r>
              <a:rPr lang="sv-SE" dirty="0"/>
              <a:t>Affisch tas fram på svenska och engelska</a:t>
            </a:r>
          </a:p>
          <a:p>
            <a:pPr marL="285750" indent="-285750">
              <a:buFont typeface="Arial" panose="020B0604020202020204" pitchFamily="34" charset="0"/>
              <a:buChar char="•"/>
            </a:pPr>
            <a:r>
              <a:rPr lang="sv-SE" dirty="0"/>
              <a:t>Övning/aktivitet på svenska och engelska</a:t>
            </a:r>
          </a:p>
          <a:p>
            <a:pPr marL="285750" indent="-285750">
              <a:buFont typeface="Arial" panose="020B0604020202020204" pitchFamily="34" charset="0"/>
              <a:buChar char="•"/>
            </a:pPr>
            <a:r>
              <a:rPr lang="sv-SE" dirty="0"/>
              <a:t>Underlag för </a:t>
            </a:r>
            <a:r>
              <a:rPr lang="sv-SE" dirty="0" err="1"/>
              <a:t>talmanus</a:t>
            </a:r>
            <a:r>
              <a:rPr lang="sv-SE" dirty="0"/>
              <a:t> på svenska och engelska</a:t>
            </a:r>
          </a:p>
          <a:p>
            <a:pPr marL="285750" indent="-285750">
              <a:buFont typeface="Arial" panose="020B0604020202020204" pitchFamily="34" charset="0"/>
              <a:buChar char="•"/>
            </a:pPr>
            <a:endParaRPr lang="sv-SE" dirty="0"/>
          </a:p>
          <a:p>
            <a:r>
              <a:rPr lang="sv-SE" dirty="0"/>
              <a:t>Medlemmar uppmuntras att själva översätta material till de språk som finns i den egna organisationen och Håll Nollan hjälper gärna till med </a:t>
            </a:r>
            <a:r>
              <a:rPr lang="sv-SE" dirty="0" err="1"/>
              <a:t>originalfiler</a:t>
            </a:r>
            <a:r>
              <a:rPr lang="sv-SE" dirty="0"/>
              <a:t> och kontakter med ex. filmbyrå</a:t>
            </a:r>
          </a:p>
        </p:txBody>
      </p:sp>
      <p:pic>
        <p:nvPicPr>
          <p:cNvPr id="5" name="Bildobjekt 4">
            <a:extLst>
              <a:ext uri="{FF2B5EF4-FFF2-40B4-BE49-F238E27FC236}">
                <a16:creationId xmlns:a16="http://schemas.microsoft.com/office/drawing/2014/main" id="{1C153D98-49F0-54A8-58D7-FC9279872E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2215" y="667062"/>
            <a:ext cx="3952216" cy="5397957"/>
          </a:xfrm>
          <a:prstGeom prst="rect">
            <a:avLst/>
          </a:prstGeom>
          <a:effectLst>
            <a:outerShdw blurRad="328428" dist="38100" dir="2700000" sx="101000" sy="101000" algn="tl" rotWithShape="0">
              <a:prstClr val="black">
                <a:alpha val="12000"/>
              </a:prstClr>
            </a:outerShdw>
          </a:effectLst>
        </p:spPr>
      </p:pic>
    </p:spTree>
    <p:extLst>
      <p:ext uri="{BB962C8B-B14F-4D97-AF65-F5344CB8AC3E}">
        <p14:creationId xmlns:p14="http://schemas.microsoft.com/office/powerpoint/2010/main" val="2391104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E6126AD3-92A3-8580-F820-11FF8FCAE5D9}"/>
              </a:ext>
            </a:extLst>
          </p:cNvPr>
          <p:cNvSpPr>
            <a:spLocks noGrp="1"/>
          </p:cNvSpPr>
          <p:nvPr>
            <p:ph type="dt" sz="half" idx="10"/>
          </p:nvPr>
        </p:nvSpPr>
        <p:spPr/>
        <p:txBody>
          <a:bodyPr/>
          <a:lstStyle/>
          <a:p>
            <a:endParaRPr lang="sv-SE"/>
          </a:p>
        </p:txBody>
      </p:sp>
      <p:sp>
        <p:nvSpPr>
          <p:cNvPr id="10" name="Rubrik 9">
            <a:extLst>
              <a:ext uri="{FF2B5EF4-FFF2-40B4-BE49-F238E27FC236}">
                <a16:creationId xmlns:a16="http://schemas.microsoft.com/office/drawing/2014/main" id="{F166C5B0-E606-3D91-CFEE-6DF1949AB562}"/>
              </a:ext>
            </a:extLst>
          </p:cNvPr>
          <p:cNvSpPr>
            <a:spLocks noGrp="1"/>
          </p:cNvSpPr>
          <p:nvPr>
            <p:ph type="title"/>
          </p:nvPr>
        </p:nvSpPr>
        <p:spPr/>
        <p:txBody>
          <a:bodyPr>
            <a:normAutofit/>
          </a:bodyPr>
          <a:lstStyle/>
          <a:p>
            <a:r>
              <a:rPr lang="sv-SE" dirty="0"/>
              <a:t>Film 2025</a:t>
            </a:r>
          </a:p>
        </p:txBody>
      </p:sp>
      <p:sp>
        <p:nvSpPr>
          <p:cNvPr id="13" name="Platshållare för text 12">
            <a:extLst>
              <a:ext uri="{FF2B5EF4-FFF2-40B4-BE49-F238E27FC236}">
                <a16:creationId xmlns:a16="http://schemas.microsoft.com/office/drawing/2014/main" id="{F45CAA5B-2F6A-0A58-D9A3-BCE624384851}"/>
              </a:ext>
            </a:extLst>
          </p:cNvPr>
          <p:cNvSpPr>
            <a:spLocks noGrp="1"/>
          </p:cNvSpPr>
          <p:nvPr>
            <p:ph type="body" sz="half" idx="2"/>
          </p:nvPr>
        </p:nvSpPr>
        <p:spPr/>
        <p:txBody>
          <a:bodyPr/>
          <a:lstStyle/>
          <a:p>
            <a:pPr marL="285750" indent="-285750">
              <a:buFont typeface="Arial" panose="020B0604020202020204" pitchFamily="34" charset="0"/>
              <a:buChar char="•"/>
            </a:pPr>
            <a:r>
              <a:rPr lang="sv-SE" dirty="0"/>
              <a:t>Tema: Tänka efter före</a:t>
            </a:r>
          </a:p>
          <a:p>
            <a:pPr marL="742950" lvl="1" indent="-285750">
              <a:buFont typeface="Arial" panose="020B0604020202020204" pitchFamily="34" charset="0"/>
              <a:buChar char="•"/>
            </a:pPr>
            <a:r>
              <a:rPr lang="sv-SE" dirty="0"/>
              <a:t>Intervjuformat i miljö</a:t>
            </a:r>
          </a:p>
          <a:p>
            <a:pPr marL="285750" indent="-285750">
              <a:buFont typeface="Arial" panose="020B0604020202020204" pitchFamily="34" charset="0"/>
              <a:buChar char="•"/>
            </a:pPr>
            <a:r>
              <a:rPr lang="sv-SE" dirty="0"/>
              <a:t>Spelas in i början av juni</a:t>
            </a:r>
          </a:p>
          <a:p>
            <a:pPr marL="285750" indent="-285750">
              <a:buFont typeface="Arial" panose="020B0604020202020204" pitchFamily="34" charset="0"/>
              <a:buChar char="•"/>
            </a:pPr>
            <a:r>
              <a:rPr lang="sv-SE" dirty="0"/>
              <a:t>Klipps i juni</a:t>
            </a:r>
          </a:p>
          <a:p>
            <a:pPr marL="285750" indent="-285750">
              <a:buFont typeface="Arial" panose="020B0604020202020204" pitchFamily="34" charset="0"/>
              <a:buChar char="•"/>
            </a:pPr>
            <a:r>
              <a:rPr lang="sv-SE" dirty="0"/>
              <a:t>Finns tillgänglig utan text i slutet på juni</a:t>
            </a:r>
          </a:p>
          <a:p>
            <a:pPr marL="285750" indent="-285750">
              <a:buFont typeface="Arial" panose="020B0604020202020204" pitchFamily="34" charset="0"/>
              <a:buChar char="•"/>
            </a:pPr>
            <a:r>
              <a:rPr lang="sv-SE" dirty="0"/>
              <a:t>Versioner med textning på </a:t>
            </a:r>
            <a:r>
              <a:rPr lang="sv-SE" dirty="0" err="1"/>
              <a:t>sv</a:t>
            </a:r>
            <a:r>
              <a:rPr lang="sv-SE" dirty="0"/>
              <a:t>/</a:t>
            </a:r>
            <a:r>
              <a:rPr lang="sv-SE" dirty="0" err="1"/>
              <a:t>eng</a:t>
            </a:r>
            <a:r>
              <a:rPr lang="sv-SE" dirty="0"/>
              <a:t> kommer i augusti</a:t>
            </a:r>
          </a:p>
        </p:txBody>
      </p:sp>
      <p:pic>
        <p:nvPicPr>
          <p:cNvPr id="5" name="Bildobjekt 4">
            <a:extLst>
              <a:ext uri="{FF2B5EF4-FFF2-40B4-BE49-F238E27FC236}">
                <a16:creationId xmlns:a16="http://schemas.microsoft.com/office/drawing/2014/main" id="{A86BADA0-AFCF-2C20-AD72-90E16E191D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6217" y="1653012"/>
            <a:ext cx="5726723" cy="3215826"/>
          </a:xfrm>
          <a:prstGeom prst="roundRect">
            <a:avLst>
              <a:gd name="adj" fmla="val 2605"/>
            </a:avLst>
          </a:prstGeom>
        </p:spPr>
      </p:pic>
    </p:spTree>
    <p:extLst>
      <p:ext uri="{BB962C8B-B14F-4D97-AF65-F5344CB8AC3E}">
        <p14:creationId xmlns:p14="http://schemas.microsoft.com/office/powerpoint/2010/main" val="3516079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text 3">
            <a:extLst>
              <a:ext uri="{FF2B5EF4-FFF2-40B4-BE49-F238E27FC236}">
                <a16:creationId xmlns:a16="http://schemas.microsoft.com/office/drawing/2014/main" id="{7557DE2D-9A64-0709-E819-134114C6A7C6}"/>
              </a:ext>
            </a:extLst>
          </p:cNvPr>
          <p:cNvSpPr>
            <a:spLocks noGrp="1"/>
          </p:cNvSpPr>
          <p:nvPr>
            <p:ph type="body" sz="quarter" idx="15"/>
          </p:nvPr>
        </p:nvSpPr>
        <p:spPr/>
        <p:txBody>
          <a:bodyPr/>
          <a:lstStyle/>
          <a:p>
            <a:r>
              <a:rPr lang="sv-SE"/>
              <a:t>Välkomna</a:t>
            </a:r>
          </a:p>
          <a:p>
            <a:r>
              <a:rPr lang="sv-SE"/>
              <a:t>Bakgrund</a:t>
            </a:r>
          </a:p>
          <a:p>
            <a:r>
              <a:rPr lang="sv-SE"/>
              <a:t>Upplägg av </a:t>
            </a:r>
            <a:r>
              <a:rPr lang="sv-SE" err="1"/>
              <a:t>Säkerhetspushen</a:t>
            </a:r>
            <a:endParaRPr lang="sv-SE"/>
          </a:p>
          <a:p>
            <a:r>
              <a:rPr lang="sv-SE"/>
              <a:t>Vad innebär det för organisationen att genomföra </a:t>
            </a:r>
            <a:r>
              <a:rPr lang="sv-SE" err="1"/>
              <a:t>Säkerhetspushen</a:t>
            </a:r>
            <a:endParaRPr lang="sv-SE"/>
          </a:p>
          <a:p>
            <a:r>
              <a:rPr lang="sv-SE"/>
              <a:t>Vad finns som stöd i genomförandet</a:t>
            </a:r>
          </a:p>
          <a:p>
            <a:r>
              <a:rPr lang="sv-SE"/>
              <a:t>Frågestund</a:t>
            </a:r>
          </a:p>
        </p:txBody>
      </p:sp>
      <p:sp>
        <p:nvSpPr>
          <p:cNvPr id="8" name="Rubrik 7">
            <a:extLst>
              <a:ext uri="{FF2B5EF4-FFF2-40B4-BE49-F238E27FC236}">
                <a16:creationId xmlns:a16="http://schemas.microsoft.com/office/drawing/2014/main" id="{56F9C8F8-6AF0-AC2A-14FD-D4B930F48548}"/>
              </a:ext>
            </a:extLst>
          </p:cNvPr>
          <p:cNvSpPr>
            <a:spLocks noGrp="1"/>
          </p:cNvSpPr>
          <p:nvPr>
            <p:ph type="title"/>
          </p:nvPr>
        </p:nvSpPr>
        <p:spPr/>
        <p:txBody>
          <a:bodyPr/>
          <a:lstStyle/>
          <a:p>
            <a:endParaRPr lang="sv-SE"/>
          </a:p>
        </p:txBody>
      </p:sp>
      <p:sp>
        <p:nvSpPr>
          <p:cNvPr id="11" name="Platshållare för datum 10">
            <a:extLst>
              <a:ext uri="{FF2B5EF4-FFF2-40B4-BE49-F238E27FC236}">
                <a16:creationId xmlns:a16="http://schemas.microsoft.com/office/drawing/2014/main" id="{AFFCC02A-6312-DE57-44C4-1D2ECC5567DD}"/>
              </a:ext>
            </a:extLst>
          </p:cNvPr>
          <p:cNvSpPr>
            <a:spLocks noGrp="1"/>
          </p:cNvSpPr>
          <p:nvPr>
            <p:ph type="dt" sz="half" idx="16"/>
          </p:nvPr>
        </p:nvSpPr>
        <p:spPr/>
        <p:txBody>
          <a:bodyPr/>
          <a:lstStyle/>
          <a:p>
            <a:endParaRPr lang="sv-SE"/>
          </a:p>
        </p:txBody>
      </p:sp>
    </p:spTree>
    <p:extLst>
      <p:ext uri="{BB962C8B-B14F-4D97-AF65-F5344CB8AC3E}">
        <p14:creationId xmlns:p14="http://schemas.microsoft.com/office/powerpoint/2010/main" val="641995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E6126AD3-92A3-8580-F820-11FF8FCAE5D9}"/>
              </a:ext>
            </a:extLst>
          </p:cNvPr>
          <p:cNvSpPr>
            <a:spLocks noGrp="1"/>
          </p:cNvSpPr>
          <p:nvPr>
            <p:ph type="dt" sz="half" idx="10"/>
          </p:nvPr>
        </p:nvSpPr>
        <p:spPr/>
        <p:txBody>
          <a:bodyPr/>
          <a:lstStyle/>
          <a:p>
            <a:endParaRPr lang="sv-SE"/>
          </a:p>
        </p:txBody>
      </p:sp>
      <p:sp>
        <p:nvSpPr>
          <p:cNvPr id="10" name="Rubrik 9">
            <a:extLst>
              <a:ext uri="{FF2B5EF4-FFF2-40B4-BE49-F238E27FC236}">
                <a16:creationId xmlns:a16="http://schemas.microsoft.com/office/drawing/2014/main" id="{F166C5B0-E606-3D91-CFEE-6DF1949AB562}"/>
              </a:ext>
            </a:extLst>
          </p:cNvPr>
          <p:cNvSpPr>
            <a:spLocks noGrp="1"/>
          </p:cNvSpPr>
          <p:nvPr>
            <p:ph type="title"/>
          </p:nvPr>
        </p:nvSpPr>
        <p:spPr>
          <a:xfrm>
            <a:off x="839787" y="605833"/>
            <a:ext cx="4680000" cy="585078"/>
          </a:xfrm>
        </p:spPr>
        <p:txBody>
          <a:bodyPr/>
          <a:lstStyle/>
          <a:p>
            <a:r>
              <a:rPr lang="sv-SE" dirty="0"/>
              <a:t>Material</a:t>
            </a:r>
          </a:p>
        </p:txBody>
      </p:sp>
      <p:sp>
        <p:nvSpPr>
          <p:cNvPr id="13" name="Platshållare för text 12">
            <a:extLst>
              <a:ext uri="{FF2B5EF4-FFF2-40B4-BE49-F238E27FC236}">
                <a16:creationId xmlns:a16="http://schemas.microsoft.com/office/drawing/2014/main" id="{F45CAA5B-2F6A-0A58-D9A3-BCE624384851}"/>
              </a:ext>
            </a:extLst>
          </p:cNvPr>
          <p:cNvSpPr>
            <a:spLocks noGrp="1"/>
          </p:cNvSpPr>
          <p:nvPr>
            <p:ph type="body" sz="half" idx="2"/>
          </p:nvPr>
        </p:nvSpPr>
        <p:spPr>
          <a:xfrm>
            <a:off x="839787" y="1168962"/>
            <a:ext cx="5337539" cy="5083205"/>
          </a:xfrm>
        </p:spPr>
        <p:txBody>
          <a:bodyPr>
            <a:noAutofit/>
          </a:bodyPr>
          <a:lstStyle/>
          <a:p>
            <a:r>
              <a:rPr lang="sv-SE" sz="1400" b="1" dirty="0">
                <a:latin typeface="Figtree" pitchFamily="2" charset="0"/>
              </a:rPr>
              <a:t>Material som kommer att finnas tillgängligt inom kort:</a:t>
            </a:r>
          </a:p>
          <a:p>
            <a:pPr marL="285750" indent="-285750">
              <a:buFont typeface="Arial" panose="020B0604020202020204" pitchFamily="34" charset="0"/>
              <a:buChar char="•"/>
            </a:pPr>
            <a:r>
              <a:rPr lang="sv-SE" sz="1400" dirty="0"/>
              <a:t>Checklista</a:t>
            </a:r>
          </a:p>
          <a:p>
            <a:pPr marL="285750" indent="-285750">
              <a:buFont typeface="Arial" panose="020B0604020202020204" pitchFamily="34" charset="0"/>
              <a:buChar char="•"/>
            </a:pPr>
            <a:r>
              <a:rPr lang="sv-SE" sz="1400" dirty="0"/>
              <a:t>Information till samordnaren</a:t>
            </a:r>
          </a:p>
          <a:p>
            <a:pPr marL="285750" indent="-285750">
              <a:buFont typeface="Arial" panose="020B0604020202020204" pitchFamily="34" charset="0"/>
              <a:buChar char="•"/>
            </a:pPr>
            <a:r>
              <a:rPr lang="sv-SE" sz="1400" dirty="0"/>
              <a:t>Informationspresentation (inom kort efter mötet)</a:t>
            </a:r>
          </a:p>
          <a:p>
            <a:pPr marL="285750" indent="-285750">
              <a:buFont typeface="Arial" panose="020B0604020202020204" pitchFamily="34" charset="0"/>
              <a:buChar char="•"/>
            </a:pPr>
            <a:r>
              <a:rPr lang="sv-SE" sz="1400" dirty="0"/>
              <a:t>Kort pitch-presentation</a:t>
            </a:r>
          </a:p>
          <a:p>
            <a:r>
              <a:rPr lang="sv-SE" sz="1400" b="1" dirty="0">
                <a:latin typeface="Figtree" pitchFamily="2" charset="0"/>
              </a:rPr>
              <a:t>Material som kommer att finnas tillgängligt senast 18 juni:</a:t>
            </a:r>
          </a:p>
          <a:p>
            <a:pPr marL="285750" indent="-285750">
              <a:buFont typeface="Arial" panose="020B0604020202020204" pitchFamily="34" charset="0"/>
              <a:buChar char="•"/>
            </a:pPr>
            <a:r>
              <a:rPr lang="sv-SE" sz="1400" dirty="0"/>
              <a:t>Mailtext för chefer att använda vid kontakt med ev. talare</a:t>
            </a:r>
          </a:p>
          <a:p>
            <a:pPr marL="285750" indent="-285750">
              <a:buFont typeface="Arial" panose="020B0604020202020204" pitchFamily="34" charset="0"/>
              <a:buChar char="•"/>
            </a:pPr>
            <a:r>
              <a:rPr lang="sv-SE" sz="1400" dirty="0"/>
              <a:t>Affisch och bild för skärm på svenska och engelska</a:t>
            </a:r>
          </a:p>
          <a:p>
            <a:pPr marL="285750" indent="-285750">
              <a:buFont typeface="Arial" panose="020B0604020202020204" pitchFamily="34" charset="0"/>
              <a:buChar char="•"/>
            </a:pPr>
            <a:r>
              <a:rPr lang="sv-SE" sz="1400" dirty="0"/>
              <a:t>Illustration</a:t>
            </a:r>
          </a:p>
          <a:p>
            <a:pPr marL="285750" indent="-285750">
              <a:buFont typeface="Arial" panose="020B0604020202020204" pitchFamily="34" charset="0"/>
              <a:buChar char="•"/>
            </a:pPr>
            <a:r>
              <a:rPr lang="sv-SE" sz="1400" dirty="0"/>
              <a:t>Olika copy-texter för ex. hemsida, intranät och sociala medier</a:t>
            </a:r>
          </a:p>
          <a:p>
            <a:pPr marL="285750" indent="-285750">
              <a:buFont typeface="Arial" panose="020B0604020202020204" pitchFamily="34" charset="0"/>
              <a:buChar char="•"/>
            </a:pPr>
            <a:r>
              <a:rPr lang="sv-SE" sz="1400" dirty="0"/>
              <a:t>Underlag för pressmeddelande</a:t>
            </a:r>
          </a:p>
          <a:p>
            <a:pPr marL="285750" indent="-285750">
              <a:buFont typeface="Arial" panose="020B0604020202020204" pitchFamily="34" charset="0"/>
              <a:buChar char="•"/>
            </a:pPr>
            <a:r>
              <a:rPr lang="sv-SE" sz="1400" dirty="0"/>
              <a:t>Film (kommer med textning på </a:t>
            </a:r>
            <a:r>
              <a:rPr lang="sv-SE" sz="1400" dirty="0" err="1"/>
              <a:t>sv</a:t>
            </a:r>
            <a:r>
              <a:rPr lang="sv-SE" sz="1400" dirty="0"/>
              <a:t> och en)</a:t>
            </a:r>
          </a:p>
          <a:p>
            <a:pPr marL="285750" indent="-285750">
              <a:buFont typeface="Arial" panose="020B0604020202020204" pitchFamily="34" charset="0"/>
              <a:buChar char="•"/>
            </a:pPr>
            <a:r>
              <a:rPr lang="sv-SE" sz="1400" dirty="0"/>
              <a:t>Beskrivning och instruktion för aktivitet/övning</a:t>
            </a:r>
          </a:p>
          <a:p>
            <a:pPr marL="285750" indent="-285750">
              <a:buFont typeface="Arial" panose="020B0604020202020204" pitchFamily="34" charset="0"/>
              <a:buChar char="•"/>
            </a:pPr>
            <a:r>
              <a:rPr lang="sv-SE" sz="1400" dirty="0"/>
              <a:t>Underlag för </a:t>
            </a:r>
            <a:r>
              <a:rPr lang="sv-SE" sz="1400" dirty="0" err="1"/>
              <a:t>talmanus</a:t>
            </a:r>
            <a:r>
              <a:rPr lang="sv-SE" sz="1400" dirty="0"/>
              <a:t> för ledningsperson</a:t>
            </a:r>
          </a:p>
        </p:txBody>
      </p:sp>
      <p:sp>
        <p:nvSpPr>
          <p:cNvPr id="5" name="textruta 4">
            <a:extLst>
              <a:ext uri="{FF2B5EF4-FFF2-40B4-BE49-F238E27FC236}">
                <a16:creationId xmlns:a16="http://schemas.microsoft.com/office/drawing/2014/main" id="{8F2C4BA8-0692-3B8C-C073-0D7E0C257CFF}"/>
              </a:ext>
            </a:extLst>
          </p:cNvPr>
          <p:cNvSpPr txBox="1"/>
          <p:nvPr/>
        </p:nvSpPr>
        <p:spPr>
          <a:xfrm>
            <a:off x="7165626" y="6040561"/>
            <a:ext cx="4114800" cy="338554"/>
          </a:xfrm>
          <a:prstGeom prst="rect">
            <a:avLst/>
          </a:prstGeom>
          <a:noFill/>
        </p:spPr>
        <p:txBody>
          <a:bodyPr wrap="square">
            <a:spAutoFit/>
          </a:bodyPr>
          <a:lstStyle/>
          <a:p>
            <a:pPr algn="ctr"/>
            <a:r>
              <a:rPr lang="sv-SE" sz="1600" dirty="0" err="1">
                <a:solidFill>
                  <a:schemeClr val="accent4"/>
                </a:solidFill>
                <a:latin typeface="Figtree" pitchFamily="2" charset="0"/>
                <a:hlinkClick r:id="rId3">
                  <a:extLst>
                    <a:ext uri="{A12FA001-AC4F-418D-AE19-62706E023703}">
                      <ahyp:hlinkClr xmlns:ahyp="http://schemas.microsoft.com/office/drawing/2018/hyperlinkcolor" val="tx"/>
                    </a:ext>
                  </a:extLst>
                </a:hlinkClick>
              </a:rPr>
              <a:t>https</a:t>
            </a:r>
            <a:r>
              <a:rPr lang="sv-SE" sz="1600" dirty="0">
                <a:solidFill>
                  <a:schemeClr val="accent4"/>
                </a:solidFill>
                <a:latin typeface="Figtree" pitchFamily="2" charset="0"/>
                <a:hlinkClick r:id="rId3">
                  <a:extLst>
                    <a:ext uri="{A12FA001-AC4F-418D-AE19-62706E023703}">
                      <ahyp:hlinkClr xmlns:ahyp="http://schemas.microsoft.com/office/drawing/2018/hyperlinkcolor" val="tx"/>
                    </a:ext>
                  </a:extLst>
                </a:hlinkClick>
              </a:rPr>
              <a:t>://</a:t>
            </a:r>
            <a:r>
              <a:rPr lang="sv-SE" sz="1600" dirty="0" err="1">
                <a:solidFill>
                  <a:schemeClr val="accent4"/>
                </a:solidFill>
                <a:latin typeface="Figtree" pitchFamily="2" charset="0"/>
                <a:hlinkClick r:id="rId3">
                  <a:extLst>
                    <a:ext uri="{A12FA001-AC4F-418D-AE19-62706E023703}">
                      <ahyp:hlinkClr xmlns:ahyp="http://schemas.microsoft.com/office/drawing/2018/hyperlinkcolor" val="tx"/>
                    </a:ext>
                  </a:extLst>
                </a:hlinkClick>
              </a:rPr>
              <a:t>www.hallnollan.se</a:t>
            </a:r>
            <a:r>
              <a:rPr lang="sv-SE" sz="1600" dirty="0">
                <a:solidFill>
                  <a:schemeClr val="accent4"/>
                </a:solidFill>
                <a:latin typeface="Figtree" pitchFamily="2" charset="0"/>
                <a:hlinkClick r:id="rId3">
                  <a:extLst>
                    <a:ext uri="{A12FA001-AC4F-418D-AE19-62706E023703}">
                      <ahyp:hlinkClr xmlns:ahyp="http://schemas.microsoft.com/office/drawing/2018/hyperlinkcolor" val="tx"/>
                    </a:ext>
                  </a:extLst>
                </a:hlinkClick>
              </a:rPr>
              <a:t>/</a:t>
            </a:r>
            <a:r>
              <a:rPr lang="sv-SE" sz="1600" dirty="0" err="1">
                <a:solidFill>
                  <a:schemeClr val="accent4"/>
                </a:solidFill>
                <a:latin typeface="Figtree" pitchFamily="2" charset="0"/>
                <a:hlinkClick r:id="rId3">
                  <a:extLst>
                    <a:ext uri="{A12FA001-AC4F-418D-AE19-62706E023703}">
                      <ahyp:hlinkClr xmlns:ahyp="http://schemas.microsoft.com/office/drawing/2018/hyperlinkcolor" val="tx"/>
                    </a:ext>
                  </a:extLst>
                </a:hlinkClick>
              </a:rPr>
              <a:t>sakerhetspushen</a:t>
            </a:r>
            <a:endParaRPr lang="sv-SE" sz="1600" dirty="0">
              <a:solidFill>
                <a:schemeClr val="accent4"/>
              </a:solidFill>
              <a:latin typeface="Figtree" pitchFamily="2" charset="0"/>
            </a:endParaRPr>
          </a:p>
        </p:txBody>
      </p:sp>
      <p:pic>
        <p:nvPicPr>
          <p:cNvPr id="2" name="Bildobjekt 1" descr="En bild som visar text, Teckensnitt, skärmbild, logotyp&#10;&#10;Automatiskt genererad beskrivning">
            <a:extLst>
              <a:ext uri="{FF2B5EF4-FFF2-40B4-BE49-F238E27FC236}">
                <a16:creationId xmlns:a16="http://schemas.microsoft.com/office/drawing/2014/main" id="{5B4CDB18-C3BC-F205-C5C2-8C7C7702C2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5645" y="2932981"/>
            <a:ext cx="3437078" cy="1934823"/>
          </a:xfrm>
          <a:prstGeom prst="rect">
            <a:avLst/>
          </a:prstGeom>
          <a:effectLst>
            <a:outerShdw blurRad="317500" dist="38100" dir="2700000" sx="101000" sy="101000" algn="tl" rotWithShape="0">
              <a:prstClr val="black">
                <a:alpha val="12000"/>
              </a:prstClr>
            </a:outerShdw>
          </a:effectLst>
        </p:spPr>
      </p:pic>
      <p:pic>
        <p:nvPicPr>
          <p:cNvPr id="3" name="Bildobjekt 2" descr="En bild som visar text, skärmbild, Parallell, nummer&#10;&#10;Automatiskt genererad beskrivning">
            <a:extLst>
              <a:ext uri="{FF2B5EF4-FFF2-40B4-BE49-F238E27FC236}">
                <a16:creationId xmlns:a16="http://schemas.microsoft.com/office/drawing/2014/main" id="{FAEFB836-EBAD-4CA2-F561-3334CB5D2F9E}"/>
              </a:ext>
            </a:extLst>
          </p:cNvPr>
          <p:cNvPicPr>
            <a:picLocks noChangeAspect="1"/>
          </p:cNvPicPr>
          <p:nvPr/>
        </p:nvPicPr>
        <p:blipFill rotWithShape="1">
          <a:blip r:embed="rId5">
            <a:extLst>
              <a:ext uri="{28A0092B-C50C-407E-A947-70E740481C1C}">
                <a14:useLocalDpi xmlns:a14="http://schemas.microsoft.com/office/drawing/2010/main" val="0"/>
              </a:ext>
            </a:extLst>
          </a:blip>
          <a:srcRect b="16524"/>
          <a:stretch/>
        </p:blipFill>
        <p:spPr>
          <a:xfrm>
            <a:off x="7913154" y="564041"/>
            <a:ext cx="2619744" cy="2222178"/>
          </a:xfrm>
          <a:prstGeom prst="rect">
            <a:avLst/>
          </a:prstGeom>
          <a:effectLst>
            <a:outerShdw blurRad="328428" dist="38100" dir="2700000" sx="101000" sy="101000" algn="tl" rotWithShape="0">
              <a:prstClr val="black">
                <a:alpha val="12000"/>
              </a:prstClr>
            </a:outerShdw>
          </a:effectLst>
        </p:spPr>
      </p:pic>
      <p:pic>
        <p:nvPicPr>
          <p:cNvPr id="14" name="Bildobjekt 13">
            <a:extLst>
              <a:ext uri="{FF2B5EF4-FFF2-40B4-BE49-F238E27FC236}">
                <a16:creationId xmlns:a16="http://schemas.microsoft.com/office/drawing/2014/main" id="{E6E9CB68-BBBB-0484-5579-F911E46FD95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16862" y="2468310"/>
            <a:ext cx="2365748" cy="3346766"/>
          </a:xfrm>
          <a:prstGeom prst="rect">
            <a:avLst/>
          </a:prstGeom>
          <a:effectLst>
            <a:outerShdw blurRad="328428" dist="38100" dir="2700000" sx="101000" sy="101000" algn="tl" rotWithShape="0">
              <a:prstClr val="black">
                <a:alpha val="12000"/>
              </a:prstClr>
            </a:outerShdw>
          </a:effectLst>
        </p:spPr>
      </p:pic>
    </p:spTree>
    <p:extLst>
      <p:ext uri="{BB962C8B-B14F-4D97-AF65-F5344CB8AC3E}">
        <p14:creationId xmlns:p14="http://schemas.microsoft.com/office/powerpoint/2010/main" val="3792899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4B8BB21-7A5E-9267-A279-2FF29E8F2595}"/>
              </a:ext>
            </a:extLst>
          </p:cNvPr>
          <p:cNvSpPr>
            <a:spLocks noGrp="1"/>
          </p:cNvSpPr>
          <p:nvPr>
            <p:ph type="title"/>
          </p:nvPr>
        </p:nvSpPr>
        <p:spPr/>
        <p:txBody>
          <a:bodyPr/>
          <a:lstStyle/>
          <a:p>
            <a:r>
              <a:rPr lang="sv-SE" dirty="0"/>
              <a:t>Tid för frågor och funderingar</a:t>
            </a:r>
          </a:p>
        </p:txBody>
      </p:sp>
    </p:spTree>
    <p:extLst>
      <p:ext uri="{BB962C8B-B14F-4D97-AF65-F5344CB8AC3E}">
        <p14:creationId xmlns:p14="http://schemas.microsoft.com/office/powerpoint/2010/main" val="2839073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824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685D8FE2-FCB1-76B8-8354-766B6B65A804}"/>
              </a:ext>
            </a:extLst>
          </p:cNvPr>
          <p:cNvSpPr>
            <a:spLocks noGrp="1"/>
          </p:cNvSpPr>
          <p:nvPr>
            <p:ph type="dt" sz="half" idx="10"/>
          </p:nvPr>
        </p:nvSpPr>
        <p:spPr/>
        <p:txBody>
          <a:bodyPr/>
          <a:lstStyle/>
          <a:p>
            <a:endParaRPr lang="sv-SE" dirty="0"/>
          </a:p>
        </p:txBody>
      </p:sp>
      <p:sp>
        <p:nvSpPr>
          <p:cNvPr id="6" name="Rubrik 5">
            <a:extLst>
              <a:ext uri="{FF2B5EF4-FFF2-40B4-BE49-F238E27FC236}">
                <a16:creationId xmlns:a16="http://schemas.microsoft.com/office/drawing/2014/main" id="{ABFBF22C-D8E1-CEEF-03BF-82AB67806214}"/>
              </a:ext>
            </a:extLst>
          </p:cNvPr>
          <p:cNvSpPr>
            <a:spLocks noGrp="1"/>
          </p:cNvSpPr>
          <p:nvPr>
            <p:ph type="title"/>
          </p:nvPr>
        </p:nvSpPr>
        <p:spPr>
          <a:xfrm>
            <a:off x="839787" y="2042557"/>
            <a:ext cx="4680000" cy="1151906"/>
          </a:xfrm>
        </p:spPr>
        <p:txBody>
          <a:bodyPr/>
          <a:lstStyle/>
          <a:p>
            <a:r>
              <a:rPr lang="sv-SE" dirty="0"/>
              <a:t>Håll Nollans </a:t>
            </a:r>
            <a:r>
              <a:rPr lang="sv-SE" dirty="0" err="1"/>
              <a:t>säkerhetspush</a:t>
            </a:r>
            <a:r>
              <a:rPr lang="sv-SE" dirty="0"/>
              <a:t> </a:t>
            </a:r>
          </a:p>
        </p:txBody>
      </p:sp>
      <p:sp>
        <p:nvSpPr>
          <p:cNvPr id="7" name="Platshållare för text 6">
            <a:extLst>
              <a:ext uri="{FF2B5EF4-FFF2-40B4-BE49-F238E27FC236}">
                <a16:creationId xmlns:a16="http://schemas.microsoft.com/office/drawing/2014/main" id="{7052E852-0D94-1FEF-548E-7744F89F2A85}"/>
              </a:ext>
            </a:extLst>
          </p:cNvPr>
          <p:cNvSpPr>
            <a:spLocks noGrp="1"/>
          </p:cNvSpPr>
          <p:nvPr>
            <p:ph type="body" sz="half" idx="2"/>
          </p:nvPr>
        </p:nvSpPr>
        <p:spPr>
          <a:xfrm>
            <a:off x="839788" y="3194464"/>
            <a:ext cx="4679999" cy="2469890"/>
          </a:xfrm>
        </p:spPr>
        <p:txBody>
          <a:bodyPr>
            <a:normAutofit/>
          </a:bodyPr>
          <a:lstStyle/>
          <a:p>
            <a:r>
              <a:rPr lang="sv-SE" sz="2000" dirty="0"/>
              <a:t>16 september 2025</a:t>
            </a:r>
          </a:p>
          <a:p>
            <a:r>
              <a:rPr lang="sv-SE" sz="2000" dirty="0"/>
              <a:t>Klockan 13:00</a:t>
            </a:r>
          </a:p>
          <a:p>
            <a:endParaRPr lang="sv-SE" sz="2000" dirty="0"/>
          </a:p>
          <a:p>
            <a:endParaRPr lang="sv-SE" sz="2000" dirty="0"/>
          </a:p>
          <a:p>
            <a:r>
              <a:rPr lang="sv-SE" sz="2000" dirty="0"/>
              <a:t>(alltid tisdag vecka 38)</a:t>
            </a:r>
          </a:p>
        </p:txBody>
      </p:sp>
      <p:pic>
        <p:nvPicPr>
          <p:cNvPr id="9" name="Bildobjekt 8" descr="En bild som visar Grafik, clipart, Teckensnitt, design&#10;&#10;Automatiskt genererad beskrivning">
            <a:extLst>
              <a:ext uri="{FF2B5EF4-FFF2-40B4-BE49-F238E27FC236}">
                <a16:creationId xmlns:a16="http://schemas.microsoft.com/office/drawing/2014/main" id="{7E56893F-EE7C-A030-C4D0-67FAC0304D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7147" y="1217915"/>
            <a:ext cx="7115576" cy="3953097"/>
          </a:xfrm>
          <a:prstGeom prst="rect">
            <a:avLst/>
          </a:prstGeom>
        </p:spPr>
      </p:pic>
    </p:spTree>
    <p:extLst>
      <p:ext uri="{BB962C8B-B14F-4D97-AF65-F5344CB8AC3E}">
        <p14:creationId xmlns:p14="http://schemas.microsoft.com/office/powerpoint/2010/main" val="539772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
            <a:extLst>
              <a:ext uri="{FF2B5EF4-FFF2-40B4-BE49-F238E27FC236}">
                <a16:creationId xmlns:a16="http://schemas.microsoft.com/office/drawing/2014/main" id="{C432B2BD-AC07-7E47-B70B-7E0D25C113A7}"/>
              </a:ext>
            </a:extLst>
          </p:cNvPr>
          <p:cNvPicPr>
            <a:picLocks noChangeAspect="1"/>
          </p:cNvPicPr>
          <p:nvPr/>
        </p:nvPicPr>
        <p:blipFill>
          <a:blip r:embed="rId3"/>
          <a:stretch>
            <a:fillRect/>
          </a:stretch>
        </p:blipFill>
        <p:spPr>
          <a:xfrm>
            <a:off x="9886776" y="285249"/>
            <a:ext cx="1928033" cy="1703572"/>
          </a:xfrm>
          <a:prstGeom prst="rect">
            <a:avLst/>
          </a:prstGeom>
          <a:effectLst>
            <a:outerShdw blurRad="50800" dist="38100" dir="2700000" algn="tl" rotWithShape="0">
              <a:prstClr val="black">
                <a:alpha val="40000"/>
              </a:prstClr>
            </a:outerShdw>
          </a:effectLst>
        </p:spPr>
      </p:pic>
      <p:pic>
        <p:nvPicPr>
          <p:cNvPr id="2" name="Picture 2">
            <a:extLst>
              <a:ext uri="{FF2B5EF4-FFF2-40B4-BE49-F238E27FC236}">
                <a16:creationId xmlns:a16="http://schemas.microsoft.com/office/drawing/2014/main" id="{382EF32F-DD2A-048E-60AC-A2D2546CD858}"/>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t="7839" b="7839"/>
          <a:stretch/>
        </p:blipFill>
        <p:spPr>
          <a:xfrm>
            <a:off x="0" y="0"/>
            <a:ext cx="12192000" cy="6858000"/>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C4F93676-0D11-7748-3E0F-11A87EDA02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40106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extruta 2">
            <a:extLst>
              <a:ext uri="{FF2B5EF4-FFF2-40B4-BE49-F238E27FC236}">
                <a16:creationId xmlns:a16="http://schemas.microsoft.com/office/drawing/2014/main" id="{A15A95AF-4DA6-4666-B4B2-17982D779353}"/>
              </a:ext>
            </a:extLst>
          </p:cNvPr>
          <p:cNvSpPr txBox="1"/>
          <p:nvPr/>
        </p:nvSpPr>
        <p:spPr>
          <a:xfrm>
            <a:off x="438912" y="1524659"/>
            <a:ext cx="5019074" cy="2774088"/>
          </a:xfrm>
          <a:prstGeom prst="rect">
            <a:avLst/>
          </a:prstGeom>
        </p:spPr>
        <p:txBody>
          <a:bodyPr vert="horz" lIns="91440" tIns="45720" rIns="91440" bIns="45720" rtlCol="0" anchor="b">
            <a:normAutofit/>
          </a:bodyPr>
          <a:lstStyle/>
          <a:p>
            <a:pPr marL="0" marR="0" lvl="0" indent="0" algn="l" defTabSz="457200" rtl="0" eaLnBrk="1" fontAlgn="auto" latinLnBrk="0" hangingPunct="1">
              <a:lnSpc>
                <a:spcPct val="90000"/>
              </a:lnSpc>
              <a:spcBef>
                <a:spcPct val="0"/>
              </a:spcBef>
              <a:spcAft>
                <a:spcPts val="600"/>
              </a:spcAft>
              <a:buClrTx/>
              <a:buSzTx/>
              <a:buFontTx/>
              <a:buNone/>
              <a:tabLst/>
              <a:defRPr/>
            </a:pPr>
            <a:endParaRPr kumimoji="0" lang="en-US" sz="54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7" name="Platshållare för text 6">
            <a:extLst>
              <a:ext uri="{FF2B5EF4-FFF2-40B4-BE49-F238E27FC236}">
                <a16:creationId xmlns:a16="http://schemas.microsoft.com/office/drawing/2014/main" id="{517791EE-D09C-898A-DE65-A400AAD1F04F}"/>
              </a:ext>
            </a:extLst>
          </p:cNvPr>
          <p:cNvSpPr>
            <a:spLocks noGrp="1"/>
          </p:cNvSpPr>
          <p:nvPr>
            <p:ph type="body" idx="13"/>
          </p:nvPr>
        </p:nvSpPr>
        <p:spPr>
          <a:xfrm>
            <a:off x="6390861" y="5479218"/>
            <a:ext cx="2991855" cy="897831"/>
          </a:xfrm>
        </p:spPr>
        <p:txBody>
          <a:bodyPr/>
          <a:lstStyle/>
          <a:p>
            <a:r>
              <a:rPr lang="sv-SE"/>
              <a:t>Mål: Alla deltagare ska känna att de fyllts med energi under </a:t>
            </a:r>
            <a:r>
              <a:rPr lang="sv-SE" err="1"/>
              <a:t>säkerhetspushen</a:t>
            </a:r>
            <a:r>
              <a:rPr lang="sv-SE"/>
              <a:t>!</a:t>
            </a:r>
          </a:p>
          <a:p>
            <a:endParaRPr lang="sv-SE"/>
          </a:p>
          <a:p>
            <a:endParaRPr lang="sv-SE"/>
          </a:p>
        </p:txBody>
      </p:sp>
      <p:sp>
        <p:nvSpPr>
          <p:cNvPr id="2" name="Rubrik 1">
            <a:extLst>
              <a:ext uri="{FF2B5EF4-FFF2-40B4-BE49-F238E27FC236}">
                <a16:creationId xmlns:a16="http://schemas.microsoft.com/office/drawing/2014/main" id="{B8BED933-E3C6-D187-ACB0-3F2173A271DD}"/>
              </a:ext>
            </a:extLst>
          </p:cNvPr>
          <p:cNvSpPr>
            <a:spLocks noGrp="1"/>
          </p:cNvSpPr>
          <p:nvPr>
            <p:ph type="title"/>
          </p:nvPr>
        </p:nvSpPr>
        <p:spPr>
          <a:xfrm>
            <a:off x="6390861" y="760212"/>
            <a:ext cx="4671390" cy="1009212"/>
          </a:xfrm>
        </p:spPr>
        <p:txBody>
          <a:bodyPr/>
          <a:lstStyle/>
          <a:p>
            <a:r>
              <a:rPr lang="sv-SE"/>
              <a:t>Håll Nollans </a:t>
            </a:r>
            <a:r>
              <a:rPr lang="sv-SE" err="1"/>
              <a:t>säkerhetspush</a:t>
            </a:r>
            <a:r>
              <a:rPr lang="sv-SE"/>
              <a:t> </a:t>
            </a:r>
          </a:p>
        </p:txBody>
      </p:sp>
      <p:sp>
        <p:nvSpPr>
          <p:cNvPr id="5" name="Platshållare för text 4">
            <a:extLst>
              <a:ext uri="{FF2B5EF4-FFF2-40B4-BE49-F238E27FC236}">
                <a16:creationId xmlns:a16="http://schemas.microsoft.com/office/drawing/2014/main" id="{88CD8127-9A5E-2F3D-F38E-75517E31E2A4}"/>
              </a:ext>
            </a:extLst>
          </p:cNvPr>
          <p:cNvSpPr>
            <a:spLocks noGrp="1"/>
          </p:cNvSpPr>
          <p:nvPr>
            <p:ph type="body" sz="half" idx="2"/>
          </p:nvPr>
        </p:nvSpPr>
        <p:spPr>
          <a:xfrm>
            <a:off x="6390861" y="1769424"/>
            <a:ext cx="4671390" cy="3508835"/>
          </a:xfrm>
        </p:spPr>
        <p:txBody>
          <a:bodyPr>
            <a:noAutofit/>
          </a:bodyPr>
          <a:lstStyle/>
          <a:p>
            <a:r>
              <a:rPr lang="sv-SE" sz="1500" b="1" dirty="0">
                <a:latin typeface="Figtree" pitchFamily="2" charset="0"/>
              </a:rPr>
              <a:t>SYFTE</a:t>
            </a:r>
          </a:p>
          <a:p>
            <a:r>
              <a:rPr lang="sv-SE" sz="1500" dirty="0"/>
              <a:t>Visa och lyfta goda exempel kring samarbete och på så sätt fortsätta arbeta för en bra säkerhetskultur. </a:t>
            </a:r>
          </a:p>
          <a:p>
            <a:r>
              <a:rPr lang="sv-SE" sz="1500" b="1" dirty="0">
                <a:latin typeface="Figtree" pitchFamily="2" charset="0"/>
              </a:rPr>
              <a:t>TEMA</a:t>
            </a:r>
          </a:p>
          <a:p>
            <a:r>
              <a:rPr lang="sv-SE" sz="1500" dirty="0"/>
              <a:t>Tillsammans krokar vi arm och samarbetar över gränserna för att nå säkrare arbetsplatser.</a:t>
            </a:r>
          </a:p>
          <a:p>
            <a:r>
              <a:rPr lang="sv-SE" sz="1500" b="1" dirty="0">
                <a:latin typeface="Figtree" pitchFamily="2" charset="0"/>
              </a:rPr>
              <a:t>HUVUDBUDSKAP</a:t>
            </a:r>
          </a:p>
          <a:p>
            <a:r>
              <a:rPr lang="sv-SE" sz="1500" dirty="0"/>
              <a:t>Tillsammans skapar vi en säkrare bygg- och anläggningsbransch!</a:t>
            </a:r>
          </a:p>
          <a:p>
            <a:r>
              <a:rPr lang="sv-SE" sz="1500" dirty="0"/>
              <a:t>Lyssna på varandra och hitta bra lösningar tillsammans.</a:t>
            </a:r>
          </a:p>
        </p:txBody>
      </p:sp>
      <p:grpSp>
        <p:nvGrpSpPr>
          <p:cNvPr id="15" name="Grupp 14">
            <a:extLst>
              <a:ext uri="{FF2B5EF4-FFF2-40B4-BE49-F238E27FC236}">
                <a16:creationId xmlns:a16="http://schemas.microsoft.com/office/drawing/2014/main" id="{B79BCB1B-FE12-6DB1-BA69-20D95D3C8FEC}"/>
              </a:ext>
            </a:extLst>
          </p:cNvPr>
          <p:cNvGrpSpPr/>
          <p:nvPr/>
        </p:nvGrpSpPr>
        <p:grpSpPr>
          <a:xfrm>
            <a:off x="-1" y="662"/>
            <a:ext cx="5801139" cy="6946634"/>
            <a:chOff x="391476" y="10"/>
            <a:chExt cx="5795092" cy="6939393"/>
          </a:xfrm>
        </p:grpSpPr>
        <p:pic>
          <p:nvPicPr>
            <p:cNvPr id="8" name="Bildobjekt 7" descr="En bild som visar konstruktion, sitter, leksak, orange&#10;&#10;Automatiskt genererad beskrivning">
              <a:extLst>
                <a:ext uri="{FF2B5EF4-FFF2-40B4-BE49-F238E27FC236}">
                  <a16:creationId xmlns:a16="http://schemas.microsoft.com/office/drawing/2014/main" id="{1455DBBC-E41E-A698-D117-B524F67621AD}"/>
                </a:ext>
              </a:extLst>
            </p:cNvPr>
            <p:cNvPicPr>
              <a:picLocks noChangeAspect="1"/>
            </p:cNvPicPr>
            <p:nvPr/>
          </p:nvPicPr>
          <p:blipFill rotWithShape="1">
            <a:blip r:embed="rId3">
              <a:extLst>
                <a:ext uri="{28A0092B-C50C-407E-A947-70E740481C1C}">
                  <a14:useLocalDpi xmlns:a14="http://schemas.microsoft.com/office/drawing/2010/main" val="0"/>
                </a:ext>
              </a:extLst>
            </a:blip>
            <a:srcRect l="25629" t="17" r="30780" b="1918"/>
            <a:stretch/>
          </p:blipFill>
          <p:spPr>
            <a:xfrm>
              <a:off x="391476" y="10"/>
              <a:ext cx="2611646" cy="3892380"/>
            </a:xfrm>
            <a:prstGeom prst="rect">
              <a:avLst/>
            </a:prstGeom>
          </p:spPr>
        </p:pic>
        <p:pic>
          <p:nvPicPr>
            <p:cNvPr id="11" name="Bildobjekt 10" descr="En bild som visar byggnad, person, inomhus, tak&#10;&#10;Automatiskt genererad beskrivning">
              <a:extLst>
                <a:ext uri="{FF2B5EF4-FFF2-40B4-BE49-F238E27FC236}">
                  <a16:creationId xmlns:a16="http://schemas.microsoft.com/office/drawing/2014/main" id="{AF386A9E-C473-BE99-6567-66845A9BC679}"/>
                </a:ext>
              </a:extLst>
            </p:cNvPr>
            <p:cNvPicPr>
              <a:picLocks noChangeAspect="1"/>
            </p:cNvPicPr>
            <p:nvPr/>
          </p:nvPicPr>
          <p:blipFill rotWithShape="1">
            <a:blip r:embed="rId4">
              <a:extLst>
                <a:ext uri="{28A0092B-C50C-407E-A947-70E740481C1C}">
                  <a14:useLocalDpi xmlns:a14="http://schemas.microsoft.com/office/drawing/2010/main" val="0"/>
                </a:ext>
              </a:extLst>
            </a:blip>
            <a:srcRect l="31002" t="14285" r="47447"/>
            <a:stretch/>
          </p:blipFill>
          <p:spPr>
            <a:xfrm>
              <a:off x="3079673" y="10"/>
              <a:ext cx="3106895" cy="6857990"/>
            </a:xfrm>
            <a:prstGeom prst="rect">
              <a:avLst/>
            </a:prstGeom>
          </p:spPr>
        </p:pic>
        <p:pic>
          <p:nvPicPr>
            <p:cNvPr id="13" name="Bildobjekt 12" descr="En bild som visar utomhus, byggnad, väg, gata&#10;&#10;Automatiskt genererad beskrivning">
              <a:extLst>
                <a:ext uri="{FF2B5EF4-FFF2-40B4-BE49-F238E27FC236}">
                  <a16:creationId xmlns:a16="http://schemas.microsoft.com/office/drawing/2014/main" id="{0FD91B0A-4194-69E4-B1A4-F16ADBEDF923}"/>
                </a:ext>
              </a:extLst>
            </p:cNvPr>
            <p:cNvPicPr>
              <a:picLocks noChangeAspect="1"/>
            </p:cNvPicPr>
            <p:nvPr/>
          </p:nvPicPr>
          <p:blipFill rotWithShape="1">
            <a:blip r:embed="rId5">
              <a:extLst>
                <a:ext uri="{28A0092B-C50C-407E-A947-70E740481C1C}">
                  <a14:useLocalDpi xmlns:a14="http://schemas.microsoft.com/office/drawing/2010/main" val="0"/>
                </a:ext>
              </a:extLst>
            </a:blip>
            <a:srcRect l="36483" t="335" r="5888" b="-1974"/>
            <a:stretch/>
          </p:blipFill>
          <p:spPr>
            <a:xfrm>
              <a:off x="391476" y="3968506"/>
              <a:ext cx="2611646" cy="2970897"/>
            </a:xfrm>
            <a:prstGeom prst="rect">
              <a:avLst/>
            </a:prstGeom>
          </p:spPr>
        </p:pic>
      </p:grpSp>
      <p:sp>
        <p:nvSpPr>
          <p:cNvPr id="3" name="Ellips 2">
            <a:extLst>
              <a:ext uri="{FF2B5EF4-FFF2-40B4-BE49-F238E27FC236}">
                <a16:creationId xmlns:a16="http://schemas.microsoft.com/office/drawing/2014/main" id="{15C07B98-DE0D-79DE-691E-854015C44DD4}"/>
              </a:ext>
            </a:extLst>
          </p:cNvPr>
          <p:cNvSpPr/>
          <p:nvPr/>
        </p:nvSpPr>
        <p:spPr>
          <a:xfrm>
            <a:off x="10185400" y="4492427"/>
            <a:ext cx="1820890" cy="1820890"/>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dirty="0">
                <a:latin typeface="Figtree" pitchFamily="2" charset="0"/>
              </a:rPr>
              <a:t>Årets film har tema ”</a:t>
            </a:r>
            <a:r>
              <a:rPr lang="sv-SE" i="1" dirty="0">
                <a:latin typeface="Figtree" pitchFamily="2" charset="0"/>
              </a:rPr>
              <a:t>Tänka efter före</a:t>
            </a:r>
            <a:r>
              <a:rPr lang="sv-SE" dirty="0">
                <a:latin typeface="Figtree" pitchFamily="2" charset="0"/>
              </a:rPr>
              <a:t>”</a:t>
            </a:r>
          </a:p>
        </p:txBody>
      </p:sp>
      <p:sp>
        <p:nvSpPr>
          <p:cNvPr id="6" name="Platshållare för datum 5">
            <a:extLst>
              <a:ext uri="{FF2B5EF4-FFF2-40B4-BE49-F238E27FC236}">
                <a16:creationId xmlns:a16="http://schemas.microsoft.com/office/drawing/2014/main" id="{ABEE96D7-6A57-B4FC-C9F9-79B0297DD877}"/>
              </a:ext>
            </a:extLst>
          </p:cNvPr>
          <p:cNvSpPr>
            <a:spLocks noGrp="1"/>
          </p:cNvSpPr>
          <p:nvPr>
            <p:ph type="dt" sz="half" idx="10"/>
          </p:nvPr>
        </p:nvSpPr>
        <p:spPr/>
        <p:txBody>
          <a:bodyPr/>
          <a:lstStyle/>
          <a:p>
            <a:endParaRPr lang="sv-SE"/>
          </a:p>
        </p:txBody>
      </p:sp>
    </p:spTree>
    <p:extLst>
      <p:ext uri="{BB962C8B-B14F-4D97-AF65-F5344CB8AC3E}">
        <p14:creationId xmlns:p14="http://schemas.microsoft.com/office/powerpoint/2010/main" val="6970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31F1F47-9711-301E-2FB1-2B30953B9D83}"/>
              </a:ext>
            </a:extLst>
          </p:cNvPr>
          <p:cNvSpPr>
            <a:spLocks noGrp="1"/>
          </p:cNvSpPr>
          <p:nvPr>
            <p:ph type="title"/>
          </p:nvPr>
        </p:nvSpPr>
        <p:spPr/>
        <p:txBody>
          <a:bodyPr/>
          <a:lstStyle/>
          <a:p>
            <a:r>
              <a:rPr lang="sv-SE" dirty="0"/>
              <a:t>Budskap</a:t>
            </a:r>
          </a:p>
        </p:txBody>
      </p:sp>
      <p:sp>
        <p:nvSpPr>
          <p:cNvPr id="7" name="Platshållare för innehåll 6">
            <a:extLst>
              <a:ext uri="{FF2B5EF4-FFF2-40B4-BE49-F238E27FC236}">
                <a16:creationId xmlns:a16="http://schemas.microsoft.com/office/drawing/2014/main" id="{802EECD9-FB58-2F3F-0077-9A41A253E24B}"/>
              </a:ext>
            </a:extLst>
          </p:cNvPr>
          <p:cNvSpPr>
            <a:spLocks noGrp="1"/>
          </p:cNvSpPr>
          <p:nvPr>
            <p:ph idx="1"/>
          </p:nvPr>
        </p:nvSpPr>
        <p:spPr>
          <a:xfrm>
            <a:off x="761162" y="1700658"/>
            <a:ext cx="6150278" cy="4284505"/>
          </a:xfrm>
        </p:spPr>
        <p:txBody>
          <a:bodyPr>
            <a:normAutofit lnSpcReduction="10000"/>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sv-SE" sz="1600" b="1" dirty="0">
                <a:solidFill>
                  <a:srgbClr val="245A61"/>
                </a:solidFill>
                <a:latin typeface="Figtree" pitchFamily="2" charset="0"/>
              </a:rPr>
              <a:t>Huvudbudskap för </a:t>
            </a:r>
            <a:r>
              <a:rPr lang="sv-SE" sz="1600" b="1" dirty="0" err="1">
                <a:solidFill>
                  <a:srgbClr val="245A61"/>
                </a:solidFill>
                <a:latin typeface="Figtree" pitchFamily="2" charset="0"/>
              </a:rPr>
              <a:t>säkerhetspushen</a:t>
            </a:r>
            <a:endParaRPr lang="sv-SE" sz="1600" dirty="0">
              <a:solidFill>
                <a:srgbClr val="245A61"/>
              </a:solidFill>
              <a:latin typeface="Figtree" pitchFamily="2"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sv-SE" sz="1600" u="none" strike="noStrike" kern="1200" cap="none" spc="0" normalizeH="0" baseline="0" noProof="0" dirty="0">
                <a:ln>
                  <a:noFill/>
                </a:ln>
                <a:solidFill>
                  <a:srgbClr val="245A61"/>
                </a:solidFill>
                <a:effectLst/>
                <a:uLnTx/>
                <a:uFillTx/>
              </a:rPr>
              <a:t>Tillsammans skapar vi en säkrare bygg- och anläggningsbransch!</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sv-SE" sz="1600" u="none" strike="noStrike" kern="1200" cap="none" spc="0" normalizeH="0" baseline="0" noProof="0" dirty="0">
                <a:ln>
                  <a:noFill/>
                </a:ln>
                <a:solidFill>
                  <a:srgbClr val="245A61"/>
                </a:solidFill>
                <a:effectLst/>
                <a:uLnTx/>
                <a:uFillTx/>
              </a:rPr>
              <a:t>Lyssna på varandra och hitta bra lösningar tillsammans.</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sv-SE" sz="1600" b="0" i="0" u="none" strike="noStrike" kern="1200" cap="none" spc="0" normalizeH="0" baseline="0" noProof="0" dirty="0">
              <a:ln>
                <a:noFill/>
              </a:ln>
              <a:solidFill>
                <a:srgbClr val="245A61"/>
              </a:solidFill>
              <a:effectLst/>
              <a:uLnTx/>
              <a:uFillTx/>
              <a:latin typeface="Figtree" pitchFamily="2"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sv-SE" sz="1600" b="1" u="none" strike="noStrike" kern="1200" cap="none" spc="0" normalizeH="0" baseline="0" noProof="0" dirty="0">
                <a:ln>
                  <a:noFill/>
                </a:ln>
                <a:solidFill>
                  <a:srgbClr val="245A61"/>
                </a:solidFill>
                <a:effectLst/>
                <a:uLnTx/>
                <a:uFillTx/>
                <a:latin typeface="Figtree" pitchFamily="2" charset="0"/>
              </a:rPr>
              <a:t>Kompletterande budskap</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sv-SE" sz="1600" u="none" strike="noStrike" kern="1200" cap="none" spc="0" normalizeH="0" baseline="0" noProof="0" dirty="0">
                <a:ln>
                  <a:noFill/>
                </a:ln>
                <a:effectLst/>
                <a:uLnTx/>
                <a:uFillTx/>
              </a:rPr>
              <a:t>När </a:t>
            </a:r>
            <a:r>
              <a:rPr kumimoji="0" lang="sv-SE" sz="1600" u="none" strike="noStrike" kern="1200" cap="none" spc="0" normalizeH="0" baseline="0" noProof="0" dirty="0">
                <a:ln>
                  <a:noFill/>
                </a:ln>
                <a:effectLst/>
                <a:uLnTx/>
                <a:uFillTx/>
                <a:latin typeface="Figtree Medium" pitchFamily="2" charset="0"/>
              </a:rPr>
              <a:t>Håll Nollans </a:t>
            </a:r>
            <a:r>
              <a:rPr kumimoji="0" lang="sv-SE" sz="1600" u="none" strike="noStrike" kern="1200" cap="none" spc="0" normalizeH="0" baseline="0" noProof="0" dirty="0" err="1">
                <a:ln>
                  <a:noFill/>
                </a:ln>
                <a:effectLst/>
                <a:uLnTx/>
                <a:uFillTx/>
                <a:latin typeface="Figtree Medium" pitchFamily="2" charset="0"/>
              </a:rPr>
              <a:t>säkerhetspush</a:t>
            </a:r>
            <a:r>
              <a:rPr kumimoji="0" lang="sv-SE" sz="1600" u="none" strike="noStrike" kern="1200" cap="none" spc="0" normalizeH="0" baseline="0" noProof="0" dirty="0">
                <a:ln>
                  <a:noFill/>
                </a:ln>
                <a:effectLst/>
                <a:uLnTx/>
                <a:uFillTx/>
                <a:latin typeface="Figtree Medium" pitchFamily="2" charset="0"/>
              </a:rPr>
              <a:t> </a:t>
            </a:r>
            <a:r>
              <a:rPr kumimoji="0" lang="sv-SE" sz="1600" u="none" strike="noStrike" kern="1200" cap="none" spc="0" normalizeH="0" baseline="0" noProof="0" dirty="0">
                <a:ln>
                  <a:noFill/>
                </a:ln>
                <a:solidFill>
                  <a:srgbClr val="245A61"/>
                </a:solidFill>
                <a:effectLst/>
                <a:uLnTx/>
                <a:uFillTx/>
              </a:rPr>
              <a:t>nämns i sammanhang kan nedan deviser användas:</a:t>
            </a:r>
          </a:p>
          <a:p>
            <a:pPr marL="2857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sv-SE" sz="1600" u="none" strike="noStrike" kern="1200" cap="none" spc="0" normalizeH="0" baseline="0" noProof="0" dirty="0">
                <a:ln>
                  <a:noFill/>
                </a:ln>
                <a:solidFill>
                  <a:srgbClr val="245A61"/>
                </a:solidFill>
                <a:effectLst/>
                <a:uLnTx/>
                <a:uFillTx/>
              </a:rPr>
              <a:t>tillsammans för tryggare byggen!</a:t>
            </a:r>
          </a:p>
          <a:p>
            <a:pPr marL="2857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sv-SE" sz="1600" u="none" strike="noStrike" kern="1200" cap="none" spc="0" normalizeH="0" baseline="0" noProof="0" dirty="0">
                <a:ln>
                  <a:noFill/>
                </a:ln>
                <a:solidFill>
                  <a:srgbClr val="245A61"/>
                </a:solidFill>
                <a:effectLst/>
                <a:uLnTx/>
                <a:uFillTx/>
              </a:rPr>
              <a:t>en påminnelse om att vi alltid behöver arbeta för en säkrare arbetsmiljö</a:t>
            </a:r>
          </a:p>
          <a:p>
            <a:pPr marL="2857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sv-SE" sz="1600" u="none" strike="noStrike" kern="1200" cap="none" spc="0" normalizeH="0" baseline="0" noProof="0" dirty="0">
                <a:ln>
                  <a:noFill/>
                </a:ln>
                <a:solidFill>
                  <a:srgbClr val="245A61"/>
                </a:solidFill>
                <a:effectLst/>
                <a:uLnTx/>
                <a:uFillTx/>
              </a:rPr>
              <a:t>för att samarbete är avgörande för en säkrare arbetsmiljö</a:t>
            </a:r>
          </a:p>
          <a:p>
            <a:pPr marL="2857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sv-SE" sz="1600" u="none" strike="noStrike" kern="1200" cap="none" spc="0" normalizeH="0" baseline="0" noProof="0" dirty="0">
                <a:ln>
                  <a:noFill/>
                </a:ln>
                <a:solidFill>
                  <a:srgbClr val="245A61"/>
                </a:solidFill>
                <a:effectLst/>
                <a:uLnTx/>
                <a:uFillTx/>
              </a:rPr>
              <a:t>för att skapa en säker arbetsmiljö behöver alla bidra</a:t>
            </a:r>
          </a:p>
          <a:p>
            <a:pPr marL="2857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sv-SE" sz="1600" u="none" strike="noStrike" kern="1200" cap="none" spc="0" normalizeH="0" baseline="0" noProof="0" dirty="0">
                <a:ln>
                  <a:noFill/>
                </a:ln>
                <a:solidFill>
                  <a:srgbClr val="245A61"/>
                </a:solidFill>
                <a:effectLst/>
                <a:uLnTx/>
                <a:uFillTx/>
              </a:rPr>
              <a:t>vi samverkar för säkrare arbetsmiljö</a:t>
            </a:r>
          </a:p>
          <a:p>
            <a:pPr marL="285750" marR="0" lvl="0" indent="-2857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sv-SE" sz="1600" u="none" strike="noStrike" kern="1200" cap="none" spc="0" normalizeH="0" baseline="0" noProof="0" dirty="0">
                <a:ln>
                  <a:noFill/>
                </a:ln>
                <a:solidFill>
                  <a:srgbClr val="245A61"/>
                </a:solidFill>
                <a:effectLst/>
                <a:uLnTx/>
                <a:uFillTx/>
              </a:rPr>
              <a:t>ett tillfälle att inspireras och fylla på med energi för att fortsätta arbeta för en säkrare arbetsmiljö</a:t>
            </a:r>
          </a:p>
          <a:p>
            <a:endParaRPr lang="sv-SE" sz="1600" dirty="0"/>
          </a:p>
        </p:txBody>
      </p:sp>
      <p:sp>
        <p:nvSpPr>
          <p:cNvPr id="16" name="Platshållare för innehåll 6">
            <a:extLst>
              <a:ext uri="{FF2B5EF4-FFF2-40B4-BE49-F238E27FC236}">
                <a16:creationId xmlns:a16="http://schemas.microsoft.com/office/drawing/2014/main" id="{99DD7773-97E6-8C57-0550-E2F386CBC914}"/>
              </a:ext>
            </a:extLst>
          </p:cNvPr>
          <p:cNvSpPr txBox="1">
            <a:spLocks/>
          </p:cNvSpPr>
          <p:nvPr/>
        </p:nvSpPr>
        <p:spPr>
          <a:xfrm>
            <a:off x="7509866" y="1098749"/>
            <a:ext cx="4155223" cy="471099"/>
          </a:xfrm>
          <a:prstGeom prst="rect">
            <a:avLst/>
          </a:prstGeom>
        </p:spPr>
        <p:txBody>
          <a:bodyPr vert="horz" lIns="91440" tIns="216000" rIns="91440" bIns="45720" rtlCol="0">
            <a:normAutofit lnSpcReduction="10000"/>
          </a:bodyPr>
          <a:lstStyle>
            <a:lvl1pPr marL="0" indent="0" algn="l" defTabSz="914400" rtl="0" eaLnBrk="1" latinLnBrk="0" hangingPunct="1">
              <a:lnSpc>
                <a:spcPct val="100000"/>
              </a:lnSpc>
              <a:spcBef>
                <a:spcPts val="1000"/>
              </a:spcBef>
              <a:buFont typeface="Wingdings" pitchFamily="2" charset="2"/>
              <a:buNone/>
              <a:defRPr sz="1800" b="0" i="0" kern="1200">
                <a:solidFill>
                  <a:schemeClr val="tx1"/>
                </a:solidFill>
                <a:latin typeface="Figtree Light" pitchFamily="2" charset="0"/>
                <a:ea typeface="+mn-ea"/>
                <a:cs typeface="+mn-cs"/>
              </a:defRPr>
            </a:lvl1pPr>
            <a:lvl2pPr marL="216000" indent="-216000" algn="l" defTabSz="914400" rtl="0" eaLnBrk="1" latinLnBrk="0" hangingPunct="1">
              <a:lnSpc>
                <a:spcPct val="100000"/>
              </a:lnSpc>
              <a:spcBef>
                <a:spcPts val="500"/>
              </a:spcBef>
              <a:buFont typeface="Wingdings" pitchFamily="2" charset="2"/>
              <a:buChar char="§"/>
              <a:defRPr sz="1200" b="0" i="0" kern="1200">
                <a:solidFill>
                  <a:schemeClr val="tx1"/>
                </a:solidFill>
                <a:latin typeface="Figtree Light" pitchFamily="2" charset="0"/>
                <a:ea typeface="+mn-ea"/>
                <a:cs typeface="+mn-cs"/>
              </a:defRPr>
            </a:lvl2pPr>
            <a:lvl3pPr marL="216000" indent="-216000" algn="l" defTabSz="914400" rtl="0" eaLnBrk="1" latinLnBrk="0" hangingPunct="1">
              <a:lnSpc>
                <a:spcPct val="100000"/>
              </a:lnSpc>
              <a:spcBef>
                <a:spcPts val="500"/>
              </a:spcBef>
              <a:buFont typeface="Wingdings" pitchFamily="2" charset="2"/>
              <a:buChar char="§"/>
              <a:defRPr sz="10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0"/>
              </a:spcBef>
              <a:spcAft>
                <a:spcPts val="600"/>
              </a:spcAft>
              <a:buFontTx/>
              <a:buNone/>
              <a:defRPr/>
            </a:pPr>
            <a:r>
              <a:rPr lang="sv-SE" sz="1600" b="1" dirty="0">
                <a:solidFill>
                  <a:srgbClr val="245A61"/>
                </a:solidFill>
                <a:latin typeface="Figtree" pitchFamily="2" charset="0"/>
              </a:rPr>
              <a:t>Exempel på användning:</a:t>
            </a:r>
          </a:p>
        </p:txBody>
      </p:sp>
      <p:sp>
        <p:nvSpPr>
          <p:cNvPr id="18" name="Rektangel med rundade hörn 17">
            <a:extLst>
              <a:ext uri="{FF2B5EF4-FFF2-40B4-BE49-F238E27FC236}">
                <a16:creationId xmlns:a16="http://schemas.microsoft.com/office/drawing/2014/main" id="{A29F4E9F-18F3-33D0-8455-81B01EB10C37}"/>
              </a:ext>
            </a:extLst>
          </p:cNvPr>
          <p:cNvSpPr/>
          <p:nvPr/>
        </p:nvSpPr>
        <p:spPr>
          <a:xfrm>
            <a:off x="7873340" y="1675958"/>
            <a:ext cx="3428276" cy="210193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Platshållare för innehåll 6">
            <a:extLst>
              <a:ext uri="{FF2B5EF4-FFF2-40B4-BE49-F238E27FC236}">
                <a16:creationId xmlns:a16="http://schemas.microsoft.com/office/drawing/2014/main" id="{656324FC-6071-ED67-762F-D1F78BD5E7FA}"/>
              </a:ext>
            </a:extLst>
          </p:cNvPr>
          <p:cNvSpPr txBox="1">
            <a:spLocks/>
          </p:cNvSpPr>
          <p:nvPr/>
        </p:nvSpPr>
        <p:spPr>
          <a:xfrm>
            <a:off x="8133809" y="1853668"/>
            <a:ext cx="2907338" cy="1746511"/>
          </a:xfrm>
          <a:prstGeom prst="rect">
            <a:avLst/>
          </a:prstGeom>
        </p:spPr>
        <p:txBody>
          <a:bodyPr vert="horz" lIns="91440" tIns="216000" rIns="91440" bIns="45720" rtlCol="0" anchor="ctr">
            <a:normAutofit/>
          </a:bodyPr>
          <a:lstStyle>
            <a:lvl1pPr marL="0" indent="0" algn="l" defTabSz="914400" rtl="0" eaLnBrk="1" latinLnBrk="0" hangingPunct="1">
              <a:lnSpc>
                <a:spcPct val="100000"/>
              </a:lnSpc>
              <a:spcBef>
                <a:spcPts val="1000"/>
              </a:spcBef>
              <a:buFont typeface="Wingdings" pitchFamily="2" charset="2"/>
              <a:buNone/>
              <a:defRPr sz="1800" b="0" i="0" kern="1200">
                <a:solidFill>
                  <a:schemeClr val="tx1"/>
                </a:solidFill>
                <a:latin typeface="Figtree Light" pitchFamily="2" charset="0"/>
                <a:ea typeface="+mn-ea"/>
                <a:cs typeface="+mn-cs"/>
              </a:defRPr>
            </a:lvl1pPr>
            <a:lvl2pPr marL="216000" indent="-216000" algn="l" defTabSz="914400" rtl="0" eaLnBrk="1" latinLnBrk="0" hangingPunct="1">
              <a:lnSpc>
                <a:spcPct val="100000"/>
              </a:lnSpc>
              <a:spcBef>
                <a:spcPts val="500"/>
              </a:spcBef>
              <a:buFont typeface="Wingdings" pitchFamily="2" charset="2"/>
              <a:buChar char="§"/>
              <a:defRPr sz="1200" b="0" i="0" kern="1200">
                <a:solidFill>
                  <a:schemeClr val="tx1"/>
                </a:solidFill>
                <a:latin typeface="Figtree Light" pitchFamily="2" charset="0"/>
                <a:ea typeface="+mn-ea"/>
                <a:cs typeface="+mn-cs"/>
              </a:defRPr>
            </a:lvl2pPr>
            <a:lvl3pPr marL="216000" indent="-216000" algn="l" defTabSz="914400" rtl="0" eaLnBrk="1" latinLnBrk="0" hangingPunct="1">
              <a:lnSpc>
                <a:spcPct val="100000"/>
              </a:lnSpc>
              <a:spcBef>
                <a:spcPts val="500"/>
              </a:spcBef>
              <a:buFont typeface="Wingdings" pitchFamily="2" charset="2"/>
              <a:buChar char="§"/>
              <a:defRPr sz="10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0"/>
              </a:spcBef>
              <a:spcAft>
                <a:spcPts val="600"/>
              </a:spcAft>
              <a:buFontTx/>
              <a:buNone/>
              <a:defRPr/>
            </a:pPr>
            <a:r>
              <a:rPr lang="sv-SE" sz="1600" b="1" dirty="0">
                <a:solidFill>
                  <a:schemeClr val="bg1"/>
                </a:solidFill>
                <a:latin typeface="Figtree" pitchFamily="2" charset="0"/>
              </a:rPr>
              <a:t>Samarbete är avgörande för en säkrare arbetsmiljö</a:t>
            </a:r>
            <a:endParaRPr lang="sv-SE" sz="1600" dirty="0">
              <a:solidFill>
                <a:schemeClr val="bg1"/>
              </a:solidFill>
            </a:endParaRPr>
          </a:p>
          <a:p>
            <a:pPr algn="ctr">
              <a:lnSpc>
                <a:spcPct val="90000"/>
              </a:lnSpc>
              <a:spcBef>
                <a:spcPts val="0"/>
              </a:spcBef>
              <a:spcAft>
                <a:spcPts val="600"/>
              </a:spcAft>
              <a:buFontTx/>
              <a:buNone/>
              <a:defRPr/>
            </a:pPr>
            <a:r>
              <a:rPr lang="sv-SE" sz="1600" dirty="0">
                <a:solidFill>
                  <a:schemeClr val="bg1"/>
                </a:solidFill>
              </a:rPr>
              <a:t>– Vi genomför Håll Nollans </a:t>
            </a:r>
            <a:r>
              <a:rPr lang="sv-SE" sz="1600" dirty="0" err="1">
                <a:solidFill>
                  <a:schemeClr val="bg1"/>
                </a:solidFill>
              </a:rPr>
              <a:t>säkerhetspush</a:t>
            </a:r>
            <a:endParaRPr lang="sv-SE" sz="1600" dirty="0">
              <a:solidFill>
                <a:schemeClr val="bg1"/>
              </a:solidFill>
            </a:endParaRPr>
          </a:p>
        </p:txBody>
      </p:sp>
      <p:sp>
        <p:nvSpPr>
          <p:cNvPr id="21" name="Rektangel med rundade hörn 20">
            <a:extLst>
              <a:ext uri="{FF2B5EF4-FFF2-40B4-BE49-F238E27FC236}">
                <a16:creationId xmlns:a16="http://schemas.microsoft.com/office/drawing/2014/main" id="{9B8D3EDD-66E4-ED8F-535D-CAF74C53071F}"/>
              </a:ext>
            </a:extLst>
          </p:cNvPr>
          <p:cNvSpPr/>
          <p:nvPr/>
        </p:nvSpPr>
        <p:spPr>
          <a:xfrm>
            <a:off x="7873341" y="4062898"/>
            <a:ext cx="3428276" cy="210193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2" name="Platshållare för innehåll 6">
            <a:extLst>
              <a:ext uri="{FF2B5EF4-FFF2-40B4-BE49-F238E27FC236}">
                <a16:creationId xmlns:a16="http://schemas.microsoft.com/office/drawing/2014/main" id="{E9D61E9C-C7EE-C9B7-8649-ABDA9C2CC939}"/>
              </a:ext>
            </a:extLst>
          </p:cNvPr>
          <p:cNvSpPr txBox="1">
            <a:spLocks/>
          </p:cNvSpPr>
          <p:nvPr/>
        </p:nvSpPr>
        <p:spPr>
          <a:xfrm>
            <a:off x="8133809" y="4240608"/>
            <a:ext cx="2907338" cy="1746511"/>
          </a:xfrm>
          <a:prstGeom prst="rect">
            <a:avLst/>
          </a:prstGeom>
        </p:spPr>
        <p:txBody>
          <a:bodyPr vert="horz" lIns="91440" tIns="216000" rIns="91440" bIns="45720" rtlCol="0" anchor="ctr">
            <a:normAutofit/>
          </a:bodyPr>
          <a:lstStyle>
            <a:lvl1pPr marL="0" indent="0" algn="l" defTabSz="914400" rtl="0" eaLnBrk="1" latinLnBrk="0" hangingPunct="1">
              <a:lnSpc>
                <a:spcPct val="100000"/>
              </a:lnSpc>
              <a:spcBef>
                <a:spcPts val="1000"/>
              </a:spcBef>
              <a:buFont typeface="Wingdings" pitchFamily="2" charset="2"/>
              <a:buNone/>
              <a:defRPr sz="1800" b="0" i="0" kern="1200">
                <a:solidFill>
                  <a:schemeClr val="tx1"/>
                </a:solidFill>
                <a:latin typeface="Figtree Light" pitchFamily="2" charset="0"/>
                <a:ea typeface="+mn-ea"/>
                <a:cs typeface="+mn-cs"/>
              </a:defRPr>
            </a:lvl1pPr>
            <a:lvl2pPr marL="216000" indent="-216000" algn="l" defTabSz="914400" rtl="0" eaLnBrk="1" latinLnBrk="0" hangingPunct="1">
              <a:lnSpc>
                <a:spcPct val="100000"/>
              </a:lnSpc>
              <a:spcBef>
                <a:spcPts val="500"/>
              </a:spcBef>
              <a:buFont typeface="Wingdings" pitchFamily="2" charset="2"/>
              <a:buChar char="§"/>
              <a:defRPr sz="1200" b="0" i="0" kern="1200">
                <a:solidFill>
                  <a:schemeClr val="tx1"/>
                </a:solidFill>
                <a:latin typeface="Figtree Light" pitchFamily="2" charset="0"/>
                <a:ea typeface="+mn-ea"/>
                <a:cs typeface="+mn-cs"/>
              </a:defRPr>
            </a:lvl2pPr>
            <a:lvl3pPr marL="216000" indent="-216000" algn="l" defTabSz="914400" rtl="0" eaLnBrk="1" latinLnBrk="0" hangingPunct="1">
              <a:lnSpc>
                <a:spcPct val="100000"/>
              </a:lnSpc>
              <a:spcBef>
                <a:spcPts val="500"/>
              </a:spcBef>
              <a:buFont typeface="Wingdings" pitchFamily="2" charset="2"/>
              <a:buChar char="§"/>
              <a:defRPr sz="10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0"/>
              </a:spcBef>
              <a:spcAft>
                <a:spcPts val="600"/>
              </a:spcAft>
              <a:buFontTx/>
              <a:buNone/>
              <a:defRPr/>
            </a:pPr>
            <a:r>
              <a:rPr lang="sv-SE" sz="1600" b="1" dirty="0">
                <a:solidFill>
                  <a:schemeClr val="bg1"/>
                </a:solidFill>
                <a:latin typeface="Figtree" pitchFamily="2" charset="0"/>
              </a:rPr>
              <a:t>Håll Nollans </a:t>
            </a:r>
            <a:br>
              <a:rPr lang="sv-SE" sz="1600" b="1" dirty="0">
                <a:solidFill>
                  <a:schemeClr val="bg1"/>
                </a:solidFill>
                <a:latin typeface="Figtree" pitchFamily="2" charset="0"/>
              </a:rPr>
            </a:br>
            <a:r>
              <a:rPr lang="sv-SE" sz="1600" b="1" dirty="0" err="1">
                <a:solidFill>
                  <a:schemeClr val="bg1"/>
                </a:solidFill>
                <a:latin typeface="Figtree" pitchFamily="2" charset="0"/>
              </a:rPr>
              <a:t>säkerhetspush</a:t>
            </a:r>
            <a:endParaRPr lang="sv-SE" sz="1600" dirty="0">
              <a:solidFill>
                <a:schemeClr val="bg1"/>
              </a:solidFill>
            </a:endParaRPr>
          </a:p>
          <a:p>
            <a:pPr algn="ctr">
              <a:lnSpc>
                <a:spcPct val="90000"/>
              </a:lnSpc>
              <a:spcBef>
                <a:spcPts val="0"/>
              </a:spcBef>
              <a:spcAft>
                <a:spcPts val="600"/>
              </a:spcAft>
              <a:buFontTx/>
              <a:buNone/>
              <a:defRPr/>
            </a:pPr>
            <a:r>
              <a:rPr lang="sv-SE" sz="1600" dirty="0">
                <a:solidFill>
                  <a:schemeClr val="bg1"/>
                </a:solidFill>
              </a:rPr>
              <a:t>– för att samarbete är avgörande för en säkrare arbetsmiljö</a:t>
            </a:r>
            <a:endParaRPr lang="sv-SE" sz="1600" b="1" dirty="0">
              <a:solidFill>
                <a:schemeClr val="bg1"/>
              </a:solidFill>
              <a:latin typeface="Figtree" pitchFamily="2" charset="0"/>
            </a:endParaRPr>
          </a:p>
          <a:p>
            <a:pPr algn="ctr">
              <a:lnSpc>
                <a:spcPct val="90000"/>
              </a:lnSpc>
              <a:spcBef>
                <a:spcPts val="0"/>
              </a:spcBef>
              <a:spcAft>
                <a:spcPts val="600"/>
              </a:spcAft>
              <a:buFontTx/>
              <a:buNone/>
              <a:defRPr/>
            </a:pPr>
            <a:endParaRPr lang="sv-SE" sz="1600" b="1" dirty="0">
              <a:solidFill>
                <a:schemeClr val="bg1"/>
              </a:solidFill>
              <a:latin typeface="Figtree" pitchFamily="2" charset="0"/>
            </a:endParaRPr>
          </a:p>
        </p:txBody>
      </p:sp>
      <p:sp>
        <p:nvSpPr>
          <p:cNvPr id="23" name="Platshållare för datum 3">
            <a:extLst>
              <a:ext uri="{FF2B5EF4-FFF2-40B4-BE49-F238E27FC236}">
                <a16:creationId xmlns:a16="http://schemas.microsoft.com/office/drawing/2014/main" id="{059754B7-411D-4152-4375-87CB8E54B192}"/>
              </a:ext>
            </a:extLst>
          </p:cNvPr>
          <p:cNvSpPr>
            <a:spLocks noGrp="1"/>
          </p:cNvSpPr>
          <p:nvPr>
            <p:ph type="dt" sz="half" idx="10"/>
          </p:nvPr>
        </p:nvSpPr>
        <p:spPr>
          <a:xfrm>
            <a:off x="369277" y="6379115"/>
            <a:ext cx="1124986" cy="365125"/>
          </a:xfrm>
        </p:spPr>
        <p:txBody>
          <a:bodyPr/>
          <a:lstStyle/>
          <a:p>
            <a:endParaRPr lang="sv-SE" dirty="0"/>
          </a:p>
        </p:txBody>
      </p:sp>
      <p:sp>
        <p:nvSpPr>
          <p:cNvPr id="3" name="Ellips 2">
            <a:extLst>
              <a:ext uri="{FF2B5EF4-FFF2-40B4-BE49-F238E27FC236}">
                <a16:creationId xmlns:a16="http://schemas.microsoft.com/office/drawing/2014/main" id="{E1598CF8-8124-EF96-8187-5F81EF7888FA}"/>
              </a:ext>
            </a:extLst>
          </p:cNvPr>
          <p:cNvSpPr/>
          <p:nvPr/>
        </p:nvSpPr>
        <p:spPr>
          <a:xfrm>
            <a:off x="10185400" y="4492427"/>
            <a:ext cx="1820890" cy="1820890"/>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400" dirty="0">
                <a:latin typeface="Figtree" pitchFamily="2" charset="0"/>
              </a:rPr>
              <a:t>Filmens tema </a:t>
            </a:r>
            <a:r>
              <a:rPr lang="sv-SE" dirty="0">
                <a:latin typeface="Figtree" pitchFamily="2" charset="0"/>
              </a:rPr>
              <a:t>”Tänka efter före” </a:t>
            </a:r>
            <a:r>
              <a:rPr lang="sv-SE" sz="1400" dirty="0">
                <a:latin typeface="Figtree" pitchFamily="2" charset="0"/>
              </a:rPr>
              <a:t>kompletterar</a:t>
            </a:r>
          </a:p>
        </p:txBody>
      </p:sp>
    </p:spTree>
    <p:extLst>
      <p:ext uri="{BB962C8B-B14F-4D97-AF65-F5344CB8AC3E}">
        <p14:creationId xmlns:p14="http://schemas.microsoft.com/office/powerpoint/2010/main" val="3149738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ubrik 10">
            <a:extLst>
              <a:ext uri="{FF2B5EF4-FFF2-40B4-BE49-F238E27FC236}">
                <a16:creationId xmlns:a16="http://schemas.microsoft.com/office/drawing/2014/main" id="{B963926B-4B72-CFDF-A6E5-558C3C4E07BB}"/>
              </a:ext>
            </a:extLst>
          </p:cNvPr>
          <p:cNvSpPr>
            <a:spLocks noGrp="1"/>
          </p:cNvSpPr>
          <p:nvPr>
            <p:ph type="title"/>
          </p:nvPr>
        </p:nvSpPr>
        <p:spPr>
          <a:xfrm>
            <a:off x="839786" y="760212"/>
            <a:ext cx="4919745" cy="892800"/>
          </a:xfrm>
        </p:spPr>
        <p:txBody>
          <a:bodyPr/>
          <a:lstStyle/>
          <a:p>
            <a:r>
              <a:rPr lang="sv-SE" dirty="0"/>
              <a:t>Bakgrund - projektgrupp  </a:t>
            </a:r>
          </a:p>
        </p:txBody>
      </p:sp>
      <p:sp>
        <p:nvSpPr>
          <p:cNvPr id="13" name="Platshållare för text 12">
            <a:extLst>
              <a:ext uri="{FF2B5EF4-FFF2-40B4-BE49-F238E27FC236}">
                <a16:creationId xmlns:a16="http://schemas.microsoft.com/office/drawing/2014/main" id="{89A05711-5992-DA9D-859A-FBBB20944F48}"/>
              </a:ext>
            </a:extLst>
          </p:cNvPr>
          <p:cNvSpPr>
            <a:spLocks noGrp="1"/>
          </p:cNvSpPr>
          <p:nvPr>
            <p:ph type="body" sz="half" idx="2"/>
          </p:nvPr>
        </p:nvSpPr>
        <p:spPr/>
        <p:txBody>
          <a:bodyPr>
            <a:normAutofit/>
          </a:bodyPr>
          <a:lstStyle/>
          <a:p>
            <a:r>
              <a:rPr lang="sv-SE" b="1" dirty="0">
                <a:latin typeface="Figtree" pitchFamily="2" charset="0"/>
              </a:rPr>
              <a:t>Projektledare: </a:t>
            </a:r>
          </a:p>
          <a:p>
            <a:pPr marL="285750" indent="-285750">
              <a:buFont typeface="Arial" panose="020B0604020202020204" pitchFamily="34" charset="0"/>
              <a:buChar char="•"/>
            </a:pPr>
            <a:r>
              <a:rPr lang="sv-SE" dirty="0"/>
              <a:t>Hanna </a:t>
            </a:r>
            <a:r>
              <a:rPr lang="sv-SE" dirty="0" err="1"/>
              <a:t>Ågermo</a:t>
            </a:r>
            <a:r>
              <a:rPr lang="sv-SE" dirty="0"/>
              <a:t>, Håll Nollan</a:t>
            </a:r>
          </a:p>
          <a:p>
            <a:endParaRPr lang="sv-SE" dirty="0"/>
          </a:p>
          <a:p>
            <a:r>
              <a:rPr lang="sv-SE" b="1" dirty="0">
                <a:latin typeface="Figtree" pitchFamily="2" charset="0"/>
              </a:rPr>
              <a:t>Projektgrupp:</a:t>
            </a:r>
          </a:p>
          <a:p>
            <a:pPr marL="285750" indent="-285750">
              <a:buFont typeface="Arial" panose="020B0604020202020204" pitchFamily="34" charset="0"/>
              <a:buChar char="•"/>
            </a:pPr>
            <a:r>
              <a:rPr lang="sv-SE" dirty="0"/>
              <a:t>Helene Nilsson, Trafikverket</a:t>
            </a:r>
          </a:p>
          <a:p>
            <a:pPr marL="285750" indent="-285750">
              <a:buFont typeface="Arial" panose="020B0604020202020204" pitchFamily="34" charset="0"/>
              <a:buChar char="•"/>
            </a:pPr>
            <a:r>
              <a:rPr lang="sv-SE" dirty="0"/>
              <a:t>Catharina (Nina) Jansson, NCC</a:t>
            </a:r>
          </a:p>
          <a:p>
            <a:pPr marL="285750" indent="-285750">
              <a:buFont typeface="Arial" panose="020B0604020202020204" pitchFamily="34" charset="0"/>
              <a:buChar char="•"/>
            </a:pPr>
            <a:r>
              <a:rPr lang="sv-SE" dirty="0"/>
              <a:t>Lena Egerstad, Akademiska Hus</a:t>
            </a:r>
          </a:p>
          <a:p>
            <a:pPr marL="285750" indent="-285750">
              <a:buFont typeface="Arial" panose="020B0604020202020204" pitchFamily="34" charset="0"/>
              <a:buChar char="•"/>
            </a:pPr>
            <a:r>
              <a:rPr lang="sv-SE" dirty="0"/>
              <a:t>Lotta </a:t>
            </a:r>
            <a:r>
              <a:rPr lang="sv-SE" dirty="0" err="1"/>
              <a:t>Peacock</a:t>
            </a:r>
            <a:r>
              <a:rPr lang="sv-SE" dirty="0"/>
              <a:t>, konsult</a:t>
            </a:r>
          </a:p>
          <a:p>
            <a:pPr marL="285750" indent="-285750">
              <a:buFont typeface="Arial" panose="020B0604020202020204" pitchFamily="34" charset="0"/>
              <a:buChar char="•"/>
            </a:pPr>
            <a:r>
              <a:rPr lang="sv-SE" dirty="0"/>
              <a:t>Åsa Nordin, SISAB</a:t>
            </a:r>
          </a:p>
          <a:p>
            <a:pPr marL="285750" indent="-285750">
              <a:buFont typeface="Arial" panose="020B0604020202020204" pitchFamily="34" charset="0"/>
              <a:buChar char="•"/>
            </a:pPr>
            <a:r>
              <a:rPr lang="sv-SE" dirty="0"/>
              <a:t>Ulrika </a:t>
            </a:r>
            <a:r>
              <a:rPr lang="sv-SE" dirty="0" err="1"/>
              <a:t>Dolietis</a:t>
            </a:r>
            <a:r>
              <a:rPr lang="sv-SE" dirty="0"/>
              <a:t>, Håll Nollan</a:t>
            </a:r>
          </a:p>
        </p:txBody>
      </p:sp>
      <p:pic>
        <p:nvPicPr>
          <p:cNvPr id="17" name="Bildobjekt 16" descr="En bild som visar Grafik, symbol, grafisk design, Teckensnitt&#10;&#10;Automatiskt genererad beskrivning">
            <a:extLst>
              <a:ext uri="{FF2B5EF4-FFF2-40B4-BE49-F238E27FC236}">
                <a16:creationId xmlns:a16="http://schemas.microsoft.com/office/drawing/2014/main" id="{473B26FE-67D9-C2AB-E748-C2F64AD378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8165" y="1381961"/>
            <a:ext cx="3652756" cy="3652756"/>
          </a:xfrm>
          <a:prstGeom prst="rect">
            <a:avLst/>
          </a:prstGeom>
        </p:spPr>
      </p:pic>
      <p:sp>
        <p:nvSpPr>
          <p:cNvPr id="18" name="Platshållare för datum 3">
            <a:extLst>
              <a:ext uri="{FF2B5EF4-FFF2-40B4-BE49-F238E27FC236}">
                <a16:creationId xmlns:a16="http://schemas.microsoft.com/office/drawing/2014/main" id="{FE81AB9D-9641-E16D-25E1-1C354AA4B13E}"/>
              </a:ext>
            </a:extLst>
          </p:cNvPr>
          <p:cNvSpPr>
            <a:spLocks noGrp="1"/>
          </p:cNvSpPr>
          <p:nvPr>
            <p:ph type="dt" sz="half" idx="10"/>
          </p:nvPr>
        </p:nvSpPr>
        <p:spPr>
          <a:xfrm>
            <a:off x="369277" y="6379115"/>
            <a:ext cx="1124986" cy="365125"/>
          </a:xfrm>
        </p:spPr>
        <p:txBody>
          <a:bodyPr/>
          <a:lstStyle/>
          <a:p>
            <a:endParaRPr lang="sv-SE" dirty="0"/>
          </a:p>
        </p:txBody>
      </p:sp>
    </p:spTree>
    <p:extLst>
      <p:ext uri="{BB962C8B-B14F-4D97-AF65-F5344CB8AC3E}">
        <p14:creationId xmlns:p14="http://schemas.microsoft.com/office/powerpoint/2010/main" val="3463328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latshållare för text 23">
            <a:extLst>
              <a:ext uri="{FF2B5EF4-FFF2-40B4-BE49-F238E27FC236}">
                <a16:creationId xmlns:a16="http://schemas.microsoft.com/office/drawing/2014/main" id="{E51892E5-ED93-AD2E-E5E4-15DA74193A1B}"/>
              </a:ext>
            </a:extLst>
          </p:cNvPr>
          <p:cNvSpPr>
            <a:spLocks noGrp="1"/>
          </p:cNvSpPr>
          <p:nvPr>
            <p:ph type="body" sz="quarter" idx="66"/>
          </p:nvPr>
        </p:nvSpPr>
        <p:spPr>
          <a:xfrm>
            <a:off x="777948" y="2984500"/>
            <a:ext cx="2146299" cy="444500"/>
          </a:xfrm>
        </p:spPr>
        <p:txBody>
          <a:bodyPr/>
          <a:lstStyle/>
          <a:p>
            <a:r>
              <a:rPr lang="sv-SE" dirty="0">
                <a:latin typeface="Figtree" pitchFamily="2" charset="0"/>
              </a:rPr>
              <a:t>Inledning</a:t>
            </a:r>
          </a:p>
        </p:txBody>
      </p:sp>
      <p:sp>
        <p:nvSpPr>
          <p:cNvPr id="21" name="Platshållare för text 20">
            <a:extLst>
              <a:ext uri="{FF2B5EF4-FFF2-40B4-BE49-F238E27FC236}">
                <a16:creationId xmlns:a16="http://schemas.microsoft.com/office/drawing/2014/main" id="{0D2A008D-0C71-B861-1148-B80CCA22D042}"/>
              </a:ext>
            </a:extLst>
          </p:cNvPr>
          <p:cNvSpPr>
            <a:spLocks noGrp="1"/>
          </p:cNvSpPr>
          <p:nvPr>
            <p:ph type="body" sz="quarter" idx="25"/>
          </p:nvPr>
        </p:nvSpPr>
        <p:spPr>
          <a:xfrm>
            <a:off x="857844" y="3625592"/>
            <a:ext cx="191017" cy="191017"/>
          </a:xfrm>
        </p:spPr>
        <p:txBody>
          <a:bodyPr/>
          <a:lstStyle/>
          <a:p>
            <a:endParaRPr lang="sv-SE"/>
          </a:p>
        </p:txBody>
      </p:sp>
      <p:sp>
        <p:nvSpPr>
          <p:cNvPr id="25" name="Platshållare för text 24">
            <a:extLst>
              <a:ext uri="{FF2B5EF4-FFF2-40B4-BE49-F238E27FC236}">
                <a16:creationId xmlns:a16="http://schemas.microsoft.com/office/drawing/2014/main" id="{78E599DB-F288-281B-2D80-F17C28497A89}"/>
              </a:ext>
            </a:extLst>
          </p:cNvPr>
          <p:cNvSpPr>
            <a:spLocks noGrp="1"/>
          </p:cNvSpPr>
          <p:nvPr>
            <p:ph type="body" sz="quarter" idx="69"/>
          </p:nvPr>
        </p:nvSpPr>
        <p:spPr>
          <a:xfrm>
            <a:off x="3499548" y="2984500"/>
            <a:ext cx="2146299" cy="444500"/>
          </a:xfrm>
        </p:spPr>
        <p:txBody>
          <a:bodyPr/>
          <a:lstStyle/>
          <a:p>
            <a:r>
              <a:rPr lang="sv-SE" dirty="0">
                <a:latin typeface="Figtree" pitchFamily="2" charset="0"/>
              </a:rPr>
              <a:t>Korta tal</a:t>
            </a:r>
          </a:p>
        </p:txBody>
      </p:sp>
      <p:sp>
        <p:nvSpPr>
          <p:cNvPr id="26" name="Platshållare för text 25">
            <a:extLst>
              <a:ext uri="{FF2B5EF4-FFF2-40B4-BE49-F238E27FC236}">
                <a16:creationId xmlns:a16="http://schemas.microsoft.com/office/drawing/2014/main" id="{490EF950-F36D-B4D3-600E-8856D6A2AF12}"/>
              </a:ext>
            </a:extLst>
          </p:cNvPr>
          <p:cNvSpPr>
            <a:spLocks noGrp="1"/>
          </p:cNvSpPr>
          <p:nvPr>
            <p:ph type="body" sz="quarter" idx="70"/>
          </p:nvPr>
        </p:nvSpPr>
        <p:spPr>
          <a:xfrm>
            <a:off x="3579444" y="3625592"/>
            <a:ext cx="191017" cy="191017"/>
          </a:xfrm>
        </p:spPr>
        <p:txBody>
          <a:bodyPr/>
          <a:lstStyle/>
          <a:p>
            <a:endParaRPr lang="sv-SE"/>
          </a:p>
        </p:txBody>
      </p:sp>
      <p:sp>
        <p:nvSpPr>
          <p:cNvPr id="27" name="Platshållare för text 26">
            <a:extLst>
              <a:ext uri="{FF2B5EF4-FFF2-40B4-BE49-F238E27FC236}">
                <a16:creationId xmlns:a16="http://schemas.microsoft.com/office/drawing/2014/main" id="{D52A2EEF-603E-3CD2-A68E-A83D989B778D}"/>
              </a:ext>
            </a:extLst>
          </p:cNvPr>
          <p:cNvSpPr>
            <a:spLocks noGrp="1"/>
          </p:cNvSpPr>
          <p:nvPr>
            <p:ph type="body" sz="quarter" idx="73"/>
          </p:nvPr>
        </p:nvSpPr>
        <p:spPr>
          <a:xfrm>
            <a:off x="6302043" y="2984500"/>
            <a:ext cx="2424514" cy="444496"/>
          </a:xfrm>
        </p:spPr>
        <p:txBody>
          <a:bodyPr>
            <a:normAutofit/>
          </a:bodyPr>
          <a:lstStyle/>
          <a:p>
            <a:r>
              <a:rPr lang="sv-SE" dirty="0">
                <a:latin typeface="Figtree" pitchFamily="2" charset="0"/>
              </a:rPr>
              <a:t>Reflektionsövning</a:t>
            </a:r>
          </a:p>
        </p:txBody>
      </p:sp>
      <p:sp>
        <p:nvSpPr>
          <p:cNvPr id="28" name="Platshållare för text 27">
            <a:extLst>
              <a:ext uri="{FF2B5EF4-FFF2-40B4-BE49-F238E27FC236}">
                <a16:creationId xmlns:a16="http://schemas.microsoft.com/office/drawing/2014/main" id="{5946ADC4-B356-2061-79BF-EC986BD993F8}"/>
              </a:ext>
            </a:extLst>
          </p:cNvPr>
          <p:cNvSpPr>
            <a:spLocks noGrp="1"/>
          </p:cNvSpPr>
          <p:nvPr>
            <p:ph type="body" sz="quarter" idx="74"/>
          </p:nvPr>
        </p:nvSpPr>
        <p:spPr>
          <a:xfrm>
            <a:off x="6381939" y="3625592"/>
            <a:ext cx="191017" cy="191017"/>
          </a:xfrm>
        </p:spPr>
        <p:txBody>
          <a:bodyPr/>
          <a:lstStyle/>
          <a:p>
            <a:endParaRPr lang="sv-SE"/>
          </a:p>
        </p:txBody>
      </p:sp>
      <p:sp>
        <p:nvSpPr>
          <p:cNvPr id="22" name="Platshållare för text 21">
            <a:extLst>
              <a:ext uri="{FF2B5EF4-FFF2-40B4-BE49-F238E27FC236}">
                <a16:creationId xmlns:a16="http://schemas.microsoft.com/office/drawing/2014/main" id="{04740197-CB81-1B46-C3EB-6842C2F034CC}"/>
              </a:ext>
            </a:extLst>
          </p:cNvPr>
          <p:cNvSpPr>
            <a:spLocks noGrp="1"/>
          </p:cNvSpPr>
          <p:nvPr>
            <p:ph type="body" sz="quarter" idx="57"/>
          </p:nvPr>
        </p:nvSpPr>
        <p:spPr>
          <a:xfrm>
            <a:off x="761162" y="4629401"/>
            <a:ext cx="2146299" cy="1428750"/>
          </a:xfrm>
        </p:spPr>
        <p:txBody>
          <a:bodyPr/>
          <a:lstStyle/>
          <a:p>
            <a:r>
              <a:rPr lang="sv-SE" dirty="0"/>
              <a:t>Deltagarna hälsas välkomna</a:t>
            </a:r>
          </a:p>
          <a:p>
            <a:r>
              <a:rPr lang="sv-SE" dirty="0"/>
              <a:t>Film visas</a:t>
            </a:r>
          </a:p>
        </p:txBody>
      </p:sp>
      <p:sp>
        <p:nvSpPr>
          <p:cNvPr id="23" name="Platshållare för text 22">
            <a:extLst>
              <a:ext uri="{FF2B5EF4-FFF2-40B4-BE49-F238E27FC236}">
                <a16:creationId xmlns:a16="http://schemas.microsoft.com/office/drawing/2014/main" id="{2EE3BD4A-1F2F-5B25-5E02-3E8699839F78}"/>
              </a:ext>
            </a:extLst>
          </p:cNvPr>
          <p:cNvSpPr>
            <a:spLocks noGrp="1"/>
          </p:cNvSpPr>
          <p:nvPr>
            <p:ph type="body" sz="quarter" idx="59"/>
          </p:nvPr>
        </p:nvSpPr>
        <p:spPr>
          <a:xfrm>
            <a:off x="761162" y="4060437"/>
            <a:ext cx="2146299" cy="543580"/>
          </a:xfrm>
        </p:spPr>
        <p:txBody>
          <a:bodyPr/>
          <a:lstStyle/>
          <a:p>
            <a:r>
              <a:rPr lang="sv-SE" dirty="0"/>
              <a:t>Ca 7 minuter</a:t>
            </a:r>
          </a:p>
        </p:txBody>
      </p:sp>
      <p:sp>
        <p:nvSpPr>
          <p:cNvPr id="20" name="Platshållare för innehåll 19">
            <a:extLst>
              <a:ext uri="{FF2B5EF4-FFF2-40B4-BE49-F238E27FC236}">
                <a16:creationId xmlns:a16="http://schemas.microsoft.com/office/drawing/2014/main" id="{4D30CC17-31F8-5520-4D21-354B4C8FC547}"/>
              </a:ext>
            </a:extLst>
          </p:cNvPr>
          <p:cNvSpPr>
            <a:spLocks noGrp="1"/>
          </p:cNvSpPr>
          <p:nvPr>
            <p:ph idx="1"/>
          </p:nvPr>
        </p:nvSpPr>
        <p:spPr>
          <a:xfrm>
            <a:off x="761162" y="1700659"/>
            <a:ext cx="8710246" cy="665795"/>
          </a:xfrm>
        </p:spPr>
        <p:txBody>
          <a:bodyPr/>
          <a:lstStyle/>
          <a:p>
            <a:r>
              <a:rPr lang="sv-SE" dirty="0"/>
              <a:t>(</a:t>
            </a:r>
            <a:r>
              <a:rPr lang="sv-SE" dirty="0" err="1"/>
              <a:t>Säkerhetspushen</a:t>
            </a:r>
            <a:r>
              <a:rPr lang="sv-SE" dirty="0"/>
              <a:t> varar i cirka 15-30 minuter) </a:t>
            </a:r>
          </a:p>
        </p:txBody>
      </p:sp>
      <p:sp>
        <p:nvSpPr>
          <p:cNvPr id="19" name="Rubrik 18">
            <a:extLst>
              <a:ext uri="{FF2B5EF4-FFF2-40B4-BE49-F238E27FC236}">
                <a16:creationId xmlns:a16="http://schemas.microsoft.com/office/drawing/2014/main" id="{1D9E4EE6-54F0-97D8-96F6-2CAB3FEA3DBA}"/>
              </a:ext>
            </a:extLst>
          </p:cNvPr>
          <p:cNvSpPr>
            <a:spLocks noGrp="1"/>
          </p:cNvSpPr>
          <p:nvPr>
            <p:ph type="title"/>
          </p:nvPr>
        </p:nvSpPr>
        <p:spPr/>
        <p:txBody>
          <a:bodyPr>
            <a:normAutofit fontScale="90000"/>
          </a:bodyPr>
          <a:lstStyle/>
          <a:p>
            <a:r>
              <a:rPr lang="sv-SE" dirty="0"/>
              <a:t>Håll Nollans </a:t>
            </a:r>
            <a:r>
              <a:rPr lang="sv-SE" dirty="0" err="1"/>
              <a:t>säkerhetspush</a:t>
            </a:r>
            <a:r>
              <a:rPr lang="sv-SE" dirty="0"/>
              <a:t> - </a:t>
            </a:r>
            <a:br>
              <a:rPr lang="sv-SE" dirty="0"/>
            </a:br>
            <a:r>
              <a:rPr lang="sv-SE" dirty="0"/>
              <a:t>ungefärligt upplägg</a:t>
            </a:r>
          </a:p>
        </p:txBody>
      </p:sp>
      <p:sp>
        <p:nvSpPr>
          <p:cNvPr id="29" name="Platshållare för text 28">
            <a:extLst>
              <a:ext uri="{FF2B5EF4-FFF2-40B4-BE49-F238E27FC236}">
                <a16:creationId xmlns:a16="http://schemas.microsoft.com/office/drawing/2014/main" id="{B91A371B-9EDF-0753-E839-32D2B80B2258}"/>
              </a:ext>
            </a:extLst>
          </p:cNvPr>
          <p:cNvSpPr>
            <a:spLocks noGrp="1"/>
          </p:cNvSpPr>
          <p:nvPr>
            <p:ph type="body" sz="quarter" idx="75"/>
          </p:nvPr>
        </p:nvSpPr>
        <p:spPr>
          <a:xfrm>
            <a:off x="3493106" y="4616010"/>
            <a:ext cx="2146299" cy="1428750"/>
          </a:xfrm>
        </p:spPr>
        <p:txBody>
          <a:bodyPr/>
          <a:lstStyle/>
          <a:p>
            <a:r>
              <a:rPr lang="sv-SE" dirty="0"/>
              <a:t>Chefer från ledningen från ett eller ett par företag samt gärna ett skyddsombud håller tal om hur samverkan bidrar till en bättre arbetsmiljö</a:t>
            </a:r>
          </a:p>
          <a:p>
            <a:endParaRPr lang="sv-SE" dirty="0"/>
          </a:p>
          <a:p>
            <a:endParaRPr lang="sv-SE" dirty="0"/>
          </a:p>
        </p:txBody>
      </p:sp>
      <p:sp>
        <p:nvSpPr>
          <p:cNvPr id="30" name="Platshållare för text 29">
            <a:extLst>
              <a:ext uri="{FF2B5EF4-FFF2-40B4-BE49-F238E27FC236}">
                <a16:creationId xmlns:a16="http://schemas.microsoft.com/office/drawing/2014/main" id="{BE9C7158-3AF4-3E43-84CC-F76ABA6A4B9C}"/>
              </a:ext>
            </a:extLst>
          </p:cNvPr>
          <p:cNvSpPr>
            <a:spLocks noGrp="1"/>
          </p:cNvSpPr>
          <p:nvPr>
            <p:ph type="body" sz="quarter" idx="76"/>
          </p:nvPr>
        </p:nvSpPr>
        <p:spPr>
          <a:xfrm>
            <a:off x="3493106" y="4047046"/>
            <a:ext cx="2146299" cy="543580"/>
          </a:xfrm>
        </p:spPr>
        <p:txBody>
          <a:bodyPr/>
          <a:lstStyle/>
          <a:p>
            <a:r>
              <a:rPr lang="sv-SE" dirty="0"/>
              <a:t>4-7 minuter</a:t>
            </a:r>
          </a:p>
          <a:p>
            <a:endParaRPr lang="sv-SE" dirty="0"/>
          </a:p>
          <a:p>
            <a:endParaRPr lang="sv-SE" dirty="0"/>
          </a:p>
        </p:txBody>
      </p:sp>
      <p:sp>
        <p:nvSpPr>
          <p:cNvPr id="31" name="Platshållare för text 30">
            <a:extLst>
              <a:ext uri="{FF2B5EF4-FFF2-40B4-BE49-F238E27FC236}">
                <a16:creationId xmlns:a16="http://schemas.microsoft.com/office/drawing/2014/main" id="{6E5BDB04-A124-3A54-03DC-F5B152F4F01D}"/>
              </a:ext>
            </a:extLst>
          </p:cNvPr>
          <p:cNvSpPr>
            <a:spLocks noGrp="1"/>
          </p:cNvSpPr>
          <p:nvPr>
            <p:ph type="body" sz="quarter" idx="77"/>
          </p:nvPr>
        </p:nvSpPr>
        <p:spPr>
          <a:xfrm>
            <a:off x="6295928" y="4616010"/>
            <a:ext cx="2146299" cy="1428750"/>
          </a:xfrm>
        </p:spPr>
        <p:txBody>
          <a:bodyPr/>
          <a:lstStyle/>
          <a:p>
            <a:r>
              <a:rPr lang="sv-SE" dirty="0"/>
              <a:t>En aktivitet för att stärka säkerhetskulturen </a:t>
            </a:r>
          </a:p>
          <a:p>
            <a:endParaRPr lang="sv-SE" dirty="0"/>
          </a:p>
          <a:p>
            <a:endParaRPr lang="sv-SE" dirty="0"/>
          </a:p>
        </p:txBody>
      </p:sp>
      <p:sp>
        <p:nvSpPr>
          <p:cNvPr id="32" name="Platshållare för text 31">
            <a:extLst>
              <a:ext uri="{FF2B5EF4-FFF2-40B4-BE49-F238E27FC236}">
                <a16:creationId xmlns:a16="http://schemas.microsoft.com/office/drawing/2014/main" id="{CCAD3F85-5BB6-A39A-D132-823E5A42B532}"/>
              </a:ext>
            </a:extLst>
          </p:cNvPr>
          <p:cNvSpPr>
            <a:spLocks noGrp="1"/>
          </p:cNvSpPr>
          <p:nvPr>
            <p:ph type="body" sz="quarter" idx="78"/>
          </p:nvPr>
        </p:nvSpPr>
        <p:spPr>
          <a:xfrm>
            <a:off x="6295928" y="4047046"/>
            <a:ext cx="2146299" cy="543580"/>
          </a:xfrm>
        </p:spPr>
        <p:txBody>
          <a:bodyPr/>
          <a:lstStyle/>
          <a:p>
            <a:r>
              <a:rPr lang="sv-SE" dirty="0"/>
              <a:t>3-15 minuter</a:t>
            </a:r>
          </a:p>
          <a:p>
            <a:endParaRPr lang="sv-SE" dirty="0"/>
          </a:p>
          <a:p>
            <a:endParaRPr lang="sv-SE" dirty="0"/>
          </a:p>
        </p:txBody>
      </p:sp>
      <p:sp>
        <p:nvSpPr>
          <p:cNvPr id="34" name="Line">
            <a:extLst>
              <a:ext uri="{FF2B5EF4-FFF2-40B4-BE49-F238E27FC236}">
                <a16:creationId xmlns:a16="http://schemas.microsoft.com/office/drawing/2014/main" id="{60FE4C94-3B8B-3A8A-A5FC-2609F3C6C2CF}"/>
              </a:ext>
            </a:extLst>
          </p:cNvPr>
          <p:cNvSpPr/>
          <p:nvPr/>
        </p:nvSpPr>
        <p:spPr>
          <a:xfrm>
            <a:off x="932816"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35" name="Platshållare för text 26">
            <a:extLst>
              <a:ext uri="{FF2B5EF4-FFF2-40B4-BE49-F238E27FC236}">
                <a16:creationId xmlns:a16="http://schemas.microsoft.com/office/drawing/2014/main" id="{E25F037F-CE3F-4673-EB51-BD6BEA4F8F30}"/>
              </a:ext>
            </a:extLst>
          </p:cNvPr>
          <p:cNvSpPr txBox="1">
            <a:spLocks/>
          </p:cNvSpPr>
          <p:nvPr/>
        </p:nvSpPr>
        <p:spPr>
          <a:xfrm>
            <a:off x="9098423" y="2984500"/>
            <a:ext cx="2146299" cy="444500"/>
          </a:xfrm>
          <a:prstGeom prst="rect">
            <a:avLst/>
          </a:prstGeom>
          <a:noFill/>
        </p:spPr>
        <p:txBody>
          <a:bodyPr vert="horz" lIns="91440" tIns="45720" rIns="91440" bIns="45720" rtlCol="0" anchor="b" anchorCtr="0">
            <a:normAutofit/>
          </a:bodyPr>
          <a:lstStyle>
            <a:lvl1pPr marL="0" indent="0" algn="l" defTabSz="914400" rtl="0" eaLnBrk="1" latinLnBrk="0" hangingPunct="1">
              <a:lnSpc>
                <a:spcPct val="100000"/>
              </a:lnSpc>
              <a:spcBef>
                <a:spcPts val="1000"/>
              </a:spcBef>
              <a:buFont typeface="Arial" panose="020B0604020202020204" pitchFamily="34" charset="0"/>
              <a:buNone/>
              <a:defRPr sz="2100" b="1" i="0" kern="1200">
                <a:solidFill>
                  <a:schemeClr val="tx1"/>
                </a:solidFill>
                <a:latin typeface="Figtree Light" pitchFamily="2" charset="0"/>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latin typeface="Figtree" pitchFamily="2" charset="0"/>
              </a:rPr>
              <a:t>Avslutning</a:t>
            </a:r>
          </a:p>
        </p:txBody>
      </p:sp>
      <p:sp>
        <p:nvSpPr>
          <p:cNvPr id="51" name="Platshållare för text 27">
            <a:extLst>
              <a:ext uri="{FF2B5EF4-FFF2-40B4-BE49-F238E27FC236}">
                <a16:creationId xmlns:a16="http://schemas.microsoft.com/office/drawing/2014/main" id="{106D23CB-26E2-4D68-02D1-463F40498FD3}"/>
              </a:ext>
            </a:extLst>
          </p:cNvPr>
          <p:cNvSpPr txBox="1">
            <a:spLocks/>
          </p:cNvSpPr>
          <p:nvPr/>
        </p:nvSpPr>
        <p:spPr>
          <a:xfrm>
            <a:off x="9178319" y="3625592"/>
            <a:ext cx="191017" cy="191017"/>
          </a:xfrm>
          <a:prstGeom prst="ellipse">
            <a:avLst/>
          </a:prstGeom>
          <a:solidFill>
            <a:schemeClr val="accent3"/>
          </a:solidFill>
        </p:spPr>
        <p:txBody>
          <a:bodyPr vert="horz" lIns="0" tIns="0" rIns="0" bIns="0" rtlCol="0" anchor="ctr" anchorCtr="0">
            <a:noAutofit/>
          </a:bodyPr>
          <a:lstStyle>
            <a:lvl1pPr marL="0" indent="0" algn="ctr" defTabSz="412750" rtl="0" eaLnBrk="1" latinLnBrk="0" hangingPunct="1">
              <a:lnSpc>
                <a:spcPct val="100000"/>
              </a:lnSpc>
              <a:spcBef>
                <a:spcPts val="0"/>
              </a:spcBef>
              <a:buSzTx/>
              <a:buFont typeface="Arial" panose="020B0604020202020204" pitchFamily="34" charset="0"/>
              <a:buNone/>
              <a:defRPr sz="100" b="0" i="0" kern="1200">
                <a:solidFill>
                  <a:srgbClr val="FFFFFF"/>
                </a:solidFill>
                <a:latin typeface="+mn-lt"/>
                <a:ea typeface="+mn-ea"/>
                <a:cs typeface="+mn-cs"/>
                <a:sym typeface="Helvetica Neue Medium"/>
              </a:defRPr>
            </a:lvl1pPr>
            <a:lvl2pPr marL="685800" indent="-228600" algn="l" defTabSz="914400" rtl="0" eaLnBrk="1" latinLnBrk="0" hangingPunct="1">
              <a:lnSpc>
                <a:spcPct val="125000"/>
              </a:lnSpc>
              <a:spcBef>
                <a:spcPts val="500"/>
              </a:spcBef>
              <a:buFont typeface="Arial" panose="020B0604020202020204" pitchFamily="34" charset="0"/>
              <a:buChar char="•"/>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a:p>
        </p:txBody>
      </p:sp>
      <p:sp>
        <p:nvSpPr>
          <p:cNvPr id="52" name="Platshållare för text 30">
            <a:extLst>
              <a:ext uri="{FF2B5EF4-FFF2-40B4-BE49-F238E27FC236}">
                <a16:creationId xmlns:a16="http://schemas.microsoft.com/office/drawing/2014/main" id="{3221D6DB-AF33-DB84-82E3-B444140D32F4}"/>
              </a:ext>
            </a:extLst>
          </p:cNvPr>
          <p:cNvSpPr txBox="1">
            <a:spLocks/>
          </p:cNvSpPr>
          <p:nvPr/>
        </p:nvSpPr>
        <p:spPr>
          <a:xfrm>
            <a:off x="9092308" y="4616010"/>
            <a:ext cx="2146299" cy="1428750"/>
          </a:xfrm>
          <a:prstGeom prst="rect">
            <a:avLst/>
          </a:prstGeom>
        </p:spPr>
        <p:txBody>
          <a:bodyPr vert="horz" lIns="91440" tIns="9000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2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Tack till talare och deltagare och </a:t>
            </a:r>
            <a:r>
              <a:rPr lang="sv-SE" dirty="0" err="1"/>
              <a:t>säkerhetspushen</a:t>
            </a:r>
            <a:r>
              <a:rPr lang="sv-SE" dirty="0"/>
              <a:t> 2025 avslutas</a:t>
            </a:r>
          </a:p>
          <a:p>
            <a:endParaRPr lang="sv-SE" dirty="0"/>
          </a:p>
        </p:txBody>
      </p:sp>
      <p:sp>
        <p:nvSpPr>
          <p:cNvPr id="53" name="Platshållare för text 31">
            <a:extLst>
              <a:ext uri="{FF2B5EF4-FFF2-40B4-BE49-F238E27FC236}">
                <a16:creationId xmlns:a16="http://schemas.microsoft.com/office/drawing/2014/main" id="{72ED148E-59D2-2992-C9E2-FD07F8A57AEC}"/>
              </a:ext>
            </a:extLst>
          </p:cNvPr>
          <p:cNvSpPr txBox="1">
            <a:spLocks/>
          </p:cNvSpPr>
          <p:nvPr/>
        </p:nvSpPr>
        <p:spPr>
          <a:xfrm>
            <a:off x="9092308" y="4047046"/>
            <a:ext cx="2146299" cy="543580"/>
          </a:xfrm>
          <a:prstGeom prst="rect">
            <a:avLst/>
          </a:prstGeom>
          <a:noFill/>
        </p:spPr>
        <p:txBody>
          <a:bodyPr vert="horz" lIns="91440" tIns="45720" rIns="91440" bIns="45720" rtlCol="0" anchor="t" anchorCtr="0">
            <a:noAutofit/>
          </a:bodyPr>
          <a:lstStyle>
            <a:lvl1pPr marL="0" indent="0" algn="l" defTabSz="914400" rtl="0" eaLnBrk="1" latinLnBrk="0" hangingPunct="1">
              <a:lnSpc>
                <a:spcPct val="100000"/>
              </a:lnSpc>
              <a:spcBef>
                <a:spcPts val="1000"/>
              </a:spcBef>
              <a:buFont typeface="Arial" panose="020B0604020202020204" pitchFamily="34" charset="0"/>
              <a:buNone/>
              <a:defRPr sz="1400" b="1" i="0" kern="1200">
                <a:solidFill>
                  <a:schemeClr val="tx1"/>
                </a:solidFill>
                <a:latin typeface="Figtree" pitchFamily="2" charset="0"/>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1 minut</a:t>
            </a:r>
          </a:p>
          <a:p>
            <a:endParaRPr lang="sv-SE" dirty="0"/>
          </a:p>
        </p:txBody>
      </p:sp>
      <p:sp>
        <p:nvSpPr>
          <p:cNvPr id="58" name="Rektangel 57">
            <a:extLst>
              <a:ext uri="{FF2B5EF4-FFF2-40B4-BE49-F238E27FC236}">
                <a16:creationId xmlns:a16="http://schemas.microsoft.com/office/drawing/2014/main" id="{E4D92681-DA28-E5E4-B4FA-8D807FF488F9}"/>
              </a:ext>
            </a:extLst>
          </p:cNvPr>
          <p:cNvSpPr/>
          <p:nvPr/>
        </p:nvSpPr>
        <p:spPr>
          <a:xfrm>
            <a:off x="9369336" y="3625592"/>
            <a:ext cx="3016628" cy="1910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9" name="Platshållare för datum 3">
            <a:extLst>
              <a:ext uri="{FF2B5EF4-FFF2-40B4-BE49-F238E27FC236}">
                <a16:creationId xmlns:a16="http://schemas.microsoft.com/office/drawing/2014/main" id="{8F8C7FD9-0F1E-5E99-7DA2-5B3A8DEF8D86}"/>
              </a:ext>
            </a:extLst>
          </p:cNvPr>
          <p:cNvSpPr>
            <a:spLocks noGrp="1"/>
          </p:cNvSpPr>
          <p:nvPr>
            <p:ph type="dt" sz="half" idx="10"/>
          </p:nvPr>
        </p:nvSpPr>
        <p:spPr>
          <a:xfrm>
            <a:off x="369277" y="6379115"/>
            <a:ext cx="1124986" cy="365125"/>
          </a:xfrm>
        </p:spPr>
        <p:txBody>
          <a:bodyPr/>
          <a:lstStyle/>
          <a:p>
            <a:endParaRPr lang="sv-SE" dirty="0"/>
          </a:p>
        </p:txBody>
      </p:sp>
    </p:spTree>
    <p:extLst>
      <p:ext uri="{BB962C8B-B14F-4D97-AF65-F5344CB8AC3E}">
        <p14:creationId xmlns:p14="http://schemas.microsoft.com/office/powerpoint/2010/main" val="44674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descr="En bild som visar Grafik, clipart, Teckensnitt, design&#10;&#10;Automatiskt genererad beskrivning">
            <a:extLst>
              <a:ext uri="{FF2B5EF4-FFF2-40B4-BE49-F238E27FC236}">
                <a16:creationId xmlns:a16="http://schemas.microsoft.com/office/drawing/2014/main" id="{550BD084-4BF9-6AF0-2609-DD85D584FA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7513" y="2292619"/>
            <a:ext cx="7055209" cy="3919560"/>
          </a:xfrm>
          <a:prstGeom prst="rect">
            <a:avLst/>
          </a:prstGeom>
        </p:spPr>
      </p:pic>
      <p:sp>
        <p:nvSpPr>
          <p:cNvPr id="16" name="Platshållare för datum 3">
            <a:extLst>
              <a:ext uri="{FF2B5EF4-FFF2-40B4-BE49-F238E27FC236}">
                <a16:creationId xmlns:a16="http://schemas.microsoft.com/office/drawing/2014/main" id="{D8FD5617-185C-58DB-0A3C-2B5C185A5B6B}"/>
              </a:ext>
            </a:extLst>
          </p:cNvPr>
          <p:cNvSpPr>
            <a:spLocks noGrp="1"/>
          </p:cNvSpPr>
          <p:nvPr>
            <p:ph type="dt" sz="half" idx="10"/>
          </p:nvPr>
        </p:nvSpPr>
        <p:spPr/>
        <p:txBody>
          <a:bodyPr/>
          <a:lstStyle/>
          <a:p>
            <a:endParaRPr lang="sv-SE" dirty="0"/>
          </a:p>
        </p:txBody>
      </p:sp>
      <p:sp>
        <p:nvSpPr>
          <p:cNvPr id="15" name="Platshållare för innehåll 14">
            <a:extLst>
              <a:ext uri="{FF2B5EF4-FFF2-40B4-BE49-F238E27FC236}">
                <a16:creationId xmlns:a16="http://schemas.microsoft.com/office/drawing/2014/main" id="{7CAE474F-802C-769B-F51E-4086BC30265B}"/>
              </a:ext>
            </a:extLst>
          </p:cNvPr>
          <p:cNvSpPr>
            <a:spLocks noGrp="1"/>
          </p:cNvSpPr>
          <p:nvPr>
            <p:ph idx="14"/>
          </p:nvPr>
        </p:nvSpPr>
        <p:spPr>
          <a:xfrm>
            <a:off x="839788" y="2125682"/>
            <a:ext cx="4769275" cy="3919560"/>
          </a:xfrm>
        </p:spPr>
        <p:txBody>
          <a:bodyPr/>
          <a:lstStyle/>
          <a:p>
            <a:pPr>
              <a:buFont typeface="Arial" panose="020B0604020202020204" pitchFamily="34" charset="0"/>
              <a:buChar char="•"/>
            </a:pPr>
            <a:r>
              <a:rPr lang="sv-SE" dirty="0"/>
              <a:t>Någon från ledning</a:t>
            </a:r>
          </a:p>
          <a:p>
            <a:pPr>
              <a:buFont typeface="Arial" panose="020B0604020202020204" pitchFamily="34" charset="0"/>
              <a:buChar char="•"/>
            </a:pPr>
            <a:r>
              <a:rPr lang="sv-SE" dirty="0"/>
              <a:t>Samordnare</a:t>
            </a:r>
          </a:p>
          <a:p>
            <a:pPr>
              <a:buFont typeface="Arial" panose="020B0604020202020204" pitchFamily="34" charset="0"/>
              <a:buChar char="•"/>
            </a:pPr>
            <a:r>
              <a:rPr lang="sv-SE" dirty="0"/>
              <a:t>Ansvarig på arbetsplatsen för genomförandet</a:t>
            </a:r>
          </a:p>
          <a:p>
            <a:pPr>
              <a:buFont typeface="Arial" panose="020B0604020202020204" pitchFamily="34" charset="0"/>
              <a:buChar char="•"/>
            </a:pPr>
            <a:r>
              <a:rPr lang="sv-SE" dirty="0"/>
              <a:t>Kommunikatör</a:t>
            </a:r>
          </a:p>
        </p:txBody>
      </p:sp>
      <p:sp>
        <p:nvSpPr>
          <p:cNvPr id="13" name="Rubrik 12">
            <a:extLst>
              <a:ext uri="{FF2B5EF4-FFF2-40B4-BE49-F238E27FC236}">
                <a16:creationId xmlns:a16="http://schemas.microsoft.com/office/drawing/2014/main" id="{53E4AFB7-3089-F097-7491-B701F539102E}"/>
              </a:ext>
            </a:extLst>
          </p:cNvPr>
          <p:cNvSpPr>
            <a:spLocks noGrp="1"/>
          </p:cNvSpPr>
          <p:nvPr>
            <p:ph type="title"/>
          </p:nvPr>
        </p:nvSpPr>
        <p:spPr>
          <a:xfrm>
            <a:off x="839788" y="760211"/>
            <a:ext cx="6614560" cy="1365471"/>
          </a:xfrm>
        </p:spPr>
        <p:txBody>
          <a:bodyPr>
            <a:normAutofit/>
          </a:bodyPr>
          <a:lstStyle/>
          <a:p>
            <a:r>
              <a:rPr lang="sv-SE" dirty="0"/>
              <a:t>Det praktiska arbetet inför </a:t>
            </a:r>
            <a:r>
              <a:rPr lang="sv-SE" dirty="0" err="1"/>
              <a:t>säkerhetspushen</a:t>
            </a:r>
            <a:r>
              <a:rPr lang="sv-SE" dirty="0"/>
              <a:t> – olika roller</a:t>
            </a:r>
          </a:p>
        </p:txBody>
      </p:sp>
      <p:sp>
        <p:nvSpPr>
          <p:cNvPr id="3" name="textruta 2">
            <a:extLst>
              <a:ext uri="{FF2B5EF4-FFF2-40B4-BE49-F238E27FC236}">
                <a16:creationId xmlns:a16="http://schemas.microsoft.com/office/drawing/2014/main" id="{1F773E43-4DE6-85E5-DE51-608EC8FDE62D}"/>
              </a:ext>
            </a:extLst>
          </p:cNvPr>
          <p:cNvSpPr txBox="1"/>
          <p:nvPr/>
        </p:nvSpPr>
        <p:spPr>
          <a:xfrm>
            <a:off x="6818243" y="1808922"/>
            <a:ext cx="184731" cy="369332"/>
          </a:xfrm>
          <a:prstGeom prst="rect">
            <a:avLst/>
          </a:prstGeom>
          <a:noFill/>
        </p:spPr>
        <p:txBody>
          <a:bodyPr wrap="none" rtlCol="0">
            <a:spAutoFit/>
          </a:bodyPr>
          <a:lstStyle/>
          <a:p>
            <a:pPr algn="l"/>
            <a:endParaRPr lang="sv-SE" dirty="0" err="1">
              <a:latin typeface="Figtree" pitchFamily="2" charset="0"/>
            </a:endParaRPr>
          </a:p>
        </p:txBody>
      </p:sp>
    </p:spTree>
    <p:extLst>
      <p:ext uri="{BB962C8B-B14F-4D97-AF65-F5344CB8AC3E}">
        <p14:creationId xmlns:p14="http://schemas.microsoft.com/office/powerpoint/2010/main" val="3899439752"/>
      </p:ext>
    </p:extLst>
  </p:cSld>
  <p:clrMapOvr>
    <a:masterClrMapping/>
  </p:clrMapOvr>
</p:sld>
</file>

<file path=ppt/theme/theme1.xml><?xml version="1.0" encoding="utf-8"?>
<a:theme xmlns:a="http://schemas.openxmlformats.org/drawingml/2006/main" name="HN-Mall-240409">
  <a:themeElements>
    <a:clrScheme name="Håll Nollan">
      <a:dk1>
        <a:srgbClr val="115E6A"/>
      </a:dk1>
      <a:lt1>
        <a:srgbClr val="FFFFFF"/>
      </a:lt1>
      <a:dk2>
        <a:srgbClr val="115E6B"/>
      </a:dk2>
      <a:lt2>
        <a:srgbClr val="F3F1F1"/>
      </a:lt2>
      <a:accent1>
        <a:srgbClr val="307F85"/>
      </a:accent1>
      <a:accent2>
        <a:srgbClr val="00416D"/>
      </a:accent2>
      <a:accent3>
        <a:srgbClr val="B8DA5E"/>
      </a:accent3>
      <a:accent4>
        <a:srgbClr val="92004D"/>
      </a:accent4>
      <a:accent5>
        <a:srgbClr val="599E9D"/>
      </a:accent5>
      <a:accent6>
        <a:srgbClr val="5E7C9B"/>
      </a:accent6>
      <a:hlink>
        <a:srgbClr val="B8DA5E"/>
      </a:hlink>
      <a:folHlink>
        <a:srgbClr val="B8DB5E"/>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err="1" smtClean="0">
            <a:latin typeface="Figtree" pitchFamily="2" charset="0"/>
          </a:defRPr>
        </a:defPPr>
      </a:lstStyle>
    </a:txDef>
  </a:objectDefaults>
  <a:extraClrSchemeLst/>
  <a:extLst>
    <a:ext uri="{05A4C25C-085E-4340-85A3-A5531E510DB2}">
      <thm15:themeFamily xmlns:thm15="http://schemas.microsoft.com/office/thememl/2012/main" name="HN-Mall-240409" id="{4CA0BD52-673C-B544-ACC4-79920F12762C}" vid="{AE240CC3-EECB-0046-94B5-4C79CCBFFC9C}"/>
    </a:ext>
  </a:extLst>
</a:theme>
</file>

<file path=ppt/theme/theme2.xml><?xml version="1.0" encoding="utf-8"?>
<a:theme xmlns:a="http://schemas.openxmlformats.org/drawingml/2006/main" name="Dokumentation_Håll Nollan">
  <a:themeElements>
    <a:clrScheme name="Håll Nollan">
      <a:dk1>
        <a:srgbClr val="115E6A"/>
      </a:dk1>
      <a:lt1>
        <a:srgbClr val="FFFFFF"/>
      </a:lt1>
      <a:dk2>
        <a:srgbClr val="115E6B"/>
      </a:dk2>
      <a:lt2>
        <a:srgbClr val="F3F1F1"/>
      </a:lt2>
      <a:accent1>
        <a:srgbClr val="307F85"/>
      </a:accent1>
      <a:accent2>
        <a:srgbClr val="00416D"/>
      </a:accent2>
      <a:accent3>
        <a:srgbClr val="B8DA5E"/>
      </a:accent3>
      <a:accent4>
        <a:srgbClr val="92004D"/>
      </a:accent4>
      <a:accent5>
        <a:srgbClr val="599E9D"/>
      </a:accent5>
      <a:accent6>
        <a:srgbClr val="5E7C9B"/>
      </a:accent6>
      <a:hlink>
        <a:srgbClr val="B8DA5E"/>
      </a:hlink>
      <a:folHlink>
        <a:srgbClr val="B8DB5E"/>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ll Nollan Mall" id="{83CE4615-8A59-B541-8D4D-D8A6FCBE57E5}" vid="{0DBC8B6E-E7D8-EB4D-A4AF-621795F21005}"/>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765D14E49A8B74ABCA6CCD44D959416" ma:contentTypeVersion="18" ma:contentTypeDescription="Skapa ett nytt dokument." ma:contentTypeScope="" ma:versionID="28b7d4fb2447677a44ff439e8d03b679">
  <xsd:schema xmlns:xsd="http://www.w3.org/2001/XMLSchema" xmlns:xs="http://www.w3.org/2001/XMLSchema" xmlns:p="http://schemas.microsoft.com/office/2006/metadata/properties" xmlns:ns2="96077d9e-8355-4ed9-9447-029eb1a8a9e6" xmlns:ns3="77eae6e3-962d-4de5-8427-135b74c9b58d" targetNamespace="http://schemas.microsoft.com/office/2006/metadata/properties" ma:root="true" ma:fieldsID="74af9e29ec3a9aff0cd425ff300ed15d" ns2:_="" ns3:_="">
    <xsd:import namespace="96077d9e-8355-4ed9-9447-029eb1a8a9e6"/>
    <xsd:import namespace="77eae6e3-962d-4de5-8427-135b74c9b58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77d9e-8355-4ed9-9447-029eb1a8a9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c1a0697f-eeca-465e-81c1-fe6332cbecb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7eae6e3-962d-4de5-8427-135b74c9b58d"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e9e2707f-081b-47d0-9d13-cfcb2556c39f}" ma:internalName="TaxCatchAll" ma:showField="CatchAllData" ma:web="77eae6e3-962d-4de5-8427-135b74c9b58d">
      <xsd:complexType>
        <xsd:complexContent>
          <xsd:extension base="dms:MultiChoiceLookup">
            <xsd:sequence>
              <xsd:element name="Value" type="dms:Lookup" maxOccurs="unbounded" minOccurs="0" nillable="true"/>
            </xsd:sequence>
          </xsd:extension>
        </xsd:complexContent>
      </xsd:complexType>
    </xsd:element>
    <xsd:element name="SharedWithUsers" ma:index="24"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5"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7eae6e3-962d-4de5-8427-135b74c9b58d" xsi:nil="true"/>
    <lcf76f155ced4ddcb4097134ff3c332f xmlns="96077d9e-8355-4ed9-9447-029eb1a8a9e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206372F-0B35-4F5E-A4D7-CC9C48A494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77d9e-8355-4ed9-9447-029eb1a8a9e6"/>
    <ds:schemaRef ds:uri="77eae6e3-962d-4de5-8427-135b74c9b5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2B0EDD-7F67-41AD-8C08-1393CB4B1DAD}">
  <ds:schemaRefs>
    <ds:schemaRef ds:uri="http://schemas.microsoft.com/sharepoint/v3/contenttype/forms"/>
  </ds:schemaRefs>
</ds:datastoreItem>
</file>

<file path=customXml/itemProps3.xml><?xml version="1.0" encoding="utf-8"?>
<ds:datastoreItem xmlns:ds="http://schemas.openxmlformats.org/officeDocument/2006/customXml" ds:itemID="{35CCE8E5-1846-481B-9E28-1470E8316225}">
  <ds:schemaRefs>
    <ds:schemaRef ds:uri="http://schemas.microsoft.com/office/infopath/2007/PartnerControls"/>
    <ds:schemaRef ds:uri="96077d9e-8355-4ed9-9447-029eb1a8a9e6"/>
    <ds:schemaRef ds:uri="http://schemas.microsoft.com/office/2006/metadata/properties"/>
    <ds:schemaRef ds:uri="http://schemas.microsoft.com/office/2006/documentManagement/types"/>
    <ds:schemaRef ds:uri="http://www.w3.org/XML/1998/namespace"/>
    <ds:schemaRef ds:uri="http://purl.org/dc/terms/"/>
    <ds:schemaRef ds:uri="http://purl.org/dc/dcmitype/"/>
    <ds:schemaRef ds:uri="http://schemas.openxmlformats.org/package/2006/metadata/core-properties"/>
    <ds:schemaRef ds:uri="77eae6e3-962d-4de5-8427-135b74c9b58d"/>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3395</TotalTime>
  <Words>1551</Words>
  <Application>Microsoft Macintosh PowerPoint</Application>
  <PresentationFormat>Bredbild</PresentationFormat>
  <Paragraphs>206</Paragraphs>
  <Slides>22</Slides>
  <Notes>20</Notes>
  <HiddenSlides>0</HiddenSlides>
  <MMClips>0</MMClips>
  <ScaleCrop>false</ScaleCrop>
  <HeadingPairs>
    <vt:vector size="6" baseType="variant">
      <vt:variant>
        <vt:lpstr>Använt teckensnitt</vt:lpstr>
      </vt:variant>
      <vt:variant>
        <vt:i4>9</vt:i4>
      </vt:variant>
      <vt:variant>
        <vt:lpstr>Tema</vt:lpstr>
      </vt:variant>
      <vt:variant>
        <vt:i4>2</vt:i4>
      </vt:variant>
      <vt:variant>
        <vt:lpstr>Bildrubriker</vt:lpstr>
      </vt:variant>
      <vt:variant>
        <vt:i4>22</vt:i4>
      </vt:variant>
    </vt:vector>
  </HeadingPairs>
  <TitlesOfParts>
    <vt:vector size="33" baseType="lpstr">
      <vt:lpstr>Figtree Medium</vt:lpstr>
      <vt:lpstr>Calibri</vt:lpstr>
      <vt:lpstr>Wingdings</vt:lpstr>
      <vt:lpstr>Figtree</vt:lpstr>
      <vt:lpstr>Calibri Light</vt:lpstr>
      <vt:lpstr>Figtree SemiBold</vt:lpstr>
      <vt:lpstr>Arial</vt:lpstr>
      <vt:lpstr>Figtree Light</vt:lpstr>
      <vt:lpstr>Larken ExtraBold</vt:lpstr>
      <vt:lpstr>HN-Mall-240409</vt:lpstr>
      <vt:lpstr>Dokumentation_Håll Nollan</vt:lpstr>
      <vt:lpstr>Välkommen till informationsmötet om  Håll Nollans säkerhetspush   </vt:lpstr>
      <vt:lpstr>PowerPoint-presentation</vt:lpstr>
      <vt:lpstr>Håll Nollans säkerhetspush </vt:lpstr>
      <vt:lpstr>PowerPoint-presentation</vt:lpstr>
      <vt:lpstr>Håll Nollans säkerhetspush </vt:lpstr>
      <vt:lpstr>Budskap</vt:lpstr>
      <vt:lpstr>Bakgrund - projektgrupp  </vt:lpstr>
      <vt:lpstr>Håll Nollans säkerhetspush -  ungefärligt upplägg</vt:lpstr>
      <vt:lpstr>Det praktiska arbetet inför säkerhetspushen – olika roller</vt:lpstr>
      <vt:lpstr>Håll Nollans säkerhetspush –  någon från ledningen</vt:lpstr>
      <vt:lpstr>Stödmaterial till person från ledningen</vt:lpstr>
      <vt:lpstr>Håll Nollans säkerhetspush –  samordnare</vt:lpstr>
      <vt:lpstr>Stödmaterial till samordnare</vt:lpstr>
      <vt:lpstr>Håll Nollans säkerhetspush – uppgifter på arbetsplatsen där pushen genomförs</vt:lpstr>
      <vt:lpstr>Stödmaterial till personer på arbetsplatsen där pushen genomförs</vt:lpstr>
      <vt:lpstr>Håll Nollans säkerhetspush – Kommunikatör</vt:lpstr>
      <vt:lpstr>Stödmaterial kommunikatörer</vt:lpstr>
      <vt:lpstr>Språk –  svenska och engelska</vt:lpstr>
      <vt:lpstr>Film 2025</vt:lpstr>
      <vt:lpstr>Material</vt:lpstr>
      <vt:lpstr>Tid för frågor och funderingar</vt:lpstr>
      <vt:lpstr>PowerPoint-presentation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subject/>
  <dc:creator>Håll Nollan</dc:creator>
  <cp:keywords/>
  <dc:description/>
  <cp:lastModifiedBy>Hanna Ågermo</cp:lastModifiedBy>
  <cp:revision>200</cp:revision>
  <cp:lastPrinted>2020-04-29T15:28:16Z</cp:lastPrinted>
  <dcterms:created xsi:type="dcterms:W3CDTF">2020-04-29T06:34:09Z</dcterms:created>
  <dcterms:modified xsi:type="dcterms:W3CDTF">2025-05-07T10:56:43Z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0x0101002765D14E49A8B74ABCA6CCD44D959416</vt:lpwstr>
  </property>
  <property fmtid="{D5CDD505-2E9C-101B-9397-08002B2CF9AE}" pid="3" name="MediaServiceImageTags">
    <vt:lpwstr/>
  </property>
</Properties>
</file>