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</p:sldIdLst>
  <p:sldSz cx="12192000" cy="6858000"/>
  <p:notesSz cx="6858000" cy="9144000"/>
  <p:embeddedFontLst>
    <p:embeddedFont>
      <p:font typeface="Figtree" pitchFamily="2" charset="0"/>
      <p:regular r:id="rId6"/>
      <p:bold r:id="rId7"/>
      <p:italic r:id="rId8"/>
      <p:boldItalic r:id="rId9"/>
    </p:embeddedFont>
  </p:embeddedFontLst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952"/>
    <a:srgbClr val="000000"/>
    <a:srgbClr val="F4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95" autoAdjust="0"/>
    <p:restoredTop sz="95782"/>
  </p:normalViewPr>
  <p:slideViewPr>
    <p:cSldViewPr snapToGrid="0">
      <p:cViewPr varScale="1">
        <p:scale>
          <a:sx n="118" d="100"/>
          <a:sy n="118" d="100"/>
        </p:scale>
        <p:origin x="6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 Ågermo" userId="c5dd156e-ce07-49b7-8107-569e9abe1f0c" providerId="ADAL" clId="{E856EB3E-20D4-2F4A-A2B9-75CB795070E4}"/>
    <pc:docChg chg="modSld">
      <pc:chgData name="Hanna Ågermo" userId="c5dd156e-ce07-49b7-8107-569e9abe1f0c" providerId="ADAL" clId="{E856EB3E-20D4-2F4A-A2B9-75CB795070E4}" dt="2025-06-04T14:27:17.354" v="1" actId="20577"/>
      <pc:docMkLst>
        <pc:docMk/>
      </pc:docMkLst>
      <pc:sldChg chg="modSp mod">
        <pc:chgData name="Hanna Ågermo" userId="c5dd156e-ce07-49b7-8107-569e9abe1f0c" providerId="ADAL" clId="{E856EB3E-20D4-2F4A-A2B9-75CB795070E4}" dt="2025-06-04T14:27:17.354" v="1" actId="20577"/>
        <pc:sldMkLst>
          <pc:docMk/>
          <pc:sldMk cId="3342234587" sldId="256"/>
        </pc:sldMkLst>
        <pc:spChg chg="mod">
          <ac:chgData name="Hanna Ågermo" userId="c5dd156e-ce07-49b7-8107-569e9abe1f0c" providerId="ADAL" clId="{E856EB3E-20D4-2F4A-A2B9-75CB795070E4}" dt="2025-06-04T14:27:17.354" v="1" actId="20577"/>
          <ac:spMkLst>
            <pc:docMk/>
            <pc:sldMk cId="3342234587" sldId="256"/>
            <ac:spMk id="8" creationId="{0F68560B-660F-4A55-ACDA-3A9D9648BFB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A04215A-EB3E-4BC1-AD93-246BC1D31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6E3D5F6-5412-4F89-8F5A-9FB4E36E0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F517209-C718-4E9F-ACD9-38621095E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122356E-66E1-43E9-80D1-5798CC04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25D002F-CABF-421A-8A10-881AA7B0C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3392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41480B4-26D2-4CB2-822A-3ED70873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120BBB2C-E216-4BCC-92B4-F72BBCBA1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1296ECC-661F-4160-AF11-582022DE9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DC52FA0-59F5-4DD5-8BCC-CEC88CCF5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94208EB-C310-4BDD-8FB2-51DC4075B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509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2EB54D75-7E90-4D37-94B2-4D0321114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45C68CBF-AFB4-4FB5-8CE2-FCCB1631B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163C3A1-9E12-42DE-85D4-D933DECD6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6ED48A0-6FA5-4CA6-BAF3-2FF663E67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BFCFBAE-0772-4F5D-A775-1CF1F5C3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4268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59C523-F992-4AD0-BE25-FE7EBE0B3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9BE4D00-EEDB-4BFA-8F9C-0948E8E25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2708DF8-BA96-4203-93B9-8B596242E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D7BF861-6900-4BBD-91E6-5700986E7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832946C-E24D-4ACE-8263-E4B70F075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1243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775AD67-D683-4569-BD02-A148074A1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750585E-D131-4096-8CC8-0906A4A8F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4EBB00A-040C-4E79-AC01-E99C8CADB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0E7BD04-47A9-4D1A-B921-78AFB3DF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8B34B6D2-AA12-4F4A-BDDB-2F7D78A00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0253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2A6A939-BCD0-4D80-B156-C6AC5C427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8E3B520-0C11-4132-8B0F-FA08C43D68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24D29C7-2E0E-43F6-B060-57636C1E98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D479B251-6236-4DE5-8FBF-8701A27AA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59B7FCB8-F1D1-48F6-BC1B-C27317C38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C00F5256-61CE-4241-9A31-2F90F962A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9928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F5E58F9-6E5F-4C5D-B98A-3CE201F75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99F2103-2E3E-44B1-AB9A-2C96E67C2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09402B1-9563-4C27-A0AA-D37D9B558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3BC9D5F7-183D-4F63-8B7B-3D00C89FED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477F209A-AB84-4957-B322-091E5D3BF2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57570BAF-D043-413F-A82A-9E9D8306E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E2BF40D-07CE-4EF2-8C8A-D912F75C5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DF5C7FA-4B70-419D-B1A5-E3A336250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3940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2421EC0-C87F-4165-8C44-3556E6B50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BC4AC19D-8B2B-40A1-A9FB-AFE2817C2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92D04CBC-5AEA-492E-B1E0-26D4A5D2D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F8B3410-8285-44A1-BBE1-404BA6640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99838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00B27869-3136-4FAB-AAFE-C6A1A02C7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571DA497-DAA9-4EB5-B486-A1C0B00B1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F73FAFE-056C-4BB4-B73C-7B4AD88EE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7066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7B9BB8B-CB47-4C5E-A0FB-3091F361A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F42E7DA-5943-46E1-937B-D3D5CCFAE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C4461FE2-2352-49D1-83B4-CC845DC03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55686C5-2D92-4CA5-BA0B-C3A15E38C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91684174-1FF8-4B47-96AF-65C77A42C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FA5F71C8-ED7D-451D-A710-8D484A20A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110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0EC522-26A2-41C6-958F-25825CA1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85F02CDB-71B5-4EA6-9671-7321C51532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36AC317C-8C2F-4BAB-A400-471F2C70D2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7DB2ED9-09FF-4BC8-B864-CC327827F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4DAC3A44-A91F-47CA-8100-221112186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C425A11-B56D-4B46-B326-64B89484E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7761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C12150DF-9A65-424A-B716-374D79CF6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BD3DA09-D219-4A47-98E7-E2D7EAB83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8F4C40B-1928-451F-B941-E43C9CE71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089EA-5B7C-44E0-BF97-4E27D8E69E4E}" type="datetimeFigureOut">
              <a:rPr lang="sv-SE" smtClean="0"/>
              <a:t>2025-06-04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19A7CFF-2B10-4502-8D1B-36151C93F8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1C9556E-3C80-412A-BA13-0EFDE4925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7394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70E7550C-39BD-AA18-D659-D115BF61025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56814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0F68560B-660F-4A55-ACDA-3A9D9648BFB6}"/>
              </a:ext>
            </a:extLst>
          </p:cNvPr>
          <p:cNvSpPr txBox="1"/>
          <p:nvPr/>
        </p:nvSpPr>
        <p:spPr>
          <a:xfrm>
            <a:off x="445883" y="2908375"/>
            <a:ext cx="4748787" cy="20313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sv-SE" sz="1800" b="1" dirty="0">
                <a:latin typeface="Figtree" pitchFamily="2" charset="0"/>
                <a:cs typeface="Arial" panose="020B0604020202020204" pitchFamily="34" charset="0"/>
              </a:rPr>
              <a:t>ON </a:t>
            </a:r>
            <a:r>
              <a:rPr lang="sv-SE" sz="1800" b="1">
                <a:latin typeface="Figtree" pitchFamily="2" charset="0"/>
                <a:cs typeface="Arial" panose="020B0604020202020204" pitchFamily="34" charset="0"/>
              </a:rPr>
              <a:t>THE 16</a:t>
            </a:r>
            <a:r>
              <a:rPr lang="sv-SE" sz="1800" b="1" baseline="30000">
                <a:latin typeface="Figtree" pitchFamily="2" charset="0"/>
                <a:cs typeface="Arial" panose="020B0604020202020204" pitchFamily="34" charset="0"/>
              </a:rPr>
              <a:t>th</a:t>
            </a:r>
            <a:r>
              <a:rPr lang="sv-SE" sz="1800" b="1">
                <a:latin typeface="Figtree" pitchFamily="2" charset="0"/>
                <a:cs typeface="Arial" panose="020B0604020202020204" pitchFamily="34" charset="0"/>
              </a:rPr>
              <a:t> </a:t>
            </a:r>
            <a:r>
              <a:rPr lang="sv-SE" sz="1800" b="1" dirty="0">
                <a:latin typeface="Figtree" pitchFamily="2" charset="0"/>
                <a:cs typeface="Arial" panose="020B0604020202020204" pitchFamily="34" charset="0"/>
              </a:rPr>
              <a:t>OF SEPTEMBER AT 1 PM </a:t>
            </a:r>
            <a:br>
              <a:rPr lang="sv-SE" sz="1800" b="1" dirty="0">
                <a:latin typeface="Figtree" pitchFamily="2" charset="0"/>
                <a:cs typeface="Arial" panose="020B0604020202020204" pitchFamily="34" charset="0"/>
              </a:rPr>
            </a:b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we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will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stop the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production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for a moment. </a:t>
            </a:r>
            <a:br>
              <a:rPr lang="sv-SE" sz="1800" dirty="0">
                <a:latin typeface="Figtree" pitchFamily="2" charset="0"/>
                <a:cs typeface="Arial" panose="020B0604020202020204" pitchFamily="34" charset="0"/>
              </a:rPr>
            </a:b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This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is to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acknowledge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the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importance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of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united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actions for a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safer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work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environment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,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we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do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this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together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</a:t>
            </a:r>
            <a:r>
              <a:rPr lang="sv-SE" sz="1800" dirty="0" err="1">
                <a:latin typeface="Figtree" pitchFamily="2" charset="0"/>
                <a:cs typeface="Arial" panose="020B0604020202020204" pitchFamily="34" charset="0"/>
              </a:rPr>
              <a:t>with</a:t>
            </a:r>
            <a:r>
              <a:rPr lang="sv-SE" sz="1800" dirty="0">
                <a:latin typeface="Figtree" pitchFamily="2" charset="0"/>
                <a:cs typeface="Arial" panose="020B0604020202020204" pitchFamily="34" charset="0"/>
              </a:rPr>
              <a:t> Håll Nollan. </a:t>
            </a:r>
          </a:p>
          <a:p>
            <a:pPr algn="ctr"/>
            <a:endParaRPr lang="sv-SE" sz="1800" dirty="0">
              <a:latin typeface="Figtree" pitchFamily="2" charset="0"/>
              <a:cs typeface="Arial" panose="020B0604020202020204" pitchFamily="34" charset="0"/>
            </a:endParaRPr>
          </a:p>
          <a:p>
            <a:pPr algn="ctr"/>
            <a:r>
              <a:rPr lang="sv-SE" sz="1800" b="1" dirty="0" err="1">
                <a:latin typeface="Figtree" pitchFamily="2" charset="0"/>
                <a:cs typeface="Arial" panose="020B0604020202020204" pitchFamily="34" charset="0"/>
              </a:rPr>
              <a:t>You</a:t>
            </a:r>
            <a:r>
              <a:rPr lang="sv-SE" sz="1800" b="1" dirty="0">
                <a:latin typeface="Figtree" pitchFamily="2" charset="0"/>
                <a:cs typeface="Arial" panose="020B0604020202020204" pitchFamily="34" charset="0"/>
              </a:rPr>
              <a:t> </a:t>
            </a:r>
            <a:r>
              <a:rPr lang="sv-SE" sz="1800" b="1" dirty="0" err="1">
                <a:latin typeface="Figtree" pitchFamily="2" charset="0"/>
                <a:cs typeface="Arial" panose="020B0604020202020204" pitchFamily="34" charset="0"/>
              </a:rPr>
              <a:t>are</a:t>
            </a:r>
            <a:r>
              <a:rPr lang="sv-SE" sz="1800" b="1" dirty="0">
                <a:latin typeface="Figtree" pitchFamily="2" charset="0"/>
                <a:cs typeface="Arial" panose="020B0604020202020204" pitchFamily="34" charset="0"/>
              </a:rPr>
              <a:t> </a:t>
            </a:r>
            <a:r>
              <a:rPr lang="sv-SE" sz="1800" b="1" dirty="0" err="1">
                <a:latin typeface="Figtree" pitchFamily="2" charset="0"/>
                <a:cs typeface="Arial" panose="020B0604020202020204" pitchFamily="34" charset="0"/>
              </a:rPr>
              <a:t>welcome</a:t>
            </a:r>
            <a:r>
              <a:rPr lang="sv-SE" sz="1800" b="1" dirty="0">
                <a:latin typeface="Figtree" pitchFamily="2" charset="0"/>
                <a:cs typeface="Arial" panose="020B0604020202020204" pitchFamily="34" charset="0"/>
              </a:rPr>
              <a:t> to </a:t>
            </a:r>
            <a:r>
              <a:rPr lang="sv-SE" sz="1800" b="1" dirty="0" err="1">
                <a:latin typeface="Figtree" pitchFamily="2" charset="0"/>
                <a:cs typeface="Arial" panose="020B0604020202020204" pitchFamily="34" charset="0"/>
              </a:rPr>
              <a:t>join</a:t>
            </a:r>
            <a:r>
              <a:rPr lang="sv-SE" sz="1800" b="1" dirty="0">
                <a:latin typeface="Figtree" pitchFamily="2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4AE022D3-F3E1-C3BC-09DA-5D5C0CCD2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078" y="1891311"/>
            <a:ext cx="5553459" cy="3075377"/>
          </a:xfrm>
          <a:prstGeom prst="rect">
            <a:avLst/>
          </a:prstGeom>
        </p:spPr>
      </p:pic>
      <p:pic>
        <p:nvPicPr>
          <p:cNvPr id="1026" name="Picture 2" descr="Press - Håll Nollan">
            <a:extLst>
              <a:ext uri="{FF2B5EF4-FFF2-40B4-BE49-F238E27FC236}">
                <a16:creationId xmlns:a16="http://schemas.microsoft.com/office/drawing/2014/main" id="{CC917083-0C57-8021-A03E-5EDFECAA0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010" y="5385198"/>
            <a:ext cx="771451" cy="68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ruta 1">
            <a:extLst>
              <a:ext uri="{FF2B5EF4-FFF2-40B4-BE49-F238E27FC236}">
                <a16:creationId xmlns:a16="http://schemas.microsoft.com/office/drawing/2014/main" id="{DAC662CA-9705-4DD7-2FCC-9FF21D8237D8}"/>
              </a:ext>
            </a:extLst>
          </p:cNvPr>
          <p:cNvSpPr txBox="1"/>
          <p:nvPr/>
        </p:nvSpPr>
        <p:spPr>
          <a:xfrm>
            <a:off x="445883" y="1391949"/>
            <a:ext cx="4748787" cy="13335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sv-SE" sz="4000" dirty="0">
                <a:solidFill>
                  <a:srgbClr val="154952"/>
                </a:solidFill>
                <a:latin typeface="Larken ExtraBold" pitchFamily="2" charset="0"/>
                <a:cs typeface="Arial" panose="020B0604020202020204" pitchFamily="34" charset="0"/>
              </a:rPr>
              <a:t>A push for </a:t>
            </a:r>
            <a:br>
              <a:rPr lang="sv-SE" sz="4000" dirty="0">
                <a:solidFill>
                  <a:srgbClr val="154952"/>
                </a:solidFill>
                <a:latin typeface="Larken ExtraBold" pitchFamily="2" charset="0"/>
                <a:cs typeface="Arial" panose="020B0604020202020204" pitchFamily="34" charset="0"/>
              </a:rPr>
            </a:br>
            <a:r>
              <a:rPr lang="sv-SE" sz="4000" dirty="0" err="1">
                <a:solidFill>
                  <a:srgbClr val="154952"/>
                </a:solidFill>
                <a:latin typeface="Larken ExtraBold" pitchFamily="2" charset="0"/>
                <a:cs typeface="Arial" panose="020B0604020202020204" pitchFamily="34" charset="0"/>
              </a:rPr>
              <a:t>safety</a:t>
            </a:r>
            <a:r>
              <a:rPr lang="sv-SE" sz="4000" dirty="0">
                <a:solidFill>
                  <a:srgbClr val="154952"/>
                </a:solidFill>
                <a:latin typeface="Larken ExtraBold" pitchFamily="2" charset="0"/>
                <a:cs typeface="Arial" panose="020B0604020202020204" pitchFamily="34" charset="0"/>
              </a:rPr>
              <a:t> </a:t>
            </a:r>
            <a:r>
              <a:rPr lang="sv-SE" sz="4000" dirty="0" err="1">
                <a:solidFill>
                  <a:srgbClr val="154952"/>
                </a:solidFill>
                <a:latin typeface="Larken ExtraBold" pitchFamily="2" charset="0"/>
                <a:cs typeface="Arial" panose="020B0604020202020204" pitchFamily="34" charset="0"/>
              </a:rPr>
              <a:t>awareness</a:t>
            </a:r>
            <a:endParaRPr lang="sv-SE" sz="4000" dirty="0">
              <a:solidFill>
                <a:srgbClr val="154952"/>
              </a:solidFill>
              <a:latin typeface="Larken ExtraBold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234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7eae6e3-962d-4de5-8427-135b74c9b58d" xsi:nil="true"/>
    <lcf76f155ced4ddcb4097134ff3c332f xmlns="96077d9e-8355-4ed9-9447-029eb1a8a9e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765D14E49A8B74ABCA6CCD44D959416" ma:contentTypeVersion="18" ma:contentTypeDescription="Skapa ett nytt dokument." ma:contentTypeScope="" ma:versionID="28b7d4fb2447677a44ff439e8d03b679">
  <xsd:schema xmlns:xsd="http://www.w3.org/2001/XMLSchema" xmlns:xs="http://www.w3.org/2001/XMLSchema" xmlns:p="http://schemas.microsoft.com/office/2006/metadata/properties" xmlns:ns2="96077d9e-8355-4ed9-9447-029eb1a8a9e6" xmlns:ns3="77eae6e3-962d-4de5-8427-135b74c9b58d" targetNamespace="http://schemas.microsoft.com/office/2006/metadata/properties" ma:root="true" ma:fieldsID="74af9e29ec3a9aff0cd425ff300ed15d" ns2:_="" ns3:_="">
    <xsd:import namespace="96077d9e-8355-4ed9-9447-029eb1a8a9e6"/>
    <xsd:import namespace="77eae6e3-962d-4de5-8427-135b74c9b5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077d9e-8355-4ed9-9447-029eb1a8a9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ildmarkeringar" ma:readOnly="false" ma:fieldId="{5cf76f15-5ced-4ddc-b409-7134ff3c332f}" ma:taxonomyMulti="true" ma:sspId="c1a0697f-eeca-465e-81c1-fe6332cbec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ae6e3-962d-4de5-8427-135b74c9b58d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e9e2707f-081b-47d0-9d13-cfcb2556c39f}" ma:internalName="TaxCatchAll" ma:showField="CatchAllData" ma:web="77eae6e3-962d-4de5-8427-135b74c9b5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4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5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51055A2-5B57-4EFD-8006-B0DC5803D3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933E4A-9188-4600-B5F8-ABA9C12B3A3E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430d8474-45c2-4f23-bf46-3e25fc32e737"/>
    <ds:schemaRef ds:uri="http://www.w3.org/XML/1998/namespace"/>
    <ds:schemaRef ds:uri="http://schemas.openxmlformats.org/package/2006/metadata/core-properties"/>
    <ds:schemaRef ds:uri="3ff0c0a1-1da5-454c-bde6-1eb9921eb313"/>
  </ds:schemaRefs>
</ds:datastoreItem>
</file>

<file path=customXml/itemProps3.xml><?xml version="1.0" encoding="utf-8"?>
<ds:datastoreItem xmlns:ds="http://schemas.openxmlformats.org/officeDocument/2006/customXml" ds:itemID="{DBE23D88-4591-4E74-8C1C-5CD64CEC05EC}"/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54</Words>
  <Application>Microsoft Macintosh PowerPoint</Application>
  <PresentationFormat>Bredbild</PresentationFormat>
  <Paragraphs>4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7" baseType="lpstr">
      <vt:lpstr>Arial</vt:lpstr>
      <vt:lpstr>Larken ExtraBold</vt:lpstr>
      <vt:lpstr>Calibri</vt:lpstr>
      <vt:lpstr>Figtree</vt:lpstr>
      <vt:lpstr>Calibri Light</vt:lpstr>
      <vt:lpstr>Office-tema</vt:lpstr>
      <vt:lpstr>PowerPoint-presentation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Paola Squassina</dc:creator>
  <cp:lastModifiedBy>Hanna Ågermo</cp:lastModifiedBy>
  <cp:revision>9</cp:revision>
  <dcterms:created xsi:type="dcterms:W3CDTF">2020-06-17T10:50:07Z</dcterms:created>
  <dcterms:modified xsi:type="dcterms:W3CDTF">2025-06-04T14:27:27Z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0x0101002765D14E49A8B74ABCA6CCD44D959416</vt:lpwstr>
  </property>
  <property fmtid="{D5CDD505-2E9C-101B-9397-08002B2CF9AE}" pid="3" name="MediaServiceImageTags">
    <vt:lpwstr/>
  </property>
</Properties>
</file>