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2" embedTrueTypeFonts="1" saveSubsetFonts="1" autoCompressPictures="0">
  <p:sldMasterIdLst>
    <p:sldMasterId id="2147483709" r:id="rId4"/>
    <p:sldMasterId id="2147483752" r:id="rId5"/>
  </p:sldMasterIdLst>
  <p:notesMasterIdLst>
    <p:notesMasterId r:id="rId23"/>
  </p:notesMasterIdLst>
  <p:sldIdLst>
    <p:sldId id="1782" r:id="rId6"/>
    <p:sldId id="1770" r:id="rId7"/>
    <p:sldId id="1771" r:id="rId8"/>
    <p:sldId id="1772" r:id="rId9"/>
    <p:sldId id="1773" r:id="rId10"/>
    <p:sldId id="1783" r:id="rId11"/>
    <p:sldId id="1774" r:id="rId12"/>
    <p:sldId id="1776" r:id="rId13"/>
    <p:sldId id="1777" r:id="rId14"/>
    <p:sldId id="1784" r:id="rId15"/>
    <p:sldId id="1778" r:id="rId16"/>
    <p:sldId id="1779" r:id="rId17"/>
    <p:sldId id="1780" r:id="rId18"/>
    <p:sldId id="1785" r:id="rId19"/>
    <p:sldId id="1781" r:id="rId20"/>
    <p:sldId id="1786" r:id="rId21"/>
    <p:sldId id="1787" r:id="rId22"/>
  </p:sldIdLst>
  <p:sldSz cx="12192000" cy="6858000"/>
  <p:notesSz cx="6858000" cy="9144000"/>
  <p:embeddedFontLst>
    <p:embeddedFont>
      <p:font typeface="Figtree" pitchFamily="2" charset="0"/>
      <p:regular r:id="rId24"/>
      <p:bold r:id="rId25"/>
      <p:italic r:id="rId26"/>
      <p:boldItalic r:id="rId27"/>
    </p:embeddedFont>
    <p:embeddedFont>
      <p:font typeface="Figtree Light" pitchFamily="2" charset="0"/>
      <p:regular r:id="rId28"/>
      <p:italic r:id="rId29"/>
    </p:embeddedFont>
    <p:embeddedFont>
      <p:font typeface="Figtree Medium" pitchFamily="2" charset="0"/>
      <p:regular r:id="rId30"/>
      <p:italic r:id="rId31"/>
    </p:embeddedFont>
    <p:embeddedFont>
      <p:font typeface="Figtree SemiBold" pitchFamily="2" charset="0"/>
      <p:regular r:id="rId32"/>
      <p:bold r:id="rId33"/>
      <p:italic r:id="rId34"/>
      <p:boldItalic r:id="rId3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vsnitt" id="{60975AD5-D215-ED4F-869C-8790B2FA6631}">
          <p14:sldIdLst>
            <p14:sldId id="1782"/>
            <p14:sldId id="1770"/>
            <p14:sldId id="1771"/>
            <p14:sldId id="1772"/>
            <p14:sldId id="1773"/>
          </p14:sldIdLst>
        </p14:section>
        <p14:section name="BAS-varianten" id="{99B305FA-D084-224A-8F55-F0993CCF83FF}">
          <p14:sldIdLst>
            <p14:sldId id="1783"/>
            <p14:sldId id="1774"/>
            <p14:sldId id="1776"/>
            <p14:sldId id="1777"/>
          </p14:sldIdLst>
        </p14:section>
        <p14:section name="MELLAN-varianten" id="{9BBB60C4-9580-514A-9C5D-7A67BD8D11D9}">
          <p14:sldIdLst>
            <p14:sldId id="1784"/>
            <p14:sldId id="1778"/>
            <p14:sldId id="1779"/>
            <p14:sldId id="1780"/>
          </p14:sldIdLst>
        </p14:section>
        <p14:section name="Workshop" id="{FF6D9015-5CAF-DD41-9645-67B5A7E7A499}">
          <p14:sldIdLst>
            <p14:sldId id="1785"/>
            <p14:sldId id="1781"/>
            <p14:sldId id="1786"/>
            <p14:sldId id="178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86D6753-09BD-734C-6F9D-98C347C09354}" name="Hanna Ågermo" initials="HÅ" userId="S::hanna@agermo.com::c5dd156e-ce07-49b7-8107-569e9abe1f0c" providerId="AD"/>
  <p188:author id="{88ED3D5F-E1A7-CDB7-63DD-86692CE6B907}" name="asa.nordin" initials="as" userId="S::asa.nordin_sisab.se#ext#@hallnollan.onmicrosoft.com::76c665f8-f49c-4d9a-ab2f-76c1b224e3fe" providerId="AD"/>
  <p188:author id="{891274A4-E736-A126-9D6C-E7BF9389597E}" name="Ulrika Dolietis" initials="UD" userId="S::ulrika.dolietis@hallnollan.se::c38728b4-06e5-45eb-9f2e-15c9430af28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76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887F96-F99B-7447-A487-9C31CD8B6962}" v="7" dt="2025-06-18T21:54:57.2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72" autoAdjust="0"/>
    <p:restoredTop sz="95775" autoAdjust="0"/>
  </p:normalViewPr>
  <p:slideViewPr>
    <p:cSldViewPr snapToGrid="0">
      <p:cViewPr varScale="1">
        <p:scale>
          <a:sx n="88" d="100"/>
          <a:sy n="88" d="100"/>
        </p:scale>
        <p:origin x="200" y="56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131" d="100"/>
          <a:sy n="131" d="100"/>
        </p:scale>
        <p:origin x="3584"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3.fntdata"/><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font" Target="fonts/font11.fntdata"/><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6.fntdata"/><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DDA495-C9CA-3D4E-A6F6-7808C96CB2CA}" type="datetimeFigureOut">
              <a:rPr lang="sv-SE" smtClean="0"/>
              <a:t>2025-06-18</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044D87-EF4D-D74D-806D-460AF583092F}" type="slidenum">
              <a:rPr lang="sv-SE" smtClean="0"/>
              <a:t>‹#›</a:t>
            </a:fld>
            <a:endParaRPr lang="sv-SE"/>
          </a:p>
        </p:txBody>
      </p:sp>
    </p:spTree>
    <p:extLst>
      <p:ext uri="{BB962C8B-B14F-4D97-AF65-F5344CB8AC3E}">
        <p14:creationId xmlns:p14="http://schemas.microsoft.com/office/powerpoint/2010/main" val="3743235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3D044D87-EF4D-D74D-806D-460AF583092F}" type="slidenum">
              <a:rPr lang="sv-SE" smtClean="0"/>
              <a:t>2</a:t>
            </a:fld>
            <a:endParaRPr lang="sv-SE"/>
          </a:p>
        </p:txBody>
      </p:sp>
    </p:spTree>
    <p:extLst>
      <p:ext uri="{BB962C8B-B14F-4D97-AF65-F5344CB8AC3E}">
        <p14:creationId xmlns:p14="http://schemas.microsoft.com/office/powerpoint/2010/main" val="18741459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kern="1200" dirty="0">
                <a:solidFill>
                  <a:schemeClr val="tx1"/>
                </a:solidFill>
                <a:latin typeface="+mn-lt"/>
                <a:ea typeface="+mn-ea"/>
                <a:cs typeface="+mn-cs"/>
              </a:rPr>
              <a:t>I år hålls Håll Nollans </a:t>
            </a:r>
            <a:r>
              <a:rPr lang="sv-SE" sz="1200" kern="1200" dirty="0" err="1">
                <a:solidFill>
                  <a:schemeClr val="tx1"/>
                </a:solidFill>
                <a:latin typeface="+mn-lt"/>
                <a:ea typeface="+mn-ea"/>
                <a:cs typeface="+mn-cs"/>
              </a:rPr>
              <a:t>säkerhetspush</a:t>
            </a:r>
            <a:r>
              <a:rPr lang="sv-SE" sz="1200" kern="1200" dirty="0">
                <a:solidFill>
                  <a:schemeClr val="tx1"/>
                </a:solidFill>
                <a:latin typeface="+mn-lt"/>
                <a:ea typeface="+mn-ea"/>
                <a:cs typeface="+mn-cs"/>
              </a:rPr>
              <a:t> för sjätte gången. </a:t>
            </a:r>
            <a:r>
              <a:rPr lang="sv-SE" sz="1200" kern="1200" dirty="0" err="1">
                <a:solidFill>
                  <a:schemeClr val="tx1"/>
                </a:solidFill>
                <a:latin typeface="+mn-lt"/>
                <a:ea typeface="+mn-ea"/>
                <a:cs typeface="+mn-cs"/>
              </a:rPr>
              <a:t>Säkerhetspushen</a:t>
            </a:r>
            <a:r>
              <a:rPr lang="sv-SE" sz="1200" kern="1200" dirty="0">
                <a:solidFill>
                  <a:schemeClr val="tx1"/>
                </a:solidFill>
                <a:latin typeface="+mn-lt"/>
                <a:ea typeface="+mn-ea"/>
                <a:cs typeface="+mn-cs"/>
              </a:rPr>
              <a:t> genomförs tisdag vecka 38, vilket 2025 är den 16 september. </a:t>
            </a:r>
          </a:p>
          <a:p>
            <a:endParaRPr lang="sv-SE" dirty="0"/>
          </a:p>
        </p:txBody>
      </p:sp>
      <p:sp>
        <p:nvSpPr>
          <p:cNvPr id="4" name="Platshållare för bildnummer 3"/>
          <p:cNvSpPr>
            <a:spLocks noGrp="1"/>
          </p:cNvSpPr>
          <p:nvPr>
            <p:ph type="sldNum" sz="quarter" idx="5"/>
          </p:nvPr>
        </p:nvSpPr>
        <p:spPr/>
        <p:txBody>
          <a:bodyPr/>
          <a:lstStyle/>
          <a:p>
            <a:fld id="{384ED6F0-9E5E-4D6A-B868-DEC0E2E2E7B5}" type="slidenum">
              <a:rPr lang="sv-SE" smtClean="0"/>
              <a:t>3</a:t>
            </a:fld>
            <a:endParaRPr lang="sv-SE"/>
          </a:p>
        </p:txBody>
      </p:sp>
    </p:spTree>
    <p:extLst>
      <p:ext uri="{BB962C8B-B14F-4D97-AF65-F5344CB8AC3E}">
        <p14:creationId xmlns:p14="http://schemas.microsoft.com/office/powerpoint/2010/main" val="2948495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2.sv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sv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2.svg"/><Relationship Id="rId7"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6.svg"/><Relationship Id="rId10" Type="http://schemas.openxmlformats.org/officeDocument/2006/relationships/image" Target="../media/image17.png"/><Relationship Id="rId4" Type="http://schemas.openxmlformats.org/officeDocument/2006/relationships/image" Target="../media/image15.png"/><Relationship Id="rId9" Type="http://schemas.openxmlformats.org/officeDocument/2006/relationships/image" Target="../media/image10.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Förstasida">
    <p:bg>
      <p:bgRef idx="1001">
        <a:schemeClr val="bg2"/>
      </p:bgRef>
    </p:bg>
    <p:spTree>
      <p:nvGrpSpPr>
        <p:cNvPr id="1" name=""/>
        <p:cNvGrpSpPr/>
        <p:nvPr/>
      </p:nvGrpSpPr>
      <p:grpSpPr>
        <a:xfrm>
          <a:off x="0" y="0"/>
          <a:ext cx="0" cy="0"/>
          <a:chOff x="0" y="0"/>
          <a:chExt cx="0" cy="0"/>
        </a:xfrm>
      </p:grpSpPr>
      <p:pic>
        <p:nvPicPr>
          <p:cNvPr id="8" name="Bildobjekt 7" descr="En bild som visar Teckensnitt, Grafik, symbol, logotyp&#10;&#10;Automatiskt genererad beskrivning">
            <a:extLst>
              <a:ext uri="{FF2B5EF4-FFF2-40B4-BE49-F238E27FC236}">
                <a16:creationId xmlns:a16="http://schemas.microsoft.com/office/drawing/2014/main" id="{4C280597-F75D-6BF2-07C4-16F9FA1510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3086" y="1925814"/>
            <a:ext cx="6123685" cy="5399976"/>
          </a:xfrm>
          <a:prstGeom prst="rect">
            <a:avLst/>
          </a:prstGeom>
        </p:spPr>
      </p:pic>
      <p:sp>
        <p:nvSpPr>
          <p:cNvPr id="5" name="Subtitle 2">
            <a:extLst>
              <a:ext uri="{FF2B5EF4-FFF2-40B4-BE49-F238E27FC236}">
                <a16:creationId xmlns:a16="http://schemas.microsoft.com/office/drawing/2014/main" id="{B56FBB96-5626-3EE8-0404-DAAA75488A70}"/>
              </a:ext>
            </a:extLst>
          </p:cNvPr>
          <p:cNvSpPr txBox="1">
            <a:spLocks/>
          </p:cNvSpPr>
          <p:nvPr/>
        </p:nvSpPr>
        <p:spPr>
          <a:xfrm>
            <a:off x="223628" y="209010"/>
            <a:ext cx="9144000" cy="228600"/>
          </a:xfrm>
          <a:prstGeom prst="rect">
            <a:avLst/>
          </a:prstGeom>
        </p:spPr>
        <p:txBody>
          <a:bodyPr vert="horz" lIns="91440" tIns="45720" rIns="91440" bIns="45720" rtlCol="0" anchor="b">
            <a:normAutofit/>
          </a:bodyPr>
          <a:lstStyle>
            <a:lvl1pPr marL="0" indent="0" algn="l" defTabSz="914400" rtl="0" eaLnBrk="1" latinLnBrk="0" hangingPunct="1">
              <a:lnSpc>
                <a:spcPct val="80000"/>
              </a:lnSpc>
              <a:spcBef>
                <a:spcPts val="1000"/>
              </a:spcBef>
              <a:buFont typeface="Arial" panose="020B0604020202020204" pitchFamily="34" charset="0"/>
              <a:buNone/>
              <a:defRPr sz="2000" b="0" i="0" kern="1200">
                <a:solidFill>
                  <a:schemeClr val="tx1"/>
                </a:solidFill>
                <a:latin typeface="Figtree Light" pitchFamily="2" charset="0"/>
                <a:ea typeface="+mn-ea"/>
                <a:cs typeface="+mn-cs"/>
              </a:defRPr>
            </a:lvl1pPr>
            <a:lvl2pPr marL="457200" indent="0" algn="ctr" defTabSz="914400" rtl="0" eaLnBrk="1" latinLnBrk="0" hangingPunct="1">
              <a:lnSpc>
                <a:spcPct val="80000"/>
              </a:lnSpc>
              <a:spcBef>
                <a:spcPts val="500"/>
              </a:spcBef>
              <a:buFont typeface="Arial" panose="020B0604020202020204" pitchFamily="34" charset="0"/>
              <a:buNone/>
              <a:defRPr sz="2000" b="0" i="0" kern="1200">
                <a:solidFill>
                  <a:schemeClr val="tx1"/>
                </a:solidFill>
                <a:latin typeface="Figtree Light" pitchFamily="2" charset="0"/>
                <a:ea typeface="+mn-ea"/>
                <a:cs typeface="+mn-cs"/>
              </a:defRPr>
            </a:lvl2pPr>
            <a:lvl3pPr marL="914400" indent="0" algn="ctr" defTabSz="914400" rtl="0" eaLnBrk="1" latinLnBrk="0" hangingPunct="1">
              <a:lnSpc>
                <a:spcPct val="80000"/>
              </a:lnSpc>
              <a:spcBef>
                <a:spcPts val="500"/>
              </a:spcBef>
              <a:buFont typeface="Arial" panose="020B0604020202020204" pitchFamily="34" charset="0"/>
              <a:buNone/>
              <a:defRPr sz="1800" b="0" i="0" kern="1200">
                <a:solidFill>
                  <a:schemeClr val="tx1"/>
                </a:solidFill>
                <a:latin typeface="Figtree Light" pitchFamily="2" charset="0"/>
                <a:ea typeface="+mn-ea"/>
                <a:cs typeface="+mn-cs"/>
              </a:defRPr>
            </a:lvl3pPr>
            <a:lvl4pPr marL="13716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4pPr>
            <a:lvl5pPr marL="18288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sv-SE" sz="800" b="0" i="0" spc="0" dirty="0">
                <a:solidFill>
                  <a:schemeClr val="accent1"/>
                </a:solidFill>
                <a:latin typeface="Figtree SemiBold" pitchFamily="2" charset="0"/>
              </a:rPr>
              <a:t>SAMVERKAN FÖR NOLL OLYCKOR I BYGGBRANSCHEN          </a:t>
            </a:r>
            <a:endParaRPr lang="en-US" sz="800" b="0" i="0" spc="0" dirty="0">
              <a:solidFill>
                <a:schemeClr val="accent1"/>
              </a:solidFill>
              <a:latin typeface="Figtree SemiBold" pitchFamily="2" charset="0"/>
            </a:endParaRPr>
          </a:p>
        </p:txBody>
      </p:sp>
      <p:sp>
        <p:nvSpPr>
          <p:cNvPr id="6" name="Title 1">
            <a:extLst>
              <a:ext uri="{FF2B5EF4-FFF2-40B4-BE49-F238E27FC236}">
                <a16:creationId xmlns:a16="http://schemas.microsoft.com/office/drawing/2014/main" id="{4465155E-7DC3-3152-5579-2AA7FD6F86E3}"/>
              </a:ext>
            </a:extLst>
          </p:cNvPr>
          <p:cNvSpPr>
            <a:spLocks noGrp="1"/>
          </p:cNvSpPr>
          <p:nvPr>
            <p:ph type="ctrTitle" hasCustomPrompt="1"/>
          </p:nvPr>
        </p:nvSpPr>
        <p:spPr>
          <a:xfrm>
            <a:off x="1492384" y="2349532"/>
            <a:ext cx="6676943" cy="1298642"/>
          </a:xfrm>
        </p:spPr>
        <p:txBody>
          <a:bodyPr anchor="t">
            <a:noAutofit/>
          </a:bodyPr>
          <a:lstStyle>
            <a:lvl1pPr algn="l">
              <a:lnSpc>
                <a:spcPct val="90000"/>
              </a:lnSpc>
              <a:defRPr sz="4500" b="0" i="0">
                <a:solidFill>
                  <a:schemeClr val="tx1"/>
                </a:solidFill>
                <a:latin typeface="Larken ExtraBold" pitchFamily="2" charset="0"/>
              </a:defRPr>
            </a:lvl1pPr>
          </a:lstStyle>
          <a:p>
            <a:r>
              <a:rPr lang="sv-SE" dirty="0"/>
              <a:t>Här lägger du en bra rubrik till en förstasida</a:t>
            </a:r>
            <a:endParaRPr lang="en-US" dirty="0"/>
          </a:p>
        </p:txBody>
      </p:sp>
      <p:sp>
        <p:nvSpPr>
          <p:cNvPr id="7" name="Subtitle 2">
            <a:extLst>
              <a:ext uri="{FF2B5EF4-FFF2-40B4-BE49-F238E27FC236}">
                <a16:creationId xmlns:a16="http://schemas.microsoft.com/office/drawing/2014/main" id="{582701F1-4958-F812-32D5-03300BE0F7DB}"/>
              </a:ext>
            </a:extLst>
          </p:cNvPr>
          <p:cNvSpPr>
            <a:spLocks noGrp="1"/>
          </p:cNvSpPr>
          <p:nvPr>
            <p:ph type="subTitle" idx="1" hasCustomPrompt="1"/>
          </p:nvPr>
        </p:nvSpPr>
        <p:spPr>
          <a:xfrm>
            <a:off x="1492384" y="3648174"/>
            <a:ext cx="6676943" cy="1655762"/>
          </a:xfrm>
        </p:spPr>
        <p:txBody>
          <a:bodyPr tIns="144000">
            <a:no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ändra rubriken på startsidan</a:t>
            </a:r>
            <a:endParaRPr lang="en-US" dirty="0"/>
          </a:p>
        </p:txBody>
      </p:sp>
      <p:pic>
        <p:nvPicPr>
          <p:cNvPr id="2" name="Bildobjekt 1" descr="En bild som visar Teckensnitt, Grafik, symbol, logotyp&#10;&#10;Automatiskt genererad beskrivning">
            <a:extLst>
              <a:ext uri="{FF2B5EF4-FFF2-40B4-BE49-F238E27FC236}">
                <a16:creationId xmlns:a16="http://schemas.microsoft.com/office/drawing/2014/main" id="{D399A0FA-3032-469C-ED64-C7CA9FA6DE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3086" y="1925814"/>
            <a:ext cx="6123685" cy="5399976"/>
          </a:xfrm>
          <a:prstGeom prst="rect">
            <a:avLst/>
          </a:prstGeom>
        </p:spPr>
      </p:pic>
      <p:sp>
        <p:nvSpPr>
          <p:cNvPr id="3" name="Subtitle 2">
            <a:extLst>
              <a:ext uri="{FF2B5EF4-FFF2-40B4-BE49-F238E27FC236}">
                <a16:creationId xmlns:a16="http://schemas.microsoft.com/office/drawing/2014/main" id="{FE54475B-5323-DAB7-9111-C0AA596BE710}"/>
              </a:ext>
            </a:extLst>
          </p:cNvPr>
          <p:cNvSpPr txBox="1">
            <a:spLocks/>
          </p:cNvSpPr>
          <p:nvPr/>
        </p:nvSpPr>
        <p:spPr>
          <a:xfrm>
            <a:off x="223628" y="209010"/>
            <a:ext cx="9144000" cy="228600"/>
          </a:xfrm>
          <a:prstGeom prst="rect">
            <a:avLst/>
          </a:prstGeom>
        </p:spPr>
        <p:txBody>
          <a:bodyPr vert="horz" lIns="91440" tIns="45720" rIns="91440" bIns="45720" rtlCol="0" anchor="b">
            <a:normAutofit/>
          </a:bodyPr>
          <a:lstStyle>
            <a:lvl1pPr marL="0" indent="0" algn="l" defTabSz="914400" rtl="0" eaLnBrk="1" latinLnBrk="0" hangingPunct="1">
              <a:lnSpc>
                <a:spcPct val="80000"/>
              </a:lnSpc>
              <a:spcBef>
                <a:spcPts val="1000"/>
              </a:spcBef>
              <a:buFont typeface="Arial" panose="020B0604020202020204" pitchFamily="34" charset="0"/>
              <a:buNone/>
              <a:defRPr sz="2000" b="0" i="0" kern="1200">
                <a:solidFill>
                  <a:schemeClr val="tx1"/>
                </a:solidFill>
                <a:latin typeface="Figtree Light" pitchFamily="2" charset="0"/>
                <a:ea typeface="+mn-ea"/>
                <a:cs typeface="+mn-cs"/>
              </a:defRPr>
            </a:lvl1pPr>
            <a:lvl2pPr marL="457200" indent="0" algn="ctr" defTabSz="914400" rtl="0" eaLnBrk="1" latinLnBrk="0" hangingPunct="1">
              <a:lnSpc>
                <a:spcPct val="80000"/>
              </a:lnSpc>
              <a:spcBef>
                <a:spcPts val="500"/>
              </a:spcBef>
              <a:buFont typeface="Arial" panose="020B0604020202020204" pitchFamily="34" charset="0"/>
              <a:buNone/>
              <a:defRPr sz="2000" b="0" i="0" kern="1200">
                <a:solidFill>
                  <a:schemeClr val="tx1"/>
                </a:solidFill>
                <a:latin typeface="Figtree Light" pitchFamily="2" charset="0"/>
                <a:ea typeface="+mn-ea"/>
                <a:cs typeface="+mn-cs"/>
              </a:defRPr>
            </a:lvl2pPr>
            <a:lvl3pPr marL="914400" indent="0" algn="ctr" defTabSz="914400" rtl="0" eaLnBrk="1" latinLnBrk="0" hangingPunct="1">
              <a:lnSpc>
                <a:spcPct val="80000"/>
              </a:lnSpc>
              <a:spcBef>
                <a:spcPts val="500"/>
              </a:spcBef>
              <a:buFont typeface="Arial" panose="020B0604020202020204" pitchFamily="34" charset="0"/>
              <a:buNone/>
              <a:defRPr sz="1800" b="0" i="0" kern="1200">
                <a:solidFill>
                  <a:schemeClr val="tx1"/>
                </a:solidFill>
                <a:latin typeface="Figtree Light" pitchFamily="2" charset="0"/>
                <a:ea typeface="+mn-ea"/>
                <a:cs typeface="+mn-cs"/>
              </a:defRPr>
            </a:lvl3pPr>
            <a:lvl4pPr marL="13716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4pPr>
            <a:lvl5pPr marL="18288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sv-SE" sz="800" b="0" i="0" spc="0" dirty="0">
                <a:solidFill>
                  <a:schemeClr val="accent1"/>
                </a:solidFill>
                <a:latin typeface="Figtree SemiBold" pitchFamily="2" charset="0"/>
              </a:rPr>
              <a:t>SAMVERKAN FÖR NOLL OLYCKOR I BYGGBRANSCHEN          </a:t>
            </a:r>
            <a:endParaRPr lang="en-US" sz="800" b="0" i="0" spc="0" dirty="0">
              <a:solidFill>
                <a:schemeClr val="accent1"/>
              </a:solidFill>
              <a:latin typeface="Figtree SemiBold" pitchFamily="2" charset="0"/>
            </a:endParaRPr>
          </a:p>
        </p:txBody>
      </p:sp>
    </p:spTree>
    <p:extLst>
      <p:ext uri="{BB962C8B-B14F-4D97-AF65-F5344CB8AC3E}">
        <p14:creationId xmlns:p14="http://schemas.microsoft.com/office/powerpoint/2010/main" val="30190637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Rubrik och punktlista">
    <p:bg>
      <p:bgRef idx="1001">
        <a:schemeClr val="bg2"/>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B048C990-311D-8648-9C5C-42B6D960F8D8}" type="datetime1">
              <a:rPr lang="sv-SE" smtClean="0"/>
              <a:t>2025-06-18</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7" name="Text Placeholder 2">
            <a:extLst>
              <a:ext uri="{FF2B5EF4-FFF2-40B4-BE49-F238E27FC236}">
                <a16:creationId xmlns:a16="http://schemas.microsoft.com/office/drawing/2014/main" id="{053FF812-31F8-4477-C4FD-601636C0785A}"/>
              </a:ext>
            </a:extLst>
          </p:cNvPr>
          <p:cNvSpPr>
            <a:spLocks noGrp="1"/>
          </p:cNvSpPr>
          <p:nvPr>
            <p:ph type="body" idx="13" hasCustomPrompt="1"/>
          </p:nvPr>
        </p:nvSpPr>
        <p:spPr>
          <a:xfrm>
            <a:off x="838022" y="5278259"/>
            <a:ext cx="3005107"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4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3" name="Content Placeholder 2">
            <a:extLst>
              <a:ext uri="{FF2B5EF4-FFF2-40B4-BE49-F238E27FC236}">
                <a16:creationId xmlns:a16="http://schemas.microsoft.com/office/drawing/2014/main" id="{0F7B8651-E31B-78B8-8218-8BD1C93B2D99}"/>
              </a:ext>
            </a:extLst>
          </p:cNvPr>
          <p:cNvSpPr>
            <a:spLocks noGrp="1"/>
          </p:cNvSpPr>
          <p:nvPr>
            <p:ph idx="1" hasCustomPrompt="1"/>
          </p:nvPr>
        </p:nvSpPr>
        <p:spPr>
          <a:xfrm>
            <a:off x="761161" y="1700659"/>
            <a:ext cx="11061561" cy="1090766"/>
          </a:xfrm>
        </p:spPr>
        <p:txBody>
          <a:bodyPr tIns="216000">
            <a:noAutofit/>
          </a:bodyPr>
          <a:lstStyle>
            <a:lvl1pPr marL="0" indent="0">
              <a:lnSpc>
                <a:spcPct val="100000"/>
              </a:lnSpc>
              <a:buFont typeface="Wingdings" pitchFamily="2" charset="2"/>
              <a:buNone/>
              <a:defRPr sz="18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10" name="Title 1">
            <a:extLst>
              <a:ext uri="{FF2B5EF4-FFF2-40B4-BE49-F238E27FC236}">
                <a16:creationId xmlns:a16="http://schemas.microsoft.com/office/drawing/2014/main" id="{786A17CE-9436-AD5B-86C1-37879EEC54FA}"/>
              </a:ext>
            </a:extLst>
          </p:cNvPr>
          <p:cNvSpPr>
            <a:spLocks noGrp="1"/>
          </p:cNvSpPr>
          <p:nvPr>
            <p:ph type="title" hasCustomPrompt="1"/>
          </p:nvPr>
        </p:nvSpPr>
        <p:spPr>
          <a:xfrm>
            <a:off x="761161" y="783158"/>
            <a:ext cx="10185135" cy="892800"/>
          </a:xfrm>
        </p:spPr>
        <p:txBody>
          <a:bodyPr anchor="b">
            <a:noAutofit/>
          </a:bodyPr>
          <a:lstStyle>
            <a:lvl1pPr>
              <a:defRPr b="0"/>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3671762871"/>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Rubrik + Underrubrik och punktlista">
    <p:bg>
      <p:bgRef idx="1001">
        <a:schemeClr val="bg2"/>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7AE5A117-69AF-D747-B652-8542691D7E5C}" type="datetime1">
              <a:rPr lang="sv-SE" smtClean="0"/>
              <a:t>2025-06-18</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10" name="Title 1">
            <a:extLst>
              <a:ext uri="{FF2B5EF4-FFF2-40B4-BE49-F238E27FC236}">
                <a16:creationId xmlns:a16="http://schemas.microsoft.com/office/drawing/2014/main" id="{786A17CE-9436-AD5B-86C1-37879EEC54FA}"/>
              </a:ext>
            </a:extLst>
          </p:cNvPr>
          <p:cNvSpPr>
            <a:spLocks noGrp="1"/>
          </p:cNvSpPr>
          <p:nvPr>
            <p:ph type="title" hasCustomPrompt="1"/>
          </p:nvPr>
        </p:nvSpPr>
        <p:spPr>
          <a:xfrm>
            <a:off x="761162" y="783158"/>
            <a:ext cx="10158629" cy="892800"/>
          </a:xfrm>
        </p:spPr>
        <p:txBody>
          <a:bodyPr anchor="b">
            <a:noAutofit/>
          </a:bodyPr>
          <a:lstStyle>
            <a:lvl1pPr>
              <a:defRPr b="0"/>
            </a:lvl1pPr>
          </a:lstStyle>
          <a:p>
            <a:r>
              <a:rPr lang="sv-SE" dirty="0"/>
              <a:t>En sida med rubrik och om du vill kan den vara lite längre och på två rader</a:t>
            </a:r>
            <a:endParaRPr lang="en-US" dirty="0"/>
          </a:p>
        </p:txBody>
      </p:sp>
      <p:sp>
        <p:nvSpPr>
          <p:cNvPr id="9" name="Platshållare för innehåll 8">
            <a:extLst>
              <a:ext uri="{FF2B5EF4-FFF2-40B4-BE49-F238E27FC236}">
                <a16:creationId xmlns:a16="http://schemas.microsoft.com/office/drawing/2014/main" id="{A4A88766-40D8-F586-0E62-065AC8E0760C}"/>
              </a:ext>
            </a:extLst>
          </p:cNvPr>
          <p:cNvSpPr>
            <a:spLocks noGrp="1"/>
          </p:cNvSpPr>
          <p:nvPr>
            <p:ph sz="quarter" idx="14"/>
          </p:nvPr>
        </p:nvSpPr>
        <p:spPr>
          <a:xfrm>
            <a:off x="838200" y="2430226"/>
            <a:ext cx="10593388" cy="2848212"/>
          </a:xfrm>
        </p:spPr>
        <p:txBody>
          <a:bodyPr>
            <a:noAutofit/>
          </a:bodyPr>
          <a:lstStyle/>
          <a:p>
            <a:pPr lvl="0"/>
            <a:r>
              <a:rPr lang="sv-SE"/>
              <a:t>Klicka här för att ändra format på bakgrundstexten</a:t>
            </a:r>
          </a:p>
          <a:p>
            <a:pPr lvl="1"/>
            <a:r>
              <a:rPr lang="sv-SE"/>
              <a:t>Nivå två</a:t>
            </a:r>
          </a:p>
        </p:txBody>
      </p:sp>
      <p:sp>
        <p:nvSpPr>
          <p:cNvPr id="2" name="Text Placeholder 2">
            <a:extLst>
              <a:ext uri="{FF2B5EF4-FFF2-40B4-BE49-F238E27FC236}">
                <a16:creationId xmlns:a16="http://schemas.microsoft.com/office/drawing/2014/main" id="{C0429916-B7F0-19D4-8A61-4C7B18757709}"/>
              </a:ext>
            </a:extLst>
          </p:cNvPr>
          <p:cNvSpPr>
            <a:spLocks noGrp="1"/>
          </p:cNvSpPr>
          <p:nvPr>
            <p:ph type="body" idx="13" hasCustomPrompt="1"/>
          </p:nvPr>
        </p:nvSpPr>
        <p:spPr>
          <a:xfrm>
            <a:off x="838022" y="5278259"/>
            <a:ext cx="3005107"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4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25" name="Platshållare för text 24">
            <a:extLst>
              <a:ext uri="{FF2B5EF4-FFF2-40B4-BE49-F238E27FC236}">
                <a16:creationId xmlns:a16="http://schemas.microsoft.com/office/drawing/2014/main" id="{9A595435-1F83-1F8B-F9BD-A4508B22F1F2}"/>
              </a:ext>
            </a:extLst>
          </p:cNvPr>
          <p:cNvSpPr>
            <a:spLocks noGrp="1"/>
          </p:cNvSpPr>
          <p:nvPr>
            <p:ph type="body" sz="quarter" idx="15" hasCustomPrompt="1"/>
          </p:nvPr>
        </p:nvSpPr>
        <p:spPr>
          <a:xfrm>
            <a:off x="838200" y="1863524"/>
            <a:ext cx="10082213" cy="566939"/>
          </a:xfrm>
        </p:spPr>
        <p:txBody>
          <a:bodyPr>
            <a:noAutofit/>
          </a:bodyPr>
          <a:lstStyle>
            <a:lvl1pPr marL="0" indent="0">
              <a:buNone/>
              <a:defRPr sz="2000">
                <a:latin typeface="Larken ExtraBold" pitchFamily="2" charset="0"/>
              </a:defRPr>
            </a:lvl1pPr>
          </a:lstStyle>
          <a:p>
            <a:pPr lvl="0"/>
            <a:r>
              <a:rPr lang="sv-SE" dirty="0"/>
              <a:t>Underrubrik</a:t>
            </a:r>
          </a:p>
        </p:txBody>
      </p:sp>
    </p:spTree>
    <p:extLst>
      <p:ext uri="{BB962C8B-B14F-4D97-AF65-F5344CB8AC3E}">
        <p14:creationId xmlns:p14="http://schemas.microsoft.com/office/powerpoint/2010/main" val="3289047038"/>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Kapitel / Avsnittssida blå">
    <p:bg>
      <p:bgPr>
        <a:solidFill>
          <a:schemeClr val="accent2"/>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07328F38-04B1-EC40-AE3D-3929F1CA9E58}" type="datetime1">
              <a:rPr lang="sv-SE" smtClean="0"/>
              <a:t>2025-06-18</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7" name="Title 1">
            <a:extLst>
              <a:ext uri="{FF2B5EF4-FFF2-40B4-BE49-F238E27FC236}">
                <a16:creationId xmlns:a16="http://schemas.microsoft.com/office/drawing/2014/main" id="{5F9FCD69-D57B-B18A-7956-1FCB8D2FAE50}"/>
              </a:ext>
            </a:extLst>
          </p:cNvPr>
          <p:cNvSpPr>
            <a:spLocks noGrp="1"/>
          </p:cNvSpPr>
          <p:nvPr>
            <p:ph type="ctrTitle" hasCustomPrompt="1"/>
          </p:nvPr>
        </p:nvSpPr>
        <p:spPr>
          <a:xfrm>
            <a:off x="1524000" y="1122363"/>
            <a:ext cx="9144000" cy="2387600"/>
          </a:xfrm>
        </p:spPr>
        <p:txBody>
          <a:bodyPr anchor="b">
            <a:noAutofit/>
          </a:bodyPr>
          <a:lstStyle>
            <a:lvl1pPr algn="l">
              <a:lnSpc>
                <a:spcPct val="90000"/>
              </a:lnSpc>
              <a:defRPr sz="4500" b="0" i="0">
                <a:solidFill>
                  <a:schemeClr val="tx1"/>
                </a:solidFill>
                <a:latin typeface="Larken ExtraBold" pitchFamily="2" charset="0"/>
              </a:defRPr>
            </a:lvl1pPr>
          </a:lstStyle>
          <a:p>
            <a:r>
              <a:rPr lang="sv-SE" dirty="0"/>
              <a:t>01. Rubrik kapitelsida</a:t>
            </a:r>
            <a:endParaRPr lang="en-US" dirty="0"/>
          </a:p>
        </p:txBody>
      </p:sp>
      <p:sp>
        <p:nvSpPr>
          <p:cNvPr id="8" name="Subtitle 2">
            <a:extLst>
              <a:ext uri="{FF2B5EF4-FFF2-40B4-BE49-F238E27FC236}">
                <a16:creationId xmlns:a16="http://schemas.microsoft.com/office/drawing/2014/main" id="{D15FB467-5E88-4A9D-8F38-8D409980329F}"/>
              </a:ext>
            </a:extLst>
          </p:cNvPr>
          <p:cNvSpPr>
            <a:spLocks noGrp="1"/>
          </p:cNvSpPr>
          <p:nvPr>
            <p:ph type="subTitle" idx="1" hasCustomPrompt="1"/>
          </p:nvPr>
        </p:nvSpPr>
        <p:spPr>
          <a:xfrm>
            <a:off x="2373841" y="3602038"/>
            <a:ext cx="9144000" cy="1655762"/>
          </a:xfrm>
        </p:spPr>
        <p:txBody>
          <a:bodyPr>
            <a:no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lägga till underrubrik</a:t>
            </a:r>
            <a:endParaRPr lang="en-US" dirty="0"/>
          </a:p>
        </p:txBody>
      </p:sp>
      <p:pic>
        <p:nvPicPr>
          <p:cNvPr id="2" name="Bildobjekt 1">
            <a:extLst>
              <a:ext uri="{FF2B5EF4-FFF2-40B4-BE49-F238E27FC236}">
                <a16:creationId xmlns:a16="http://schemas.microsoft.com/office/drawing/2014/main" id="{9B613911-57DD-FF1A-6765-219BD6B164F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Tree>
    <p:extLst>
      <p:ext uri="{BB962C8B-B14F-4D97-AF65-F5344CB8AC3E}">
        <p14:creationId xmlns:p14="http://schemas.microsoft.com/office/powerpoint/2010/main" val="3575316541"/>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1_Kapitel / Avsnittssida röd">
    <p:bg>
      <p:bgPr>
        <a:solidFill>
          <a:srgbClr val="92004D"/>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DC34B0CC-7790-E247-A035-830C47FDF4D4}" type="datetime1">
              <a:rPr lang="sv-SE" smtClean="0"/>
              <a:t>2025-06-18</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7" name="Title 1">
            <a:extLst>
              <a:ext uri="{FF2B5EF4-FFF2-40B4-BE49-F238E27FC236}">
                <a16:creationId xmlns:a16="http://schemas.microsoft.com/office/drawing/2014/main" id="{5F9FCD69-D57B-B18A-7956-1FCB8D2FAE50}"/>
              </a:ext>
            </a:extLst>
          </p:cNvPr>
          <p:cNvSpPr>
            <a:spLocks noGrp="1"/>
          </p:cNvSpPr>
          <p:nvPr>
            <p:ph type="ctrTitle" hasCustomPrompt="1"/>
          </p:nvPr>
        </p:nvSpPr>
        <p:spPr>
          <a:xfrm>
            <a:off x="1524000" y="1122363"/>
            <a:ext cx="9144000" cy="2387600"/>
          </a:xfrm>
        </p:spPr>
        <p:txBody>
          <a:bodyPr anchor="b">
            <a:noAutofit/>
          </a:bodyPr>
          <a:lstStyle>
            <a:lvl1pPr algn="l">
              <a:lnSpc>
                <a:spcPct val="90000"/>
              </a:lnSpc>
              <a:defRPr sz="4500" b="0" i="0">
                <a:solidFill>
                  <a:schemeClr val="tx1"/>
                </a:solidFill>
                <a:latin typeface="Larken ExtraBold" pitchFamily="2" charset="0"/>
              </a:defRPr>
            </a:lvl1pPr>
          </a:lstStyle>
          <a:p>
            <a:r>
              <a:rPr lang="sv-SE" dirty="0"/>
              <a:t>01. Rubrik kapitelsida</a:t>
            </a:r>
            <a:endParaRPr lang="en-US" dirty="0"/>
          </a:p>
        </p:txBody>
      </p:sp>
      <p:sp>
        <p:nvSpPr>
          <p:cNvPr id="8" name="Subtitle 2">
            <a:extLst>
              <a:ext uri="{FF2B5EF4-FFF2-40B4-BE49-F238E27FC236}">
                <a16:creationId xmlns:a16="http://schemas.microsoft.com/office/drawing/2014/main" id="{D15FB467-5E88-4A9D-8F38-8D409980329F}"/>
              </a:ext>
            </a:extLst>
          </p:cNvPr>
          <p:cNvSpPr>
            <a:spLocks noGrp="1"/>
          </p:cNvSpPr>
          <p:nvPr>
            <p:ph type="subTitle" idx="1" hasCustomPrompt="1"/>
          </p:nvPr>
        </p:nvSpPr>
        <p:spPr>
          <a:xfrm>
            <a:off x="2373841" y="3602038"/>
            <a:ext cx="9144000" cy="1655762"/>
          </a:xfrm>
        </p:spPr>
        <p:txBody>
          <a:bodyPr>
            <a:no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lägga till underrubrik</a:t>
            </a:r>
            <a:endParaRPr lang="en-US" dirty="0"/>
          </a:p>
        </p:txBody>
      </p:sp>
      <p:pic>
        <p:nvPicPr>
          <p:cNvPr id="2" name="Bildobjekt 1">
            <a:extLst>
              <a:ext uri="{FF2B5EF4-FFF2-40B4-BE49-F238E27FC236}">
                <a16:creationId xmlns:a16="http://schemas.microsoft.com/office/drawing/2014/main" id="{9B613911-57DD-FF1A-6765-219BD6B164F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Tree>
    <p:extLst>
      <p:ext uri="{BB962C8B-B14F-4D97-AF65-F5344CB8AC3E}">
        <p14:creationId xmlns:p14="http://schemas.microsoft.com/office/powerpoint/2010/main" val="918578281"/>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2_Kapitel / Avsnittssida turkos 2">
    <p:bg>
      <p:bgPr>
        <a:solidFill>
          <a:srgbClr val="307F85"/>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CA63052D-28EF-1446-89F6-4EB3094DD649}" type="datetime1">
              <a:rPr lang="sv-SE" smtClean="0"/>
              <a:t>2025-06-18</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7" name="Title 1">
            <a:extLst>
              <a:ext uri="{FF2B5EF4-FFF2-40B4-BE49-F238E27FC236}">
                <a16:creationId xmlns:a16="http://schemas.microsoft.com/office/drawing/2014/main" id="{5F9FCD69-D57B-B18A-7956-1FCB8D2FAE50}"/>
              </a:ext>
            </a:extLst>
          </p:cNvPr>
          <p:cNvSpPr>
            <a:spLocks noGrp="1"/>
          </p:cNvSpPr>
          <p:nvPr>
            <p:ph type="ctrTitle" hasCustomPrompt="1"/>
          </p:nvPr>
        </p:nvSpPr>
        <p:spPr>
          <a:xfrm>
            <a:off x="1524000" y="1122363"/>
            <a:ext cx="9144000" cy="2387600"/>
          </a:xfrm>
        </p:spPr>
        <p:txBody>
          <a:bodyPr anchor="b">
            <a:noAutofit/>
          </a:bodyPr>
          <a:lstStyle>
            <a:lvl1pPr algn="l">
              <a:lnSpc>
                <a:spcPct val="90000"/>
              </a:lnSpc>
              <a:defRPr sz="4500" b="0" i="0">
                <a:solidFill>
                  <a:schemeClr val="tx1"/>
                </a:solidFill>
                <a:latin typeface="Larken ExtraBold" pitchFamily="2" charset="0"/>
              </a:defRPr>
            </a:lvl1pPr>
          </a:lstStyle>
          <a:p>
            <a:r>
              <a:rPr lang="sv-SE" dirty="0"/>
              <a:t>01. Rubrik kapitelsida</a:t>
            </a:r>
            <a:endParaRPr lang="en-US" dirty="0"/>
          </a:p>
        </p:txBody>
      </p:sp>
      <p:sp>
        <p:nvSpPr>
          <p:cNvPr id="8" name="Subtitle 2">
            <a:extLst>
              <a:ext uri="{FF2B5EF4-FFF2-40B4-BE49-F238E27FC236}">
                <a16:creationId xmlns:a16="http://schemas.microsoft.com/office/drawing/2014/main" id="{D15FB467-5E88-4A9D-8F38-8D409980329F}"/>
              </a:ext>
            </a:extLst>
          </p:cNvPr>
          <p:cNvSpPr>
            <a:spLocks noGrp="1"/>
          </p:cNvSpPr>
          <p:nvPr>
            <p:ph type="subTitle" idx="1" hasCustomPrompt="1"/>
          </p:nvPr>
        </p:nvSpPr>
        <p:spPr>
          <a:xfrm>
            <a:off x="2373841" y="3602038"/>
            <a:ext cx="9144000" cy="1655762"/>
          </a:xfrm>
        </p:spPr>
        <p:txBody>
          <a:bodyPr>
            <a:no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lägga till underrubrik</a:t>
            </a:r>
            <a:endParaRPr lang="en-US" dirty="0"/>
          </a:p>
        </p:txBody>
      </p:sp>
      <p:pic>
        <p:nvPicPr>
          <p:cNvPr id="2" name="Bildobjekt 1">
            <a:extLst>
              <a:ext uri="{FF2B5EF4-FFF2-40B4-BE49-F238E27FC236}">
                <a16:creationId xmlns:a16="http://schemas.microsoft.com/office/drawing/2014/main" id="{9B613911-57DD-FF1A-6765-219BD6B164F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Tree>
    <p:extLst>
      <p:ext uri="{BB962C8B-B14F-4D97-AF65-F5344CB8AC3E}">
        <p14:creationId xmlns:p14="http://schemas.microsoft.com/office/powerpoint/2010/main" val="3969457288"/>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_Kapitel / Avsnittssida turkos 4">
    <p:bg>
      <p:bgPr>
        <a:solidFill>
          <a:srgbClr val="B2D1CB"/>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rgbClr val="115E6A"/>
                </a:solidFill>
              </a:defRPr>
            </a:lvl1pPr>
          </a:lstStyle>
          <a:p>
            <a:fld id="{8B18D919-B965-0243-AE2D-122A3CC95926}" type="datetime1">
              <a:rPr lang="sv-SE" smtClean="0"/>
              <a:t>2025-06-18</a:t>
            </a:fld>
            <a:endParaRPr lang="sv-SE" dirty="0"/>
          </a:p>
        </p:txBody>
      </p:sp>
      <p:sp>
        <p:nvSpPr>
          <p:cNvPr id="5" name="Footer Placeholder 4"/>
          <p:cNvSpPr>
            <a:spLocks noGrp="1"/>
          </p:cNvSpPr>
          <p:nvPr>
            <p:ph type="ftr" sz="quarter" idx="11"/>
          </p:nvPr>
        </p:nvSpPr>
        <p:spPr/>
        <p:txBody>
          <a:bodyPr/>
          <a:lstStyle>
            <a:lvl1pPr>
              <a:defRPr>
                <a:solidFill>
                  <a:srgbClr val="115E6A"/>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lstStyle>
            <a:lvl1pPr>
              <a:defRPr>
                <a:solidFill>
                  <a:srgbClr val="115E6A"/>
                </a:solidFill>
              </a:defRPr>
            </a:lvl1pPr>
          </a:lstStyle>
          <a:p>
            <a:fld id="{A96BDF98-47F6-474D-9A48-7BA703DF66EB}" type="slidenum">
              <a:rPr lang="sv-SE" smtClean="0"/>
              <a:pPr/>
              <a:t>‹#›</a:t>
            </a:fld>
            <a:endParaRPr lang="sv-SE" dirty="0"/>
          </a:p>
        </p:txBody>
      </p:sp>
      <p:sp>
        <p:nvSpPr>
          <p:cNvPr id="7" name="Title 1">
            <a:extLst>
              <a:ext uri="{FF2B5EF4-FFF2-40B4-BE49-F238E27FC236}">
                <a16:creationId xmlns:a16="http://schemas.microsoft.com/office/drawing/2014/main" id="{5F9FCD69-D57B-B18A-7956-1FCB8D2FAE50}"/>
              </a:ext>
            </a:extLst>
          </p:cNvPr>
          <p:cNvSpPr>
            <a:spLocks noGrp="1"/>
          </p:cNvSpPr>
          <p:nvPr>
            <p:ph type="ctrTitle" hasCustomPrompt="1"/>
          </p:nvPr>
        </p:nvSpPr>
        <p:spPr>
          <a:xfrm>
            <a:off x="1524000" y="1122363"/>
            <a:ext cx="9144000" cy="2387600"/>
          </a:xfrm>
        </p:spPr>
        <p:txBody>
          <a:bodyPr anchor="b">
            <a:noAutofit/>
          </a:bodyPr>
          <a:lstStyle>
            <a:lvl1pPr algn="l">
              <a:lnSpc>
                <a:spcPct val="90000"/>
              </a:lnSpc>
              <a:defRPr sz="4500" b="0" i="0">
                <a:solidFill>
                  <a:srgbClr val="115E6A"/>
                </a:solidFill>
                <a:latin typeface="Larken ExtraBold" pitchFamily="2" charset="0"/>
              </a:defRPr>
            </a:lvl1pPr>
          </a:lstStyle>
          <a:p>
            <a:r>
              <a:rPr lang="sv-SE" dirty="0"/>
              <a:t>01. Rubrik kapitelsida</a:t>
            </a:r>
            <a:endParaRPr lang="en-US" dirty="0"/>
          </a:p>
        </p:txBody>
      </p:sp>
      <p:sp>
        <p:nvSpPr>
          <p:cNvPr id="8" name="Subtitle 2">
            <a:extLst>
              <a:ext uri="{FF2B5EF4-FFF2-40B4-BE49-F238E27FC236}">
                <a16:creationId xmlns:a16="http://schemas.microsoft.com/office/drawing/2014/main" id="{D15FB467-5E88-4A9D-8F38-8D409980329F}"/>
              </a:ext>
            </a:extLst>
          </p:cNvPr>
          <p:cNvSpPr>
            <a:spLocks noGrp="1"/>
          </p:cNvSpPr>
          <p:nvPr>
            <p:ph type="subTitle" idx="1" hasCustomPrompt="1"/>
          </p:nvPr>
        </p:nvSpPr>
        <p:spPr>
          <a:xfrm>
            <a:off x="2373841" y="3602038"/>
            <a:ext cx="9144000" cy="1655762"/>
          </a:xfrm>
        </p:spPr>
        <p:txBody>
          <a:bodyPr>
            <a:noAutofit/>
          </a:bodyPr>
          <a:lstStyle>
            <a:lvl1pPr marL="0" indent="0" algn="l">
              <a:buNone/>
              <a:defRPr sz="2000">
                <a:solidFill>
                  <a:srgbClr val="115E6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lägga till underrubrik</a:t>
            </a:r>
            <a:endParaRPr lang="en-US" dirty="0"/>
          </a:p>
        </p:txBody>
      </p:sp>
      <p:pic>
        <p:nvPicPr>
          <p:cNvPr id="3" name="Bildobjekt 2" descr="En bild som visar Teckensnitt, Grafik, symbol, logotyp&#10;&#10;Automatiskt genererad beskrivning">
            <a:extLst>
              <a:ext uri="{FF2B5EF4-FFF2-40B4-BE49-F238E27FC236}">
                <a16:creationId xmlns:a16="http://schemas.microsoft.com/office/drawing/2014/main" id="{5C76B28C-FFA9-7DEE-5FB6-FEDBD08A02C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1203045685"/>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Tidslinje med rubrik/brödtext START">
    <p:bg>
      <p:bgPr>
        <a:solidFill>
          <a:schemeClr val="bg2"/>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22A0E29C-488E-8643-9AD7-C933E568B497}" type="datetime1">
              <a:rPr lang="sv-SE" smtClean="0"/>
              <a:t>2025-06-18</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9" name="Text Placeholder 6">
            <a:extLst>
              <a:ext uri="{FF2B5EF4-FFF2-40B4-BE49-F238E27FC236}">
                <a16:creationId xmlns:a16="http://schemas.microsoft.com/office/drawing/2014/main" id="{43369A9D-3D4A-CCA6-BDFB-3037E766A36C}"/>
              </a:ext>
            </a:extLst>
          </p:cNvPr>
          <p:cNvSpPr>
            <a:spLocks noGrp="1"/>
          </p:cNvSpPr>
          <p:nvPr>
            <p:ph type="body" sz="quarter" idx="66" hasCustomPrompt="1"/>
          </p:nvPr>
        </p:nvSpPr>
        <p:spPr>
          <a:xfrm>
            <a:off x="2234877" y="2984500"/>
            <a:ext cx="2146299" cy="444500"/>
          </a:xfrm>
          <a:noFill/>
        </p:spPr>
        <p:txBody>
          <a:bodyPr anchor="b" anchorCtr="0">
            <a:noAutofit/>
          </a:bodyPr>
          <a:lstStyle>
            <a:lvl1pPr marL="0" indent="0" algn="l">
              <a:lnSpc>
                <a:spcPct val="100000"/>
              </a:lnSpc>
              <a:buNone/>
              <a:defRPr sz="2100" b="1"/>
            </a:lvl1pPr>
            <a:lvl2pPr marL="457200" indent="0">
              <a:buNone/>
              <a:defRPr/>
            </a:lvl2pPr>
          </a:lstStyle>
          <a:p>
            <a:pPr lvl="0"/>
            <a:r>
              <a:rPr lang="en-US" dirty="0"/>
              <a:t>XXXX</a:t>
            </a:r>
          </a:p>
        </p:txBody>
      </p:sp>
      <p:sp>
        <p:nvSpPr>
          <p:cNvPr id="10" name="Line">
            <a:extLst>
              <a:ext uri="{FF2B5EF4-FFF2-40B4-BE49-F238E27FC236}">
                <a16:creationId xmlns:a16="http://schemas.microsoft.com/office/drawing/2014/main" id="{EE85CBA9-1DA1-175E-854A-D36AD5A0D326}"/>
              </a:ext>
            </a:extLst>
          </p:cNvPr>
          <p:cNvSpPr/>
          <p:nvPr/>
        </p:nvSpPr>
        <p:spPr>
          <a:xfrm>
            <a:off x="2407534" y="3721100"/>
            <a:ext cx="9901062" cy="0"/>
          </a:xfrm>
          <a:prstGeom prst="line">
            <a:avLst/>
          </a:prstGeom>
          <a:ln w="25400">
            <a:solidFill>
              <a:schemeClr val="accent3"/>
            </a:solidFill>
            <a:miter lim="400000"/>
          </a:ln>
        </p:spPr>
        <p:txBody>
          <a:bodyPr lIns="0" tIns="0" rIns="0" bIns="0" anchor="ctr"/>
          <a:lstStyle/>
          <a:p>
            <a:pPr algn="ctr" defTabSz="412750">
              <a:lnSpc>
                <a:spcPct val="100000"/>
              </a:lnSpc>
              <a:defRPr sz="3200" b="0">
                <a:solidFill>
                  <a:srgbClr val="FFFFFF"/>
                </a:solidFill>
                <a:latin typeface="Helvetica Neue Medium"/>
                <a:ea typeface="Helvetica Neue Medium"/>
                <a:cs typeface="Helvetica Neue Medium"/>
                <a:sym typeface="Helvetica Neue Medium"/>
              </a:defRPr>
            </a:pPr>
            <a:endParaRPr sz="1600"/>
          </a:p>
        </p:txBody>
      </p:sp>
      <p:sp>
        <p:nvSpPr>
          <p:cNvPr id="11" name="Circle">
            <a:extLst>
              <a:ext uri="{FF2B5EF4-FFF2-40B4-BE49-F238E27FC236}">
                <a16:creationId xmlns:a16="http://schemas.microsoft.com/office/drawing/2014/main" id="{41082516-DBD3-80A6-BD86-CC9EFAAFF433}"/>
              </a:ext>
            </a:extLst>
          </p:cNvPr>
          <p:cNvSpPr>
            <a:spLocks noGrp="1"/>
          </p:cNvSpPr>
          <p:nvPr>
            <p:ph type="body" sz="quarter" idx="25" hasCustomPrompt="1"/>
          </p:nvPr>
        </p:nvSpPr>
        <p:spPr>
          <a:xfrm>
            <a:off x="231477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sp>
        <p:nvSpPr>
          <p:cNvPr id="14" name="Text Placeholder 6">
            <a:extLst>
              <a:ext uri="{FF2B5EF4-FFF2-40B4-BE49-F238E27FC236}">
                <a16:creationId xmlns:a16="http://schemas.microsoft.com/office/drawing/2014/main" id="{F7491481-07B4-CD6B-66E6-9D8290CAF5E9}"/>
              </a:ext>
            </a:extLst>
          </p:cNvPr>
          <p:cNvSpPr>
            <a:spLocks noGrp="1"/>
          </p:cNvSpPr>
          <p:nvPr>
            <p:ph type="body" sz="quarter" idx="69" hasCustomPrompt="1"/>
          </p:nvPr>
        </p:nvSpPr>
        <p:spPr>
          <a:xfrm>
            <a:off x="5193977" y="2984500"/>
            <a:ext cx="2146299" cy="444500"/>
          </a:xfrm>
          <a:noFill/>
        </p:spPr>
        <p:txBody>
          <a:bodyPr anchor="b" anchorCtr="0">
            <a:noAutofit/>
          </a:bodyPr>
          <a:lstStyle>
            <a:lvl1pPr marL="0" indent="0" algn="l">
              <a:lnSpc>
                <a:spcPct val="100000"/>
              </a:lnSpc>
              <a:buNone/>
              <a:defRPr sz="2100" b="1"/>
            </a:lvl1pPr>
            <a:lvl2pPr marL="457200" indent="0">
              <a:buNone/>
              <a:defRPr/>
            </a:lvl2pPr>
          </a:lstStyle>
          <a:p>
            <a:pPr lvl="0"/>
            <a:r>
              <a:rPr lang="en-US"/>
              <a:t>XXXX</a:t>
            </a:r>
          </a:p>
        </p:txBody>
      </p:sp>
      <p:sp>
        <p:nvSpPr>
          <p:cNvPr id="15" name="Circle">
            <a:extLst>
              <a:ext uri="{FF2B5EF4-FFF2-40B4-BE49-F238E27FC236}">
                <a16:creationId xmlns:a16="http://schemas.microsoft.com/office/drawing/2014/main" id="{28D8E1E9-F9BD-BFAC-1363-1797C8CC43C8}"/>
              </a:ext>
            </a:extLst>
          </p:cNvPr>
          <p:cNvSpPr>
            <a:spLocks noGrp="1"/>
          </p:cNvSpPr>
          <p:nvPr>
            <p:ph type="body" sz="quarter" idx="70" hasCustomPrompt="1"/>
          </p:nvPr>
        </p:nvSpPr>
        <p:spPr>
          <a:xfrm>
            <a:off x="527387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sp>
        <p:nvSpPr>
          <p:cNvPr id="18" name="Text Placeholder 6">
            <a:extLst>
              <a:ext uri="{FF2B5EF4-FFF2-40B4-BE49-F238E27FC236}">
                <a16:creationId xmlns:a16="http://schemas.microsoft.com/office/drawing/2014/main" id="{68B60F3C-E309-2CBC-E423-2D9B4EAB951F}"/>
              </a:ext>
            </a:extLst>
          </p:cNvPr>
          <p:cNvSpPr>
            <a:spLocks noGrp="1"/>
          </p:cNvSpPr>
          <p:nvPr>
            <p:ph type="body" sz="quarter" idx="73" hasCustomPrompt="1"/>
          </p:nvPr>
        </p:nvSpPr>
        <p:spPr>
          <a:xfrm>
            <a:off x="8210227" y="2984500"/>
            <a:ext cx="2146299" cy="444500"/>
          </a:xfrm>
          <a:noFill/>
        </p:spPr>
        <p:txBody>
          <a:bodyPr anchor="b" anchorCtr="0">
            <a:noAutofit/>
          </a:bodyPr>
          <a:lstStyle>
            <a:lvl1pPr marL="0" indent="0" algn="l">
              <a:lnSpc>
                <a:spcPct val="100000"/>
              </a:lnSpc>
              <a:buNone/>
              <a:defRPr sz="2100" b="1"/>
            </a:lvl1pPr>
            <a:lvl2pPr marL="457200" indent="0">
              <a:buNone/>
              <a:defRPr/>
            </a:lvl2pPr>
          </a:lstStyle>
          <a:p>
            <a:pPr lvl="0"/>
            <a:r>
              <a:rPr lang="en-US"/>
              <a:t>XXXX</a:t>
            </a:r>
          </a:p>
        </p:txBody>
      </p:sp>
      <p:sp>
        <p:nvSpPr>
          <p:cNvPr id="19" name="Circle">
            <a:extLst>
              <a:ext uri="{FF2B5EF4-FFF2-40B4-BE49-F238E27FC236}">
                <a16:creationId xmlns:a16="http://schemas.microsoft.com/office/drawing/2014/main" id="{919A239D-312D-D4AC-C0BD-0B6C01856084}"/>
              </a:ext>
            </a:extLst>
          </p:cNvPr>
          <p:cNvSpPr>
            <a:spLocks noGrp="1"/>
          </p:cNvSpPr>
          <p:nvPr>
            <p:ph type="body" sz="quarter" idx="74" hasCustomPrompt="1"/>
          </p:nvPr>
        </p:nvSpPr>
        <p:spPr>
          <a:xfrm>
            <a:off x="829012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pic>
        <p:nvPicPr>
          <p:cNvPr id="20" name="Bildobjekt 19">
            <a:extLst>
              <a:ext uri="{FF2B5EF4-FFF2-40B4-BE49-F238E27FC236}">
                <a16:creationId xmlns:a16="http://schemas.microsoft.com/office/drawing/2014/main" id="{A46A6F2F-6B02-C998-CD3F-A67E7C5065A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
        <p:nvSpPr>
          <p:cNvPr id="34" name="Text Placeholder 5">
            <a:extLst>
              <a:ext uri="{FF2B5EF4-FFF2-40B4-BE49-F238E27FC236}">
                <a16:creationId xmlns:a16="http://schemas.microsoft.com/office/drawing/2014/main" id="{BF315AB0-8715-DAE7-CBED-5EBDF84A0B04}"/>
              </a:ext>
            </a:extLst>
          </p:cNvPr>
          <p:cNvSpPr>
            <a:spLocks noGrp="1"/>
          </p:cNvSpPr>
          <p:nvPr>
            <p:ph type="body" sz="quarter" idx="57" hasCustomPrompt="1"/>
          </p:nvPr>
        </p:nvSpPr>
        <p:spPr>
          <a:xfrm>
            <a:off x="2218091" y="4629401"/>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35" name="Text Placeholder 6">
            <a:extLst>
              <a:ext uri="{FF2B5EF4-FFF2-40B4-BE49-F238E27FC236}">
                <a16:creationId xmlns:a16="http://schemas.microsoft.com/office/drawing/2014/main" id="{50E95E06-7570-F6DA-6EEF-FDFC45ECEBD7}"/>
              </a:ext>
            </a:extLst>
          </p:cNvPr>
          <p:cNvSpPr>
            <a:spLocks noGrp="1"/>
          </p:cNvSpPr>
          <p:nvPr>
            <p:ph type="body" sz="quarter" idx="59" hasCustomPrompt="1"/>
          </p:nvPr>
        </p:nvSpPr>
        <p:spPr>
          <a:xfrm>
            <a:off x="2218091" y="4060437"/>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sp>
        <p:nvSpPr>
          <p:cNvPr id="3" name="Content Placeholder 2">
            <a:extLst>
              <a:ext uri="{FF2B5EF4-FFF2-40B4-BE49-F238E27FC236}">
                <a16:creationId xmlns:a16="http://schemas.microsoft.com/office/drawing/2014/main" id="{D66DB485-C532-B999-7E7D-80916473E5CB}"/>
              </a:ext>
            </a:extLst>
          </p:cNvPr>
          <p:cNvSpPr>
            <a:spLocks noGrp="1"/>
          </p:cNvSpPr>
          <p:nvPr>
            <p:ph idx="1" hasCustomPrompt="1"/>
          </p:nvPr>
        </p:nvSpPr>
        <p:spPr>
          <a:xfrm>
            <a:off x="761162" y="1700659"/>
            <a:ext cx="8710246" cy="1090766"/>
          </a:xfrm>
        </p:spPr>
        <p:txBody>
          <a:bodyPr tIns="216000">
            <a:noAutofit/>
          </a:bodyPr>
          <a:lstStyle>
            <a:lvl1pPr marL="0" indent="0">
              <a:lnSpc>
                <a:spcPct val="100000"/>
              </a:lnSpc>
              <a:buFont typeface="Wingdings" pitchFamily="2" charset="2"/>
              <a:buNone/>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7" name="Title 1">
            <a:extLst>
              <a:ext uri="{FF2B5EF4-FFF2-40B4-BE49-F238E27FC236}">
                <a16:creationId xmlns:a16="http://schemas.microsoft.com/office/drawing/2014/main" id="{BB1834C6-0C95-8F13-2CD8-3E6AD2662F4B}"/>
              </a:ext>
            </a:extLst>
          </p:cNvPr>
          <p:cNvSpPr>
            <a:spLocks noGrp="1"/>
          </p:cNvSpPr>
          <p:nvPr>
            <p:ph type="title" hasCustomPrompt="1"/>
          </p:nvPr>
        </p:nvSpPr>
        <p:spPr>
          <a:xfrm>
            <a:off x="761162" y="783158"/>
            <a:ext cx="8710246" cy="894417"/>
          </a:xfrm>
        </p:spPr>
        <p:txBody>
          <a:bodyPr anchor="b">
            <a:noAutofit/>
          </a:bodyPr>
          <a:lstStyle>
            <a:lvl1pPr>
              <a:defRPr b="0">
                <a:latin typeface="Larken ExtraBold" pitchFamily="2" charset="0"/>
              </a:defRPr>
            </a:lvl1pPr>
          </a:lstStyle>
          <a:p>
            <a:r>
              <a:rPr lang="sv-SE" dirty="0"/>
              <a:t>En sida med rubrik och om du vill kan den vara lite längre och på två rader</a:t>
            </a:r>
            <a:endParaRPr lang="en-US" dirty="0"/>
          </a:p>
        </p:txBody>
      </p:sp>
      <p:sp>
        <p:nvSpPr>
          <p:cNvPr id="8" name="Text Placeholder 5">
            <a:extLst>
              <a:ext uri="{FF2B5EF4-FFF2-40B4-BE49-F238E27FC236}">
                <a16:creationId xmlns:a16="http://schemas.microsoft.com/office/drawing/2014/main" id="{3A231D0E-9710-16F3-8734-393A287CC149}"/>
              </a:ext>
            </a:extLst>
          </p:cNvPr>
          <p:cNvSpPr>
            <a:spLocks noGrp="1"/>
          </p:cNvSpPr>
          <p:nvPr>
            <p:ph type="body" sz="quarter" idx="75" hasCustomPrompt="1"/>
          </p:nvPr>
        </p:nvSpPr>
        <p:spPr>
          <a:xfrm>
            <a:off x="5187535" y="4616010"/>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12" name="Text Placeholder 6">
            <a:extLst>
              <a:ext uri="{FF2B5EF4-FFF2-40B4-BE49-F238E27FC236}">
                <a16:creationId xmlns:a16="http://schemas.microsoft.com/office/drawing/2014/main" id="{4F10E3B3-C435-6F97-FA82-E03193C0EA66}"/>
              </a:ext>
            </a:extLst>
          </p:cNvPr>
          <p:cNvSpPr>
            <a:spLocks noGrp="1"/>
          </p:cNvSpPr>
          <p:nvPr>
            <p:ph type="body" sz="quarter" idx="76" hasCustomPrompt="1"/>
          </p:nvPr>
        </p:nvSpPr>
        <p:spPr>
          <a:xfrm>
            <a:off x="5187535" y="4047046"/>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sp>
        <p:nvSpPr>
          <p:cNvPr id="13" name="Text Placeholder 5">
            <a:extLst>
              <a:ext uri="{FF2B5EF4-FFF2-40B4-BE49-F238E27FC236}">
                <a16:creationId xmlns:a16="http://schemas.microsoft.com/office/drawing/2014/main" id="{4AC8BC18-C114-4677-CF1F-4B15C883C1FA}"/>
              </a:ext>
            </a:extLst>
          </p:cNvPr>
          <p:cNvSpPr>
            <a:spLocks noGrp="1"/>
          </p:cNvSpPr>
          <p:nvPr>
            <p:ph type="body" sz="quarter" idx="77" hasCustomPrompt="1"/>
          </p:nvPr>
        </p:nvSpPr>
        <p:spPr>
          <a:xfrm>
            <a:off x="8204112" y="4616010"/>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16" name="Text Placeholder 6">
            <a:extLst>
              <a:ext uri="{FF2B5EF4-FFF2-40B4-BE49-F238E27FC236}">
                <a16:creationId xmlns:a16="http://schemas.microsoft.com/office/drawing/2014/main" id="{A7987DFA-C325-CF84-D8AB-04A240552950}"/>
              </a:ext>
            </a:extLst>
          </p:cNvPr>
          <p:cNvSpPr>
            <a:spLocks noGrp="1"/>
          </p:cNvSpPr>
          <p:nvPr>
            <p:ph type="body" sz="quarter" idx="78" hasCustomPrompt="1"/>
          </p:nvPr>
        </p:nvSpPr>
        <p:spPr>
          <a:xfrm>
            <a:off x="8204112" y="4047046"/>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sp>
        <p:nvSpPr>
          <p:cNvPr id="2" name="Line">
            <a:extLst>
              <a:ext uri="{FF2B5EF4-FFF2-40B4-BE49-F238E27FC236}">
                <a16:creationId xmlns:a16="http://schemas.microsoft.com/office/drawing/2014/main" id="{001D8455-49BA-1BD1-C621-05A6BEF49A6F}"/>
              </a:ext>
            </a:extLst>
          </p:cNvPr>
          <p:cNvSpPr/>
          <p:nvPr/>
        </p:nvSpPr>
        <p:spPr>
          <a:xfrm>
            <a:off x="2407534" y="3721100"/>
            <a:ext cx="9901062" cy="0"/>
          </a:xfrm>
          <a:prstGeom prst="line">
            <a:avLst/>
          </a:prstGeom>
          <a:ln w="25400">
            <a:solidFill>
              <a:schemeClr val="accent3"/>
            </a:solidFill>
            <a:miter lim="400000"/>
          </a:ln>
        </p:spPr>
        <p:txBody>
          <a:bodyPr lIns="0" tIns="0" rIns="0" bIns="0" anchor="ctr"/>
          <a:lstStyle/>
          <a:p>
            <a:pPr algn="ctr" defTabSz="412750">
              <a:lnSpc>
                <a:spcPct val="100000"/>
              </a:lnSpc>
              <a:defRPr sz="3200" b="0">
                <a:solidFill>
                  <a:srgbClr val="FFFFFF"/>
                </a:solidFill>
                <a:latin typeface="Helvetica Neue Medium"/>
                <a:ea typeface="Helvetica Neue Medium"/>
                <a:cs typeface="Helvetica Neue Medium"/>
                <a:sym typeface="Helvetica Neue Medium"/>
              </a:defRPr>
            </a:pPr>
            <a:endParaRPr sz="1600"/>
          </a:p>
        </p:txBody>
      </p:sp>
      <p:pic>
        <p:nvPicPr>
          <p:cNvPr id="17" name="Bildobjekt 16">
            <a:extLst>
              <a:ext uri="{FF2B5EF4-FFF2-40B4-BE49-F238E27FC236}">
                <a16:creationId xmlns:a16="http://schemas.microsoft.com/office/drawing/2014/main" id="{351A57BF-4D3D-2DEB-B831-0F9026E9A6D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Tree>
    <p:extLst>
      <p:ext uri="{BB962C8B-B14F-4D97-AF65-F5344CB8AC3E}">
        <p14:creationId xmlns:p14="http://schemas.microsoft.com/office/powerpoint/2010/main" val="608896078"/>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Tidslinje med rubrik/brödtext SLUT">
    <p:bg>
      <p:bgPr>
        <a:solidFill>
          <a:schemeClr val="bg2"/>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noAutofit/>
          </a:bodyPr>
          <a:lstStyle>
            <a:lvl1pPr>
              <a:defRPr>
                <a:solidFill>
                  <a:schemeClr val="tx1"/>
                </a:solidFill>
              </a:defRPr>
            </a:lvl1pPr>
          </a:lstStyle>
          <a:p>
            <a:fld id="{5038F7D1-B47D-6A46-963C-0ACB23D52406}" type="datetime1">
              <a:rPr lang="sv-SE" smtClean="0"/>
              <a:t>2025-06-18</a:t>
            </a:fld>
            <a:endParaRPr lang="sv-SE" dirty="0"/>
          </a:p>
        </p:txBody>
      </p:sp>
      <p:sp>
        <p:nvSpPr>
          <p:cNvPr id="5" name="Footer Placeholder 4"/>
          <p:cNvSpPr>
            <a:spLocks noGrp="1"/>
          </p:cNvSpPr>
          <p:nvPr>
            <p:ph type="ftr" sz="quarter" idx="11"/>
          </p:nvPr>
        </p:nvSpPr>
        <p:spPr/>
        <p:txBody>
          <a:bodyPr>
            <a:noAutofit/>
          </a:bodyPr>
          <a:lstStyle>
            <a:lvl1pPr>
              <a:defRPr>
                <a:solidFill>
                  <a:schemeClr val="tx1"/>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noAutofit/>
          </a:bodyPr>
          <a:lstStyle>
            <a:lvl1pPr>
              <a:defRPr>
                <a:solidFill>
                  <a:schemeClr val="tx1"/>
                </a:solidFill>
              </a:defRPr>
            </a:lvl1pPr>
          </a:lstStyle>
          <a:p>
            <a:fld id="{A96BDF98-47F6-474D-9A48-7BA703DF66EB}" type="slidenum">
              <a:rPr lang="sv-SE" smtClean="0"/>
              <a:pPr/>
              <a:t>‹#›</a:t>
            </a:fld>
            <a:endParaRPr lang="sv-SE" dirty="0"/>
          </a:p>
        </p:txBody>
      </p:sp>
      <p:pic>
        <p:nvPicPr>
          <p:cNvPr id="22" name="Bildobjekt 21">
            <a:extLst>
              <a:ext uri="{FF2B5EF4-FFF2-40B4-BE49-F238E27FC236}">
                <a16:creationId xmlns:a16="http://schemas.microsoft.com/office/drawing/2014/main" id="{DEDD4AC6-0C32-69FF-77DB-CDCD5DD663A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
        <p:nvSpPr>
          <p:cNvPr id="42" name="Content Placeholder 2">
            <a:extLst>
              <a:ext uri="{FF2B5EF4-FFF2-40B4-BE49-F238E27FC236}">
                <a16:creationId xmlns:a16="http://schemas.microsoft.com/office/drawing/2014/main" id="{5C461FE2-4C58-6880-EA9B-E11263DDB8C9}"/>
              </a:ext>
            </a:extLst>
          </p:cNvPr>
          <p:cNvSpPr>
            <a:spLocks noGrp="1"/>
          </p:cNvSpPr>
          <p:nvPr>
            <p:ph idx="1" hasCustomPrompt="1"/>
          </p:nvPr>
        </p:nvSpPr>
        <p:spPr>
          <a:xfrm>
            <a:off x="761162" y="1700659"/>
            <a:ext cx="8710246" cy="1090766"/>
          </a:xfrm>
        </p:spPr>
        <p:txBody>
          <a:bodyPr tIns="216000">
            <a:noAutofit/>
          </a:bodyPr>
          <a:lstStyle>
            <a:lvl1pPr marL="0" indent="0">
              <a:lnSpc>
                <a:spcPct val="100000"/>
              </a:lnSpc>
              <a:buFont typeface="Wingdings" pitchFamily="2" charset="2"/>
              <a:buNone/>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58" name="Text Placeholder 6">
            <a:extLst>
              <a:ext uri="{FF2B5EF4-FFF2-40B4-BE49-F238E27FC236}">
                <a16:creationId xmlns:a16="http://schemas.microsoft.com/office/drawing/2014/main" id="{E2259D08-06C3-1EDC-2633-C0E8C75030D4}"/>
              </a:ext>
            </a:extLst>
          </p:cNvPr>
          <p:cNvSpPr>
            <a:spLocks noGrp="1"/>
          </p:cNvSpPr>
          <p:nvPr>
            <p:ph type="body" sz="quarter" idx="66" hasCustomPrompt="1"/>
          </p:nvPr>
        </p:nvSpPr>
        <p:spPr>
          <a:xfrm>
            <a:off x="2234877" y="2984500"/>
            <a:ext cx="2146299" cy="444500"/>
          </a:xfrm>
          <a:noFill/>
        </p:spPr>
        <p:txBody>
          <a:bodyPr anchor="b" anchorCtr="0">
            <a:noAutofit/>
          </a:bodyPr>
          <a:lstStyle>
            <a:lvl1pPr marL="0" indent="0" algn="l">
              <a:lnSpc>
                <a:spcPct val="100000"/>
              </a:lnSpc>
              <a:buNone/>
              <a:defRPr sz="2100" b="1"/>
            </a:lvl1pPr>
            <a:lvl2pPr marL="457200" indent="0">
              <a:buNone/>
              <a:defRPr/>
            </a:lvl2pPr>
          </a:lstStyle>
          <a:p>
            <a:pPr lvl="0"/>
            <a:r>
              <a:rPr lang="en-US" dirty="0"/>
              <a:t>XXXX</a:t>
            </a:r>
          </a:p>
        </p:txBody>
      </p:sp>
      <p:sp>
        <p:nvSpPr>
          <p:cNvPr id="59" name="Line">
            <a:extLst>
              <a:ext uri="{FF2B5EF4-FFF2-40B4-BE49-F238E27FC236}">
                <a16:creationId xmlns:a16="http://schemas.microsoft.com/office/drawing/2014/main" id="{B5597810-D1BB-8D78-72E9-715C22207B7C}"/>
              </a:ext>
            </a:extLst>
          </p:cNvPr>
          <p:cNvSpPr/>
          <p:nvPr/>
        </p:nvSpPr>
        <p:spPr>
          <a:xfrm>
            <a:off x="-1523851" y="3721100"/>
            <a:ext cx="9901062" cy="0"/>
          </a:xfrm>
          <a:prstGeom prst="line">
            <a:avLst/>
          </a:prstGeom>
          <a:ln w="25400">
            <a:solidFill>
              <a:schemeClr val="accent3"/>
            </a:solidFill>
            <a:miter lim="400000"/>
          </a:ln>
        </p:spPr>
        <p:txBody>
          <a:bodyPr lIns="0" tIns="0" rIns="0" bIns="0" anchor="ctr"/>
          <a:lstStyle/>
          <a:p>
            <a:pPr algn="ctr" defTabSz="412750">
              <a:lnSpc>
                <a:spcPct val="100000"/>
              </a:lnSpc>
              <a:defRPr sz="3200" b="0">
                <a:solidFill>
                  <a:srgbClr val="FFFFFF"/>
                </a:solidFill>
                <a:latin typeface="Helvetica Neue Medium"/>
                <a:ea typeface="Helvetica Neue Medium"/>
                <a:cs typeface="Helvetica Neue Medium"/>
                <a:sym typeface="Helvetica Neue Medium"/>
              </a:defRPr>
            </a:pPr>
            <a:endParaRPr sz="1600"/>
          </a:p>
        </p:txBody>
      </p:sp>
      <p:sp>
        <p:nvSpPr>
          <p:cNvPr id="60" name="Circle">
            <a:extLst>
              <a:ext uri="{FF2B5EF4-FFF2-40B4-BE49-F238E27FC236}">
                <a16:creationId xmlns:a16="http://schemas.microsoft.com/office/drawing/2014/main" id="{D024C210-BA17-A185-52E9-904230B0ED0C}"/>
              </a:ext>
            </a:extLst>
          </p:cNvPr>
          <p:cNvSpPr>
            <a:spLocks noGrp="1"/>
          </p:cNvSpPr>
          <p:nvPr>
            <p:ph type="body" sz="quarter" idx="25" hasCustomPrompt="1"/>
          </p:nvPr>
        </p:nvSpPr>
        <p:spPr>
          <a:xfrm>
            <a:off x="231477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sp>
        <p:nvSpPr>
          <p:cNvPr id="63" name="Text Placeholder 6">
            <a:extLst>
              <a:ext uri="{FF2B5EF4-FFF2-40B4-BE49-F238E27FC236}">
                <a16:creationId xmlns:a16="http://schemas.microsoft.com/office/drawing/2014/main" id="{33208BEC-3E2B-BA56-B15E-75EE53B4266F}"/>
              </a:ext>
            </a:extLst>
          </p:cNvPr>
          <p:cNvSpPr>
            <a:spLocks noGrp="1"/>
          </p:cNvSpPr>
          <p:nvPr>
            <p:ph type="body" sz="quarter" idx="69" hasCustomPrompt="1"/>
          </p:nvPr>
        </p:nvSpPr>
        <p:spPr>
          <a:xfrm>
            <a:off x="5193977" y="2984500"/>
            <a:ext cx="2146299" cy="444500"/>
          </a:xfrm>
          <a:noFill/>
        </p:spPr>
        <p:txBody>
          <a:bodyPr anchor="b" anchorCtr="0">
            <a:noAutofit/>
          </a:bodyPr>
          <a:lstStyle>
            <a:lvl1pPr marL="0" indent="0" algn="l">
              <a:lnSpc>
                <a:spcPct val="100000"/>
              </a:lnSpc>
              <a:buNone/>
              <a:defRPr sz="2100" b="1"/>
            </a:lvl1pPr>
            <a:lvl2pPr marL="457200" indent="0">
              <a:buNone/>
              <a:defRPr/>
            </a:lvl2pPr>
          </a:lstStyle>
          <a:p>
            <a:pPr lvl="0"/>
            <a:r>
              <a:rPr lang="en-US"/>
              <a:t>XXXX</a:t>
            </a:r>
          </a:p>
        </p:txBody>
      </p:sp>
      <p:sp>
        <p:nvSpPr>
          <p:cNvPr id="64" name="Circle">
            <a:extLst>
              <a:ext uri="{FF2B5EF4-FFF2-40B4-BE49-F238E27FC236}">
                <a16:creationId xmlns:a16="http://schemas.microsoft.com/office/drawing/2014/main" id="{D84E73AF-FCED-B023-B101-09DC5159108A}"/>
              </a:ext>
            </a:extLst>
          </p:cNvPr>
          <p:cNvSpPr>
            <a:spLocks noGrp="1"/>
          </p:cNvSpPr>
          <p:nvPr>
            <p:ph type="body" sz="quarter" idx="70" hasCustomPrompt="1"/>
          </p:nvPr>
        </p:nvSpPr>
        <p:spPr>
          <a:xfrm>
            <a:off x="527387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sp>
        <p:nvSpPr>
          <p:cNvPr id="67" name="Text Placeholder 6">
            <a:extLst>
              <a:ext uri="{FF2B5EF4-FFF2-40B4-BE49-F238E27FC236}">
                <a16:creationId xmlns:a16="http://schemas.microsoft.com/office/drawing/2014/main" id="{CEE5C639-EF1F-D750-8486-74CDE7E335A7}"/>
              </a:ext>
            </a:extLst>
          </p:cNvPr>
          <p:cNvSpPr>
            <a:spLocks noGrp="1"/>
          </p:cNvSpPr>
          <p:nvPr>
            <p:ph type="body" sz="quarter" idx="73" hasCustomPrompt="1"/>
          </p:nvPr>
        </p:nvSpPr>
        <p:spPr>
          <a:xfrm>
            <a:off x="8210227" y="2984500"/>
            <a:ext cx="2146299" cy="444500"/>
          </a:xfrm>
          <a:noFill/>
        </p:spPr>
        <p:txBody>
          <a:bodyPr anchor="b" anchorCtr="0">
            <a:noAutofit/>
          </a:bodyPr>
          <a:lstStyle>
            <a:lvl1pPr marL="0" indent="0" algn="l">
              <a:lnSpc>
                <a:spcPct val="100000"/>
              </a:lnSpc>
              <a:buNone/>
              <a:defRPr sz="2100" b="1"/>
            </a:lvl1pPr>
            <a:lvl2pPr marL="457200" indent="0">
              <a:buNone/>
              <a:defRPr/>
            </a:lvl2pPr>
          </a:lstStyle>
          <a:p>
            <a:pPr lvl="0"/>
            <a:r>
              <a:rPr lang="en-US"/>
              <a:t>XXXX</a:t>
            </a:r>
          </a:p>
        </p:txBody>
      </p:sp>
      <p:sp>
        <p:nvSpPr>
          <p:cNvPr id="68" name="Circle">
            <a:extLst>
              <a:ext uri="{FF2B5EF4-FFF2-40B4-BE49-F238E27FC236}">
                <a16:creationId xmlns:a16="http://schemas.microsoft.com/office/drawing/2014/main" id="{EAEC1715-B82E-8D60-84CC-200FAAF38AC1}"/>
              </a:ext>
            </a:extLst>
          </p:cNvPr>
          <p:cNvSpPr>
            <a:spLocks noGrp="1"/>
          </p:cNvSpPr>
          <p:nvPr>
            <p:ph type="body" sz="quarter" idx="74" hasCustomPrompt="1"/>
          </p:nvPr>
        </p:nvSpPr>
        <p:spPr>
          <a:xfrm>
            <a:off x="8290123" y="3625592"/>
            <a:ext cx="191017" cy="191017"/>
          </a:xfrm>
          <a:prstGeom prst="ellipse">
            <a:avLst/>
          </a:prstGeom>
          <a:solidFill>
            <a:schemeClr val="accent3"/>
          </a:solidFill>
        </p:spPr>
        <p:txBody>
          <a:bodyPr lIns="0" tIns="0" rIns="0" bIns="0" anchor="ctr" anchorCtr="0">
            <a:noAutofit/>
          </a:bodyPr>
          <a:lstStyle>
            <a:lvl1pPr marL="0" indent="0" algn="ctr" defTabSz="412750">
              <a:lnSpc>
                <a:spcPct val="100000"/>
              </a:lnSpc>
              <a:spcBef>
                <a:spcPts val="0"/>
              </a:spcBef>
              <a:buSzTx/>
              <a:buNone/>
              <a:defRPr sz="100">
                <a:solidFill>
                  <a:srgbClr val="FFFFFF"/>
                </a:solidFill>
                <a:latin typeface="+mn-lt"/>
                <a:sym typeface="Helvetica Neue Medium"/>
              </a:defRPr>
            </a:lvl1pPr>
          </a:lstStyle>
          <a:p>
            <a:pPr marL="0" indent="0" algn="ctr" defTabSz="825500">
              <a:lnSpc>
                <a:spcPct val="100000"/>
              </a:lnSpc>
              <a:spcBef>
                <a:spcPts val="0"/>
              </a:spcBef>
              <a:buSzTx/>
              <a:buNone/>
              <a:defRPr sz="3200">
                <a:solidFill>
                  <a:srgbClr val="FFFFFF"/>
                </a:solidFill>
                <a:latin typeface="Helvetica Neue Medium"/>
                <a:ea typeface="Helvetica Neue Medium"/>
                <a:cs typeface="Helvetica Neue Medium"/>
                <a:sym typeface="Helvetica Neue Medium"/>
              </a:defRPr>
            </a:pPr>
            <a:r>
              <a:rPr lang="fi-FI"/>
              <a:t> </a:t>
            </a:r>
            <a:endParaRPr/>
          </a:p>
        </p:txBody>
      </p:sp>
      <p:sp>
        <p:nvSpPr>
          <p:cNvPr id="7" name="Title 1">
            <a:extLst>
              <a:ext uri="{FF2B5EF4-FFF2-40B4-BE49-F238E27FC236}">
                <a16:creationId xmlns:a16="http://schemas.microsoft.com/office/drawing/2014/main" id="{6B860C79-23FC-7363-FE52-CC4CA2B0BC0D}"/>
              </a:ext>
            </a:extLst>
          </p:cNvPr>
          <p:cNvSpPr>
            <a:spLocks noGrp="1"/>
          </p:cNvSpPr>
          <p:nvPr>
            <p:ph type="title" hasCustomPrompt="1"/>
          </p:nvPr>
        </p:nvSpPr>
        <p:spPr>
          <a:xfrm>
            <a:off x="761162" y="783158"/>
            <a:ext cx="8710246" cy="894417"/>
          </a:xfrm>
        </p:spPr>
        <p:txBody>
          <a:bodyPr anchor="b">
            <a:noAutofit/>
          </a:bodyPr>
          <a:lstStyle>
            <a:lvl1pPr>
              <a:defRPr b="0"/>
            </a:lvl1pPr>
          </a:lstStyle>
          <a:p>
            <a:r>
              <a:rPr lang="sv-SE" dirty="0"/>
              <a:t>En sida med rubrik och om du vill kan den vara lite längre och på två rader</a:t>
            </a:r>
            <a:endParaRPr lang="en-US" dirty="0"/>
          </a:p>
        </p:txBody>
      </p:sp>
      <p:sp>
        <p:nvSpPr>
          <p:cNvPr id="8" name="Text Placeholder 5">
            <a:extLst>
              <a:ext uri="{FF2B5EF4-FFF2-40B4-BE49-F238E27FC236}">
                <a16:creationId xmlns:a16="http://schemas.microsoft.com/office/drawing/2014/main" id="{3D5E6B9A-8A2E-15A7-7D73-F51362A2F309}"/>
              </a:ext>
            </a:extLst>
          </p:cNvPr>
          <p:cNvSpPr>
            <a:spLocks noGrp="1"/>
          </p:cNvSpPr>
          <p:nvPr>
            <p:ph type="body" sz="quarter" idx="57" hasCustomPrompt="1"/>
          </p:nvPr>
        </p:nvSpPr>
        <p:spPr>
          <a:xfrm>
            <a:off x="2218091" y="4629401"/>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9" name="Text Placeholder 6">
            <a:extLst>
              <a:ext uri="{FF2B5EF4-FFF2-40B4-BE49-F238E27FC236}">
                <a16:creationId xmlns:a16="http://schemas.microsoft.com/office/drawing/2014/main" id="{2FD28455-9124-BC12-C838-CE532521860E}"/>
              </a:ext>
            </a:extLst>
          </p:cNvPr>
          <p:cNvSpPr>
            <a:spLocks noGrp="1"/>
          </p:cNvSpPr>
          <p:nvPr>
            <p:ph type="body" sz="quarter" idx="59" hasCustomPrompt="1"/>
          </p:nvPr>
        </p:nvSpPr>
        <p:spPr>
          <a:xfrm>
            <a:off x="2218091" y="4060437"/>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sp>
        <p:nvSpPr>
          <p:cNvPr id="10" name="Text Placeholder 5">
            <a:extLst>
              <a:ext uri="{FF2B5EF4-FFF2-40B4-BE49-F238E27FC236}">
                <a16:creationId xmlns:a16="http://schemas.microsoft.com/office/drawing/2014/main" id="{5DE10216-7B51-443A-A872-E400445CBE22}"/>
              </a:ext>
            </a:extLst>
          </p:cNvPr>
          <p:cNvSpPr>
            <a:spLocks noGrp="1"/>
          </p:cNvSpPr>
          <p:nvPr>
            <p:ph type="body" sz="quarter" idx="75" hasCustomPrompt="1"/>
          </p:nvPr>
        </p:nvSpPr>
        <p:spPr>
          <a:xfrm>
            <a:off x="5187535" y="4616010"/>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11" name="Text Placeholder 6">
            <a:extLst>
              <a:ext uri="{FF2B5EF4-FFF2-40B4-BE49-F238E27FC236}">
                <a16:creationId xmlns:a16="http://schemas.microsoft.com/office/drawing/2014/main" id="{AD0BD7FA-83B1-5F6D-7629-C21A998798A6}"/>
              </a:ext>
            </a:extLst>
          </p:cNvPr>
          <p:cNvSpPr>
            <a:spLocks noGrp="1"/>
          </p:cNvSpPr>
          <p:nvPr>
            <p:ph type="body" sz="quarter" idx="76" hasCustomPrompt="1"/>
          </p:nvPr>
        </p:nvSpPr>
        <p:spPr>
          <a:xfrm>
            <a:off x="5187535" y="4047046"/>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sp>
        <p:nvSpPr>
          <p:cNvPr id="12" name="Text Placeholder 5">
            <a:extLst>
              <a:ext uri="{FF2B5EF4-FFF2-40B4-BE49-F238E27FC236}">
                <a16:creationId xmlns:a16="http://schemas.microsoft.com/office/drawing/2014/main" id="{53D1925A-356B-9642-25D1-E8C125D7D2B0}"/>
              </a:ext>
            </a:extLst>
          </p:cNvPr>
          <p:cNvSpPr>
            <a:spLocks noGrp="1"/>
          </p:cNvSpPr>
          <p:nvPr>
            <p:ph type="body" sz="quarter" idx="77" hasCustomPrompt="1"/>
          </p:nvPr>
        </p:nvSpPr>
        <p:spPr>
          <a:xfrm>
            <a:off x="8204112" y="4616010"/>
            <a:ext cx="2146299" cy="1428750"/>
          </a:xfrm>
        </p:spPr>
        <p:txBody>
          <a:bodyPr tIns="90000">
            <a:noAutofit/>
          </a:bodyPr>
          <a:lstStyle>
            <a:lvl1pPr marL="0" indent="0">
              <a:lnSpc>
                <a:spcPct val="130000"/>
              </a:lnSpc>
              <a:buNone/>
              <a:defRPr sz="1200"/>
            </a:lvl1pPr>
          </a:lstStyle>
          <a:p>
            <a:pPr lvl="0"/>
            <a:r>
              <a:rPr lang="en-GB" dirty="0"/>
              <a:t>Click to edit Master text styles</a:t>
            </a:r>
          </a:p>
        </p:txBody>
      </p:sp>
      <p:sp>
        <p:nvSpPr>
          <p:cNvPr id="13" name="Text Placeholder 6">
            <a:extLst>
              <a:ext uri="{FF2B5EF4-FFF2-40B4-BE49-F238E27FC236}">
                <a16:creationId xmlns:a16="http://schemas.microsoft.com/office/drawing/2014/main" id="{0AEECC64-ACC3-66D8-6B93-718E7C11164F}"/>
              </a:ext>
            </a:extLst>
          </p:cNvPr>
          <p:cNvSpPr>
            <a:spLocks noGrp="1"/>
          </p:cNvSpPr>
          <p:nvPr>
            <p:ph type="body" sz="quarter" idx="78" hasCustomPrompt="1"/>
          </p:nvPr>
        </p:nvSpPr>
        <p:spPr>
          <a:xfrm>
            <a:off x="8204112" y="4047046"/>
            <a:ext cx="2146299" cy="543580"/>
          </a:xfrm>
          <a:noFill/>
        </p:spPr>
        <p:txBody>
          <a:bodyPr anchor="t" anchorCtr="0">
            <a:noAutofit/>
          </a:bodyPr>
          <a:lstStyle>
            <a:lvl1pPr marL="0" indent="0" algn="l">
              <a:lnSpc>
                <a:spcPct val="100000"/>
              </a:lnSpc>
              <a:buNone/>
              <a:defRPr sz="1400" b="1" i="0">
                <a:latin typeface="Figtree" pitchFamily="2" charset="0"/>
              </a:defRPr>
            </a:lvl1pPr>
            <a:lvl2pPr marL="457200" indent="0">
              <a:buNone/>
              <a:defRPr/>
            </a:lvl2pPr>
          </a:lstStyle>
          <a:p>
            <a:pPr lvl="0"/>
            <a:r>
              <a:rPr lang="en-GB" dirty="0" err="1"/>
              <a:t>Liten</a:t>
            </a:r>
            <a:r>
              <a:rPr lang="en-GB" dirty="0"/>
              <a:t> </a:t>
            </a:r>
            <a:r>
              <a:rPr lang="en-GB" dirty="0" err="1"/>
              <a:t>kort</a:t>
            </a:r>
            <a:r>
              <a:rPr lang="en-GB" dirty="0"/>
              <a:t> </a:t>
            </a:r>
            <a:r>
              <a:rPr lang="en-GB" dirty="0" err="1"/>
              <a:t>rubrik</a:t>
            </a:r>
            <a:r>
              <a:rPr lang="en-GB" dirty="0"/>
              <a:t> </a:t>
            </a:r>
            <a:r>
              <a:rPr lang="en-GB" dirty="0" err="1"/>
              <a:t>som</a:t>
            </a:r>
            <a:r>
              <a:rPr lang="en-GB" dirty="0"/>
              <a:t> </a:t>
            </a:r>
            <a:r>
              <a:rPr lang="en-GB" dirty="0" err="1"/>
              <a:t>går</a:t>
            </a:r>
            <a:r>
              <a:rPr lang="en-GB" dirty="0"/>
              <a:t> </a:t>
            </a:r>
            <a:r>
              <a:rPr lang="en-GB" dirty="0" err="1"/>
              <a:t>att</a:t>
            </a:r>
            <a:r>
              <a:rPr lang="en-GB" dirty="0"/>
              <a:t> ha </a:t>
            </a:r>
            <a:r>
              <a:rPr lang="en-GB" dirty="0" err="1"/>
              <a:t>på</a:t>
            </a:r>
            <a:r>
              <a:rPr lang="en-GB" dirty="0"/>
              <a:t> </a:t>
            </a:r>
            <a:r>
              <a:rPr lang="en-GB" dirty="0" err="1"/>
              <a:t>två</a:t>
            </a:r>
            <a:r>
              <a:rPr lang="en-GB" dirty="0"/>
              <a:t> </a:t>
            </a:r>
            <a:r>
              <a:rPr lang="en-GB" dirty="0" err="1"/>
              <a:t>rader</a:t>
            </a:r>
            <a:endParaRPr lang="en-GB" dirty="0"/>
          </a:p>
        </p:txBody>
      </p:sp>
      <p:pic>
        <p:nvPicPr>
          <p:cNvPr id="2" name="Bildobjekt 1">
            <a:extLst>
              <a:ext uri="{FF2B5EF4-FFF2-40B4-BE49-F238E27FC236}">
                <a16:creationId xmlns:a16="http://schemas.microsoft.com/office/drawing/2014/main" id="{5DE937E0-ABBF-1E63-800C-63894655611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
        <p:nvSpPr>
          <p:cNvPr id="3" name="Line">
            <a:extLst>
              <a:ext uri="{FF2B5EF4-FFF2-40B4-BE49-F238E27FC236}">
                <a16:creationId xmlns:a16="http://schemas.microsoft.com/office/drawing/2014/main" id="{0720B392-4991-117D-DF93-F79C816222C1}"/>
              </a:ext>
            </a:extLst>
          </p:cNvPr>
          <p:cNvSpPr/>
          <p:nvPr/>
        </p:nvSpPr>
        <p:spPr>
          <a:xfrm>
            <a:off x="-1523851" y="3721100"/>
            <a:ext cx="9901062" cy="0"/>
          </a:xfrm>
          <a:prstGeom prst="line">
            <a:avLst/>
          </a:prstGeom>
          <a:ln w="25400">
            <a:solidFill>
              <a:schemeClr val="accent3"/>
            </a:solidFill>
            <a:miter lim="400000"/>
          </a:ln>
        </p:spPr>
        <p:txBody>
          <a:bodyPr lIns="0" tIns="0" rIns="0" bIns="0" anchor="ctr"/>
          <a:lstStyle/>
          <a:p>
            <a:pPr algn="ctr" defTabSz="412750">
              <a:lnSpc>
                <a:spcPct val="100000"/>
              </a:lnSpc>
              <a:defRPr sz="3200" b="0">
                <a:solidFill>
                  <a:srgbClr val="FFFFFF"/>
                </a:solidFill>
                <a:latin typeface="Helvetica Neue Medium"/>
                <a:ea typeface="Helvetica Neue Medium"/>
                <a:cs typeface="Helvetica Neue Medium"/>
                <a:sym typeface="Helvetica Neue Medium"/>
              </a:defRPr>
            </a:pPr>
            <a:endParaRPr sz="1600"/>
          </a:p>
        </p:txBody>
      </p:sp>
    </p:spTree>
    <p:extLst>
      <p:ext uri="{BB962C8B-B14F-4D97-AF65-F5344CB8AC3E}">
        <p14:creationId xmlns:p14="http://schemas.microsoft.com/office/powerpoint/2010/main" val="279982911"/>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Jämförelse">
    <p:bg>
      <p:bgRef idx="1001">
        <a:schemeClr val="bg2"/>
      </p:bgRef>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0542" y="2706420"/>
            <a:ext cx="4769275" cy="508017"/>
          </a:xfrm>
          <a:solidFill>
            <a:schemeClr val="tx1"/>
          </a:solidFill>
        </p:spPr>
        <p:txBody>
          <a:bodyPr wrap="square" lIns="216000" tIns="216000" rIns="216000" bIns="90000" anchor="b">
            <a:noAutofit/>
          </a:bodyPr>
          <a:lstStyle>
            <a:lvl1pPr marL="0" indent="0">
              <a:buNone/>
              <a:defRPr sz="1600" b="1" i="0">
                <a:solidFill>
                  <a:schemeClr val="bg1"/>
                </a:solidFill>
                <a:latin typeface="Figtre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dirty="0"/>
              <a:t>Klicka här för att ändra format på texten:</a:t>
            </a:r>
          </a:p>
        </p:txBody>
      </p:sp>
      <p:sp>
        <p:nvSpPr>
          <p:cNvPr id="4" name="Content Placeholder 3"/>
          <p:cNvSpPr>
            <a:spLocks noGrp="1"/>
          </p:cNvSpPr>
          <p:nvPr>
            <p:ph sz="half" idx="2"/>
          </p:nvPr>
        </p:nvSpPr>
        <p:spPr>
          <a:xfrm>
            <a:off x="910542" y="3204913"/>
            <a:ext cx="4769275" cy="651662"/>
          </a:xfrm>
          <a:solidFill>
            <a:schemeClr val="tx1"/>
          </a:solidFill>
        </p:spPr>
        <p:txBody>
          <a:bodyPr lIns="216000" tIns="216000" rIns="216000" bIns="216000">
            <a:noAutofit/>
          </a:bodyPr>
          <a:lstStyle>
            <a:lvl1pPr marL="228600" indent="-228600">
              <a:lnSpc>
                <a:spcPct val="100000"/>
              </a:lnSpc>
              <a:buFont typeface="Wingdings" pitchFamily="2" charset="2"/>
              <a:buChar char="§"/>
              <a:defRPr sz="1400">
                <a:solidFill>
                  <a:schemeClr val="bg1"/>
                </a:solidFill>
              </a:defRPr>
            </a:lvl1pPr>
            <a:lvl2pPr>
              <a:defRPr sz="1200">
                <a:solidFill>
                  <a:schemeClr val="bg1"/>
                </a:solidFill>
              </a:defRPr>
            </a:lvl2pPr>
            <a:lvl3pPr>
              <a:defRPr sz="1000">
                <a:solidFill>
                  <a:schemeClr val="bg1"/>
                </a:solidFill>
              </a:defRPr>
            </a:lvl3pPr>
            <a:lvl4pPr>
              <a:defRPr>
                <a:solidFill>
                  <a:schemeClr val="bg1"/>
                </a:solidFill>
              </a:defRPr>
            </a:lvl4pPr>
            <a:lvl5pPr>
              <a:defRPr sz="1000">
                <a:solidFill>
                  <a:schemeClr val="bg1"/>
                </a:solidFill>
              </a:defRPr>
            </a:lvl5pPr>
          </a:lstStyle>
          <a:p>
            <a:pPr lvl="0"/>
            <a:r>
              <a:rPr lang="sv-SE"/>
              <a:t>Klicka här för att ändra format på bakgrundstexten</a:t>
            </a:r>
          </a:p>
        </p:txBody>
      </p:sp>
      <p:sp>
        <p:nvSpPr>
          <p:cNvPr id="7" name="Date Placeholder 6"/>
          <p:cNvSpPr>
            <a:spLocks noGrp="1"/>
          </p:cNvSpPr>
          <p:nvPr>
            <p:ph type="dt" sz="half" idx="10"/>
          </p:nvPr>
        </p:nvSpPr>
        <p:spPr/>
        <p:txBody>
          <a:bodyPr/>
          <a:lstStyle>
            <a:lvl1pPr>
              <a:defRPr>
                <a:solidFill>
                  <a:schemeClr val="tx1"/>
                </a:solidFill>
              </a:defRPr>
            </a:lvl1pPr>
          </a:lstStyle>
          <a:p>
            <a:fld id="{37658968-3959-0047-AE5E-E3651D25D739}" type="datetime1">
              <a:rPr lang="sv-SE" smtClean="0"/>
              <a:t>2025-06-18</a:t>
            </a:fld>
            <a:endParaRPr lang="sv-SE" dirty="0"/>
          </a:p>
        </p:txBody>
      </p:sp>
      <p:sp>
        <p:nvSpPr>
          <p:cNvPr id="8" name="Footer Placeholder 7"/>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9" name="Slide Number Placeholder 8"/>
          <p:cNvSpPr>
            <a:spLocks noGrp="1"/>
          </p:cNvSpPr>
          <p:nvPr>
            <p:ph type="sldNum" sz="quarter" idx="12"/>
          </p:nvPr>
        </p:nvSpPr>
        <p:spPr/>
        <p:txBody>
          <a:bodyPr/>
          <a:lstStyle/>
          <a:p>
            <a:fld id="{A96BDF98-47F6-474D-9A48-7BA703DF66EB}" type="slidenum">
              <a:rPr lang="sv-SE" smtClean="0"/>
              <a:t>‹#›</a:t>
            </a:fld>
            <a:endParaRPr lang="sv-SE" dirty="0"/>
          </a:p>
        </p:txBody>
      </p:sp>
      <p:sp>
        <p:nvSpPr>
          <p:cNvPr id="18" name="Text Placeholder 2">
            <a:extLst>
              <a:ext uri="{FF2B5EF4-FFF2-40B4-BE49-F238E27FC236}">
                <a16:creationId xmlns:a16="http://schemas.microsoft.com/office/drawing/2014/main" id="{62E8996A-432A-9302-599D-1BB2DFF32D39}"/>
              </a:ext>
            </a:extLst>
          </p:cNvPr>
          <p:cNvSpPr>
            <a:spLocks noGrp="1"/>
          </p:cNvSpPr>
          <p:nvPr>
            <p:ph type="body" idx="14" hasCustomPrompt="1"/>
          </p:nvPr>
        </p:nvSpPr>
        <p:spPr>
          <a:xfrm>
            <a:off x="6096000" y="2706420"/>
            <a:ext cx="4769275" cy="508017"/>
          </a:xfrm>
          <a:solidFill>
            <a:schemeClr val="tx1"/>
          </a:solidFill>
        </p:spPr>
        <p:txBody>
          <a:bodyPr wrap="square" lIns="216000" tIns="216000" rIns="216000" bIns="90000" anchor="b">
            <a:noAutofit/>
          </a:bodyPr>
          <a:lstStyle>
            <a:lvl1pPr marL="0" indent="0">
              <a:buNone/>
              <a:defRPr sz="1600" b="1" i="0">
                <a:solidFill>
                  <a:schemeClr val="bg1"/>
                </a:solidFill>
                <a:latin typeface="Figtre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dirty="0"/>
              <a:t>Klicka här för att ändra format på texten:</a:t>
            </a:r>
          </a:p>
        </p:txBody>
      </p:sp>
      <p:sp>
        <p:nvSpPr>
          <p:cNvPr id="19" name="Content Placeholder 3">
            <a:extLst>
              <a:ext uri="{FF2B5EF4-FFF2-40B4-BE49-F238E27FC236}">
                <a16:creationId xmlns:a16="http://schemas.microsoft.com/office/drawing/2014/main" id="{C879CC71-6F5A-92C2-90FA-49E220AB82A3}"/>
              </a:ext>
            </a:extLst>
          </p:cNvPr>
          <p:cNvSpPr>
            <a:spLocks noGrp="1"/>
          </p:cNvSpPr>
          <p:nvPr>
            <p:ph sz="half" idx="15"/>
          </p:nvPr>
        </p:nvSpPr>
        <p:spPr>
          <a:xfrm>
            <a:off x="6096000" y="3204913"/>
            <a:ext cx="4769275" cy="651662"/>
          </a:xfrm>
          <a:solidFill>
            <a:schemeClr val="tx1"/>
          </a:solidFill>
        </p:spPr>
        <p:txBody>
          <a:bodyPr lIns="216000" tIns="216000" rIns="216000" bIns="216000">
            <a:noAutofit/>
          </a:bodyPr>
          <a:lstStyle>
            <a:lvl1pPr marL="228600" indent="-228600">
              <a:lnSpc>
                <a:spcPct val="100000"/>
              </a:lnSpc>
              <a:buFont typeface="Wingdings" pitchFamily="2" charset="2"/>
              <a:buChar char="§"/>
              <a:defRPr sz="1400">
                <a:solidFill>
                  <a:schemeClr val="bg1"/>
                </a:solidFill>
              </a:defRPr>
            </a:lvl1pPr>
            <a:lvl2pPr>
              <a:defRPr sz="1200">
                <a:solidFill>
                  <a:schemeClr val="bg1"/>
                </a:solidFill>
              </a:defRPr>
            </a:lvl2pPr>
            <a:lvl3pPr>
              <a:defRPr sz="1000">
                <a:solidFill>
                  <a:schemeClr val="bg1"/>
                </a:solidFill>
              </a:defRPr>
            </a:lvl3pPr>
            <a:lvl4pPr>
              <a:defRPr>
                <a:solidFill>
                  <a:schemeClr val="bg1"/>
                </a:solidFill>
              </a:defRPr>
            </a:lvl4pPr>
            <a:lvl5pPr>
              <a:defRPr sz="1000">
                <a:solidFill>
                  <a:schemeClr val="bg1"/>
                </a:solidFill>
              </a:defRPr>
            </a:lvl5pPr>
          </a:lstStyle>
          <a:p>
            <a:pPr lvl="0"/>
            <a:r>
              <a:rPr lang="sv-SE"/>
              <a:t>Klicka här för att ändra format på bakgrundstexten</a:t>
            </a:r>
          </a:p>
        </p:txBody>
      </p:sp>
      <p:sp>
        <p:nvSpPr>
          <p:cNvPr id="12" name="Content Placeholder 2">
            <a:extLst>
              <a:ext uri="{FF2B5EF4-FFF2-40B4-BE49-F238E27FC236}">
                <a16:creationId xmlns:a16="http://schemas.microsoft.com/office/drawing/2014/main" id="{66CD4320-AFE6-D546-86A7-1494CB20D444}"/>
              </a:ext>
            </a:extLst>
          </p:cNvPr>
          <p:cNvSpPr>
            <a:spLocks noGrp="1"/>
          </p:cNvSpPr>
          <p:nvPr>
            <p:ph idx="16" hasCustomPrompt="1"/>
          </p:nvPr>
        </p:nvSpPr>
        <p:spPr>
          <a:xfrm>
            <a:off x="467248" y="1394547"/>
            <a:ext cx="8710246" cy="1000783"/>
          </a:xfrm>
        </p:spPr>
        <p:txBody>
          <a:bodyPr tIns="216000">
            <a:noAutofit/>
          </a:bodyPr>
          <a:lstStyle>
            <a:lvl1pPr marL="0" indent="0">
              <a:lnSpc>
                <a:spcPct val="100000"/>
              </a:lnSpc>
              <a:buFont typeface="Wingdings" pitchFamily="2" charset="2"/>
              <a:buNone/>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5" name="Title 1">
            <a:extLst>
              <a:ext uri="{FF2B5EF4-FFF2-40B4-BE49-F238E27FC236}">
                <a16:creationId xmlns:a16="http://schemas.microsoft.com/office/drawing/2014/main" id="{7BF58C3D-BC25-C9C9-E369-52FF3B273CCF}"/>
              </a:ext>
            </a:extLst>
          </p:cNvPr>
          <p:cNvSpPr>
            <a:spLocks noGrp="1"/>
          </p:cNvSpPr>
          <p:nvPr>
            <p:ph type="title" hasCustomPrompt="1"/>
          </p:nvPr>
        </p:nvSpPr>
        <p:spPr>
          <a:xfrm>
            <a:off x="467248" y="487664"/>
            <a:ext cx="8710246" cy="894417"/>
          </a:xfrm>
        </p:spPr>
        <p:txBody>
          <a:bodyPr anchor="b">
            <a:noAutofit/>
          </a:bodyPr>
          <a:lstStyle>
            <a:lvl1pPr>
              <a:defRPr b="0"/>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1691212427"/>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Rubrik/brödtext + 4 bildrutor">
    <p:bg>
      <p:bgRef idx="1001">
        <a:schemeClr val="bg2"/>
      </p:bgRef>
    </p:bg>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lvl1pPr>
              <a:defRPr>
                <a:solidFill>
                  <a:schemeClr val="tx1"/>
                </a:solidFill>
              </a:defRPr>
            </a:lvl1pPr>
          </a:lstStyle>
          <a:p>
            <a:fld id="{C83D8B17-9CDA-2D40-BB97-68F6901A72DE}" type="datetime1">
              <a:rPr lang="sv-SE" smtClean="0"/>
              <a:t>2025-06-18</a:t>
            </a:fld>
            <a:endParaRPr lang="sv-SE" dirty="0"/>
          </a:p>
        </p:txBody>
      </p:sp>
      <p:sp>
        <p:nvSpPr>
          <p:cNvPr id="8" name="Footer Placeholder 7"/>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9" name="Slide Number Placeholder 8"/>
          <p:cNvSpPr>
            <a:spLocks noGrp="1"/>
          </p:cNvSpPr>
          <p:nvPr>
            <p:ph type="sldNum" sz="quarter" idx="12"/>
          </p:nvPr>
        </p:nvSpPr>
        <p:spPr/>
        <p:txBody>
          <a:bodyPr/>
          <a:lstStyle/>
          <a:p>
            <a:fld id="{A96BDF98-47F6-474D-9A48-7BA703DF66EB}" type="slidenum">
              <a:rPr lang="sv-SE" smtClean="0"/>
              <a:t>‹#›</a:t>
            </a:fld>
            <a:endParaRPr lang="sv-SE" dirty="0"/>
          </a:p>
        </p:txBody>
      </p:sp>
      <p:sp>
        <p:nvSpPr>
          <p:cNvPr id="4" name="Picture Placeholder 2">
            <a:extLst>
              <a:ext uri="{FF2B5EF4-FFF2-40B4-BE49-F238E27FC236}">
                <a16:creationId xmlns:a16="http://schemas.microsoft.com/office/drawing/2014/main" id="{63DA911A-1B3E-2529-3251-975F46AEFA9F}"/>
              </a:ext>
            </a:extLst>
          </p:cNvPr>
          <p:cNvSpPr>
            <a:spLocks noGrp="1" noChangeAspect="1"/>
          </p:cNvSpPr>
          <p:nvPr>
            <p:ph type="pic" idx="1" hasCustomPrompt="1"/>
          </p:nvPr>
        </p:nvSpPr>
        <p:spPr>
          <a:xfrm>
            <a:off x="752700" y="2827721"/>
            <a:ext cx="2522962" cy="2451751"/>
          </a:xfrm>
          <a:noFill/>
        </p:spPr>
        <p:txBody>
          <a:bodyPr lIns="360000" rIns="90000" anchor="ctr" anchorCtr="0">
            <a:no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5" name="Picture Placeholder 2">
            <a:extLst>
              <a:ext uri="{FF2B5EF4-FFF2-40B4-BE49-F238E27FC236}">
                <a16:creationId xmlns:a16="http://schemas.microsoft.com/office/drawing/2014/main" id="{907CFF1D-99D6-234E-43D6-5C107C0D6D93}"/>
              </a:ext>
            </a:extLst>
          </p:cNvPr>
          <p:cNvSpPr>
            <a:spLocks noGrp="1" noChangeAspect="1"/>
          </p:cNvSpPr>
          <p:nvPr>
            <p:ph type="pic" idx="14" hasCustomPrompt="1"/>
          </p:nvPr>
        </p:nvSpPr>
        <p:spPr>
          <a:xfrm>
            <a:off x="3485950" y="2827721"/>
            <a:ext cx="2522962" cy="2451751"/>
          </a:xfrm>
          <a:noFill/>
        </p:spPr>
        <p:txBody>
          <a:bodyPr lIns="360000" rIns="90000" anchor="ctr" anchorCtr="0">
            <a:norm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6" name="Picture Placeholder 2">
            <a:extLst>
              <a:ext uri="{FF2B5EF4-FFF2-40B4-BE49-F238E27FC236}">
                <a16:creationId xmlns:a16="http://schemas.microsoft.com/office/drawing/2014/main" id="{3925F0BE-7B31-6CBF-039E-6829AFA6B423}"/>
              </a:ext>
            </a:extLst>
          </p:cNvPr>
          <p:cNvSpPr>
            <a:spLocks noGrp="1" noChangeAspect="1"/>
          </p:cNvSpPr>
          <p:nvPr>
            <p:ph type="pic" idx="15" hasCustomPrompt="1"/>
          </p:nvPr>
        </p:nvSpPr>
        <p:spPr>
          <a:xfrm>
            <a:off x="6219200" y="2827721"/>
            <a:ext cx="2522962" cy="2451751"/>
          </a:xfrm>
          <a:noFill/>
        </p:spPr>
        <p:txBody>
          <a:bodyPr lIns="360000" rIns="90000" anchor="ctr" anchorCtr="0">
            <a:norm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0" name="Picture Placeholder 2">
            <a:extLst>
              <a:ext uri="{FF2B5EF4-FFF2-40B4-BE49-F238E27FC236}">
                <a16:creationId xmlns:a16="http://schemas.microsoft.com/office/drawing/2014/main" id="{7D48FA75-0E8B-C479-DB83-CD86FC3B7056}"/>
              </a:ext>
            </a:extLst>
          </p:cNvPr>
          <p:cNvSpPr>
            <a:spLocks noGrp="1" noChangeAspect="1"/>
          </p:cNvSpPr>
          <p:nvPr>
            <p:ph type="pic" idx="16" hasCustomPrompt="1"/>
          </p:nvPr>
        </p:nvSpPr>
        <p:spPr>
          <a:xfrm>
            <a:off x="8952450" y="2827721"/>
            <a:ext cx="2522962" cy="2451751"/>
          </a:xfrm>
          <a:noFill/>
        </p:spPr>
        <p:txBody>
          <a:bodyPr lIns="360000" rIns="90000" anchor="ctr" anchorCtr="0">
            <a:norm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6" name="Text Placeholder 3">
            <a:extLst>
              <a:ext uri="{FF2B5EF4-FFF2-40B4-BE49-F238E27FC236}">
                <a16:creationId xmlns:a16="http://schemas.microsoft.com/office/drawing/2014/main" id="{77A7B124-FF12-A6C3-4926-A0394915213C}"/>
              </a:ext>
            </a:extLst>
          </p:cNvPr>
          <p:cNvSpPr>
            <a:spLocks noGrp="1"/>
          </p:cNvSpPr>
          <p:nvPr>
            <p:ph type="body" sz="half" idx="2"/>
          </p:nvPr>
        </p:nvSpPr>
        <p:spPr>
          <a:xfrm>
            <a:off x="752701" y="5402680"/>
            <a:ext cx="2522962" cy="601663"/>
          </a:xfrm>
        </p:spPr>
        <p:txBody>
          <a:bodyPr>
            <a:noAutofit/>
          </a:bodyPr>
          <a:lstStyle>
            <a:lvl1pPr marL="0" indent="0" algn="ctr">
              <a:lnSpc>
                <a:spcPct val="100000"/>
              </a:lnSpc>
              <a:buNone/>
              <a:defRPr sz="1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17" name="Text Placeholder 3">
            <a:extLst>
              <a:ext uri="{FF2B5EF4-FFF2-40B4-BE49-F238E27FC236}">
                <a16:creationId xmlns:a16="http://schemas.microsoft.com/office/drawing/2014/main" id="{FDB4B31F-8D4C-4E26-F506-8B431226E93A}"/>
              </a:ext>
            </a:extLst>
          </p:cNvPr>
          <p:cNvSpPr>
            <a:spLocks noGrp="1"/>
          </p:cNvSpPr>
          <p:nvPr>
            <p:ph type="body" sz="half" idx="17"/>
          </p:nvPr>
        </p:nvSpPr>
        <p:spPr>
          <a:xfrm>
            <a:off x="3483201" y="5402680"/>
            <a:ext cx="2522962" cy="601663"/>
          </a:xfrm>
        </p:spPr>
        <p:txBody>
          <a:bodyPr>
            <a:noAutofit/>
          </a:bodyPr>
          <a:lstStyle>
            <a:lvl1pPr marL="0" indent="0" algn="ctr">
              <a:lnSpc>
                <a:spcPct val="100000"/>
              </a:lnSpc>
              <a:buNone/>
              <a:defRPr sz="1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18" name="Text Placeholder 3">
            <a:extLst>
              <a:ext uri="{FF2B5EF4-FFF2-40B4-BE49-F238E27FC236}">
                <a16:creationId xmlns:a16="http://schemas.microsoft.com/office/drawing/2014/main" id="{4CFCF1AC-4E4E-98AF-927A-B54FE3693A49}"/>
              </a:ext>
            </a:extLst>
          </p:cNvPr>
          <p:cNvSpPr>
            <a:spLocks noGrp="1"/>
          </p:cNvSpPr>
          <p:nvPr>
            <p:ph type="body" sz="half" idx="18"/>
          </p:nvPr>
        </p:nvSpPr>
        <p:spPr>
          <a:xfrm>
            <a:off x="6213701" y="5402680"/>
            <a:ext cx="2522962" cy="601663"/>
          </a:xfrm>
        </p:spPr>
        <p:txBody>
          <a:bodyPr>
            <a:noAutofit/>
          </a:bodyPr>
          <a:lstStyle>
            <a:lvl1pPr marL="0" indent="0" algn="ctr">
              <a:lnSpc>
                <a:spcPct val="100000"/>
              </a:lnSpc>
              <a:buNone/>
              <a:defRPr sz="1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19" name="Text Placeholder 3">
            <a:extLst>
              <a:ext uri="{FF2B5EF4-FFF2-40B4-BE49-F238E27FC236}">
                <a16:creationId xmlns:a16="http://schemas.microsoft.com/office/drawing/2014/main" id="{3C02832E-71AF-10EB-60FE-BA2753FE52AB}"/>
              </a:ext>
            </a:extLst>
          </p:cNvPr>
          <p:cNvSpPr>
            <a:spLocks noGrp="1"/>
          </p:cNvSpPr>
          <p:nvPr>
            <p:ph type="body" sz="half" idx="19"/>
          </p:nvPr>
        </p:nvSpPr>
        <p:spPr>
          <a:xfrm>
            <a:off x="8944201" y="5402680"/>
            <a:ext cx="2522962" cy="601663"/>
          </a:xfrm>
        </p:spPr>
        <p:txBody>
          <a:bodyPr>
            <a:noAutofit/>
          </a:bodyPr>
          <a:lstStyle>
            <a:lvl1pPr marL="0" indent="0" algn="ctr">
              <a:lnSpc>
                <a:spcPct val="100000"/>
              </a:lnSpc>
              <a:buNone/>
              <a:defRPr sz="1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12" name="Content Placeholder 2">
            <a:extLst>
              <a:ext uri="{FF2B5EF4-FFF2-40B4-BE49-F238E27FC236}">
                <a16:creationId xmlns:a16="http://schemas.microsoft.com/office/drawing/2014/main" id="{DADF7856-9616-A31C-B799-40DB7BE1042D}"/>
              </a:ext>
            </a:extLst>
          </p:cNvPr>
          <p:cNvSpPr>
            <a:spLocks noGrp="1"/>
          </p:cNvSpPr>
          <p:nvPr>
            <p:ph idx="20" hasCustomPrompt="1"/>
          </p:nvPr>
        </p:nvSpPr>
        <p:spPr>
          <a:xfrm>
            <a:off x="761162" y="1677576"/>
            <a:ext cx="8710246" cy="844165"/>
          </a:xfrm>
        </p:spPr>
        <p:txBody>
          <a:bodyPr tIns="216000">
            <a:noAutofit/>
          </a:bodyPr>
          <a:lstStyle>
            <a:lvl1pPr marL="0" indent="0">
              <a:lnSpc>
                <a:spcPct val="100000"/>
              </a:lnSpc>
              <a:buFont typeface="Wingdings" pitchFamily="2" charset="2"/>
              <a:buNone/>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2" name="Title 1">
            <a:extLst>
              <a:ext uri="{FF2B5EF4-FFF2-40B4-BE49-F238E27FC236}">
                <a16:creationId xmlns:a16="http://schemas.microsoft.com/office/drawing/2014/main" id="{3AF48590-7875-0EC4-442E-5C2ACBE12FC0}"/>
              </a:ext>
            </a:extLst>
          </p:cNvPr>
          <p:cNvSpPr>
            <a:spLocks noGrp="1"/>
          </p:cNvSpPr>
          <p:nvPr>
            <p:ph type="title" hasCustomPrompt="1"/>
          </p:nvPr>
        </p:nvSpPr>
        <p:spPr>
          <a:xfrm>
            <a:off x="761162" y="783158"/>
            <a:ext cx="8710246" cy="894417"/>
          </a:xfrm>
        </p:spPr>
        <p:txBody>
          <a:bodyPr anchor="b">
            <a:noAutofit/>
          </a:bodyPr>
          <a:lstStyle>
            <a:lvl1pPr>
              <a:defRPr b="0"/>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59422853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Förstasida">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24120" y="2130358"/>
            <a:ext cx="6676943" cy="1298642"/>
          </a:xfrm>
        </p:spPr>
        <p:txBody>
          <a:bodyPr anchor="t">
            <a:noAutofit/>
          </a:bodyPr>
          <a:lstStyle>
            <a:lvl1pPr algn="l">
              <a:lnSpc>
                <a:spcPct val="90000"/>
              </a:lnSpc>
              <a:defRPr sz="4500" b="0" i="0">
                <a:solidFill>
                  <a:schemeClr val="tx1"/>
                </a:solidFill>
                <a:latin typeface="Larken ExtraBold" pitchFamily="2" charset="0"/>
              </a:defRPr>
            </a:lvl1pPr>
          </a:lstStyle>
          <a:p>
            <a:r>
              <a:rPr lang="sv-SE" dirty="0"/>
              <a:t>Här lägger du en bra rubrik till en förstasida</a:t>
            </a:r>
            <a:endParaRPr lang="en-US" dirty="0"/>
          </a:p>
        </p:txBody>
      </p:sp>
      <p:sp>
        <p:nvSpPr>
          <p:cNvPr id="3" name="Subtitle 2"/>
          <p:cNvSpPr>
            <a:spLocks noGrp="1"/>
          </p:cNvSpPr>
          <p:nvPr>
            <p:ph type="subTitle" idx="1" hasCustomPrompt="1"/>
          </p:nvPr>
        </p:nvSpPr>
        <p:spPr>
          <a:xfrm>
            <a:off x="4424120" y="3429000"/>
            <a:ext cx="6676943" cy="1655762"/>
          </a:xfrm>
        </p:spPr>
        <p:txBody>
          <a:bodyPr tIns="144000">
            <a:no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ändra rubriken på startsidan</a:t>
            </a:r>
            <a:endParaRPr lang="en-US" dirty="0"/>
          </a:p>
        </p:txBody>
      </p:sp>
      <p:pic>
        <p:nvPicPr>
          <p:cNvPr id="6" name="Bildobjekt 5">
            <a:extLst>
              <a:ext uri="{FF2B5EF4-FFF2-40B4-BE49-F238E27FC236}">
                <a16:creationId xmlns:a16="http://schemas.microsoft.com/office/drawing/2014/main" id="{8E9B9AFA-ED32-E724-F537-A4F427BD736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794353" y="2081097"/>
            <a:ext cx="1926351" cy="2339141"/>
          </a:xfrm>
          <a:prstGeom prst="rect">
            <a:avLst/>
          </a:prstGeom>
        </p:spPr>
      </p:pic>
      <p:pic>
        <p:nvPicPr>
          <p:cNvPr id="4" name="Bildobjekt 5">
            <a:extLst>
              <a:ext uri="{FF2B5EF4-FFF2-40B4-BE49-F238E27FC236}">
                <a16:creationId xmlns:a16="http://schemas.microsoft.com/office/drawing/2014/main" id="{8D1B3877-84C6-89E3-13DE-FBFCEE574995}"/>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794353" y="2081097"/>
            <a:ext cx="1926351" cy="2339141"/>
          </a:xfrm>
          <a:prstGeom prst="rect">
            <a:avLst/>
          </a:prstGeom>
        </p:spPr>
      </p:pic>
    </p:spTree>
    <p:extLst>
      <p:ext uri="{BB962C8B-B14F-4D97-AF65-F5344CB8AC3E}">
        <p14:creationId xmlns:p14="http://schemas.microsoft.com/office/powerpoint/2010/main" val="1420849125"/>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itatsida">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9277" y="2648202"/>
            <a:ext cx="11453446" cy="1246283"/>
          </a:xfrm>
        </p:spPr>
        <p:txBody>
          <a:bodyPr anchor="b">
            <a:noAutofit/>
          </a:bodyPr>
          <a:lstStyle>
            <a:lvl1pPr algn="ctr">
              <a:defRPr sz="4000" b="0"/>
            </a:lvl1pPr>
          </a:lstStyle>
          <a:p>
            <a:r>
              <a:rPr lang="sv-SE" dirty="0"/>
              <a:t>”Här kan du placera ett citat”</a:t>
            </a:r>
            <a:endParaRPr lang="en-US" dirty="0"/>
          </a:p>
        </p:txBody>
      </p:sp>
      <p:sp>
        <p:nvSpPr>
          <p:cNvPr id="6" name="Platshållare för datum 5">
            <a:extLst>
              <a:ext uri="{FF2B5EF4-FFF2-40B4-BE49-F238E27FC236}">
                <a16:creationId xmlns:a16="http://schemas.microsoft.com/office/drawing/2014/main" id="{7DE701E3-DC83-60F4-6418-59373AE9C1E0}"/>
              </a:ext>
            </a:extLst>
          </p:cNvPr>
          <p:cNvSpPr>
            <a:spLocks noGrp="1"/>
          </p:cNvSpPr>
          <p:nvPr>
            <p:ph type="dt" sz="half" idx="10"/>
          </p:nvPr>
        </p:nvSpPr>
        <p:spPr/>
        <p:txBody>
          <a:bodyPr/>
          <a:lstStyle/>
          <a:p>
            <a:fld id="{AA5A8293-A2FA-D145-972D-B20A2C3DFFA3}" type="datetime1">
              <a:rPr lang="sv-SE" smtClean="0"/>
              <a:t>2025-06-18</a:t>
            </a:fld>
            <a:endParaRPr lang="sv-SE" dirty="0"/>
          </a:p>
        </p:txBody>
      </p:sp>
      <p:sp>
        <p:nvSpPr>
          <p:cNvPr id="8" name="Platshållare för sidfot 7">
            <a:extLst>
              <a:ext uri="{FF2B5EF4-FFF2-40B4-BE49-F238E27FC236}">
                <a16:creationId xmlns:a16="http://schemas.microsoft.com/office/drawing/2014/main" id="{803F5403-0F4E-044E-E30D-CAF29F955D6E}"/>
              </a:ext>
            </a:extLst>
          </p:cNvPr>
          <p:cNvSpPr>
            <a:spLocks noGrp="1"/>
          </p:cNvSpPr>
          <p:nvPr>
            <p:ph type="ftr" sz="quarter" idx="11"/>
          </p:nvPr>
        </p:nvSpPr>
        <p:spPr/>
        <p:txBody>
          <a:bodyPr/>
          <a:lstStyle/>
          <a:p>
            <a:r>
              <a:rPr lang="sv-SE"/>
              <a:t>Namnet på presentationen</a:t>
            </a:r>
            <a:endParaRPr lang="sv-SE" dirty="0"/>
          </a:p>
        </p:txBody>
      </p:sp>
      <p:sp>
        <p:nvSpPr>
          <p:cNvPr id="9" name="Platshållare för bildnummer 8">
            <a:extLst>
              <a:ext uri="{FF2B5EF4-FFF2-40B4-BE49-F238E27FC236}">
                <a16:creationId xmlns:a16="http://schemas.microsoft.com/office/drawing/2014/main" id="{05A67771-F85D-3BF5-D627-FCFAD8CEC196}"/>
              </a:ext>
            </a:extLst>
          </p:cNvPr>
          <p:cNvSpPr>
            <a:spLocks noGrp="1"/>
          </p:cNvSpPr>
          <p:nvPr>
            <p:ph type="sldNum" sz="quarter" idx="12"/>
          </p:nvPr>
        </p:nvSpPr>
        <p:spPr/>
        <p:txBody>
          <a:bodyPr/>
          <a:lstStyle/>
          <a:p>
            <a:fld id="{A96BDF98-47F6-474D-9A48-7BA703DF66EB}" type="slidenum">
              <a:rPr lang="sv-SE" smtClean="0"/>
              <a:pPr/>
              <a:t>‹#›</a:t>
            </a:fld>
            <a:endParaRPr lang="sv-SE" dirty="0"/>
          </a:p>
        </p:txBody>
      </p:sp>
      <p:sp>
        <p:nvSpPr>
          <p:cNvPr id="4" name="Platshållare för text 3">
            <a:extLst>
              <a:ext uri="{FF2B5EF4-FFF2-40B4-BE49-F238E27FC236}">
                <a16:creationId xmlns:a16="http://schemas.microsoft.com/office/drawing/2014/main" id="{0C2FD7F9-9BA9-0965-E1E4-E9281196D7D8}"/>
              </a:ext>
            </a:extLst>
          </p:cNvPr>
          <p:cNvSpPr>
            <a:spLocks noGrp="1"/>
          </p:cNvSpPr>
          <p:nvPr>
            <p:ph type="body" sz="quarter" idx="13" hasCustomPrompt="1"/>
          </p:nvPr>
        </p:nvSpPr>
        <p:spPr>
          <a:xfrm>
            <a:off x="369888" y="4014788"/>
            <a:ext cx="11452225" cy="1133475"/>
          </a:xfrm>
        </p:spPr>
        <p:txBody>
          <a:bodyPr>
            <a:noAutofit/>
          </a:bodyPr>
          <a:lstStyle>
            <a:lvl1pPr marL="0" indent="0" algn="ctr">
              <a:buFontTx/>
              <a:buNone/>
              <a:defRPr/>
            </a:lvl1pPr>
            <a:lvl2pPr marL="457200" indent="0" algn="ctr">
              <a:buFontTx/>
              <a:buNone/>
              <a:defRPr/>
            </a:lvl2pPr>
            <a:lvl3pPr marL="914400" indent="0" algn="ctr">
              <a:buFontTx/>
              <a:buNone/>
              <a:defRPr/>
            </a:lvl3pPr>
            <a:lvl4pPr marL="1371600" indent="0" algn="ctr">
              <a:buFontTx/>
              <a:buNone/>
              <a:defRPr/>
            </a:lvl4pPr>
            <a:lvl5pPr marL="1828800" indent="0" algn="ctr">
              <a:buFontTx/>
              <a:buNone/>
              <a:defRPr/>
            </a:lvl5pPr>
          </a:lstStyle>
          <a:p>
            <a:pPr lvl="0"/>
            <a:r>
              <a:rPr lang="sv-SE" dirty="0"/>
              <a:t>Namn </a:t>
            </a:r>
            <a:r>
              <a:rPr lang="sv-SE" dirty="0" err="1"/>
              <a:t>Namnsson</a:t>
            </a:r>
            <a:endParaRPr lang="sv-SE" dirty="0"/>
          </a:p>
        </p:txBody>
      </p:sp>
    </p:spTree>
    <p:extLst>
      <p:ext uri="{BB962C8B-B14F-4D97-AF65-F5344CB8AC3E}">
        <p14:creationId xmlns:p14="http://schemas.microsoft.com/office/powerpoint/2010/main" val="1568384386"/>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om sida">
    <p:bg>
      <p:bgRef idx="1001">
        <a:schemeClr val="bg2"/>
      </p:bgRef>
    </p:bg>
    <p:spTree>
      <p:nvGrpSpPr>
        <p:cNvPr id="1" name=""/>
        <p:cNvGrpSpPr/>
        <p:nvPr/>
      </p:nvGrpSpPr>
      <p:grpSpPr>
        <a:xfrm>
          <a:off x="0" y="0"/>
          <a:ext cx="0" cy="0"/>
          <a:chOff x="0" y="0"/>
          <a:chExt cx="0" cy="0"/>
        </a:xfrm>
      </p:grpSpPr>
      <p:sp>
        <p:nvSpPr>
          <p:cNvPr id="6" name="Platshållare för datum 5">
            <a:extLst>
              <a:ext uri="{FF2B5EF4-FFF2-40B4-BE49-F238E27FC236}">
                <a16:creationId xmlns:a16="http://schemas.microsoft.com/office/drawing/2014/main" id="{7DE701E3-DC83-60F4-6418-59373AE9C1E0}"/>
              </a:ext>
            </a:extLst>
          </p:cNvPr>
          <p:cNvSpPr>
            <a:spLocks noGrp="1"/>
          </p:cNvSpPr>
          <p:nvPr>
            <p:ph type="dt" sz="half" idx="10"/>
          </p:nvPr>
        </p:nvSpPr>
        <p:spPr/>
        <p:txBody>
          <a:bodyPr/>
          <a:lstStyle/>
          <a:p>
            <a:fld id="{B80E039F-B8A9-1B4F-A1F2-9B70B18F2E29}" type="datetime1">
              <a:rPr lang="sv-SE" smtClean="0"/>
              <a:t>2025-06-18</a:t>
            </a:fld>
            <a:endParaRPr lang="sv-SE" dirty="0"/>
          </a:p>
        </p:txBody>
      </p:sp>
      <p:sp>
        <p:nvSpPr>
          <p:cNvPr id="8" name="Platshållare för sidfot 7">
            <a:extLst>
              <a:ext uri="{FF2B5EF4-FFF2-40B4-BE49-F238E27FC236}">
                <a16:creationId xmlns:a16="http://schemas.microsoft.com/office/drawing/2014/main" id="{803F5403-0F4E-044E-E30D-CAF29F955D6E}"/>
              </a:ext>
            </a:extLst>
          </p:cNvPr>
          <p:cNvSpPr>
            <a:spLocks noGrp="1"/>
          </p:cNvSpPr>
          <p:nvPr>
            <p:ph type="ftr" sz="quarter" idx="11"/>
          </p:nvPr>
        </p:nvSpPr>
        <p:spPr/>
        <p:txBody>
          <a:bodyPr/>
          <a:lstStyle/>
          <a:p>
            <a:r>
              <a:rPr lang="sv-SE"/>
              <a:t>Namnet på presentationen</a:t>
            </a:r>
            <a:endParaRPr lang="sv-SE" dirty="0"/>
          </a:p>
        </p:txBody>
      </p:sp>
      <p:sp>
        <p:nvSpPr>
          <p:cNvPr id="9" name="Platshållare för bildnummer 8">
            <a:extLst>
              <a:ext uri="{FF2B5EF4-FFF2-40B4-BE49-F238E27FC236}">
                <a16:creationId xmlns:a16="http://schemas.microsoft.com/office/drawing/2014/main" id="{05A67771-F85D-3BF5-D627-FCFAD8CEC196}"/>
              </a:ext>
            </a:extLst>
          </p:cNvPr>
          <p:cNvSpPr>
            <a:spLocks noGrp="1"/>
          </p:cNvSpPr>
          <p:nvPr>
            <p:ph type="sldNum" sz="quarter" idx="12"/>
          </p:nvPr>
        </p:nvSpPr>
        <p:spPr/>
        <p:txBody>
          <a:bodyPr/>
          <a:lstStyle/>
          <a:p>
            <a:fld id="{A96BDF98-47F6-474D-9A48-7BA703DF66EB}" type="slidenum">
              <a:rPr lang="sv-SE" smtClean="0"/>
              <a:pPr/>
              <a:t>‹#›</a:t>
            </a:fld>
            <a:endParaRPr lang="sv-SE" dirty="0"/>
          </a:p>
        </p:txBody>
      </p:sp>
    </p:spTree>
    <p:extLst>
      <p:ext uri="{BB962C8B-B14F-4D97-AF65-F5344CB8AC3E}">
        <p14:creationId xmlns:p14="http://schemas.microsoft.com/office/powerpoint/2010/main" val="1432011589"/>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ildsida utan rubrik">
    <p:bg>
      <p:bgRef idx="1001">
        <a:schemeClr val="bg2"/>
      </p:bgRef>
    </p:bg>
    <p:spTree>
      <p:nvGrpSpPr>
        <p:cNvPr id="1" name=""/>
        <p:cNvGrpSpPr/>
        <p:nvPr/>
      </p:nvGrpSpPr>
      <p:grpSpPr>
        <a:xfrm>
          <a:off x="0" y="0"/>
          <a:ext cx="0" cy="0"/>
          <a:chOff x="0" y="0"/>
          <a:chExt cx="0" cy="0"/>
        </a:xfrm>
      </p:grpSpPr>
      <p:sp useBgFill="1">
        <p:nvSpPr>
          <p:cNvPr id="5" name="Picture Placeholder 2">
            <a:extLst>
              <a:ext uri="{FF2B5EF4-FFF2-40B4-BE49-F238E27FC236}">
                <a16:creationId xmlns:a16="http://schemas.microsoft.com/office/drawing/2014/main" id="{4F70549D-3379-9C16-5FB4-50DFAEF4EBF0}"/>
              </a:ext>
            </a:extLst>
          </p:cNvPr>
          <p:cNvSpPr>
            <a:spLocks noGrp="1" noChangeAspect="1"/>
          </p:cNvSpPr>
          <p:nvPr>
            <p:ph type="pic" idx="1" hasCustomPrompt="1"/>
          </p:nvPr>
        </p:nvSpPr>
        <p:spPr>
          <a:xfrm>
            <a:off x="0" y="1"/>
            <a:ext cx="12192000" cy="6857999"/>
          </a:xfrm>
        </p:spPr>
        <p:txBody>
          <a:bodyPr lIns="1800000" rIns="90000" anchor="ctr">
            <a:normAutofit/>
          </a:bodyPr>
          <a:lstStyle>
            <a:lvl1pPr marL="0" indent="0" algn="l">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3" name="Title 1">
            <a:extLst>
              <a:ext uri="{FF2B5EF4-FFF2-40B4-BE49-F238E27FC236}">
                <a16:creationId xmlns:a16="http://schemas.microsoft.com/office/drawing/2014/main" id="{DFA70C7F-86D9-B2A9-0D9A-27244C17767E}"/>
              </a:ext>
            </a:extLst>
          </p:cNvPr>
          <p:cNvSpPr>
            <a:spLocks noGrp="1"/>
          </p:cNvSpPr>
          <p:nvPr>
            <p:ph type="title" hasCustomPrompt="1"/>
          </p:nvPr>
        </p:nvSpPr>
        <p:spPr>
          <a:xfrm>
            <a:off x="761162" y="783158"/>
            <a:ext cx="8710246" cy="894417"/>
          </a:xfrm>
        </p:spPr>
        <p:txBody>
          <a:bodyPr anchor="t">
            <a:noAutofit/>
          </a:bodyPr>
          <a:lstStyle>
            <a:lvl1pPr>
              <a:defRPr b="0">
                <a:solidFill>
                  <a:schemeClr val="bg1"/>
                </a:solidFill>
              </a:defRPr>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959670258"/>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ildsida med rubrik/brödtext">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1375" y="1"/>
            <a:ext cx="12190625" cy="6857999"/>
          </a:xfrm>
          <a:noFill/>
        </p:spPr>
        <p:txBody>
          <a:bodyPr lIns="3600000" rIns="90000" anchor="ctr" anchorCtr="0">
            <a:norm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A96BDF98-47F6-474D-9A48-7BA703DF66EB}" type="slidenum">
              <a:rPr lang="sv-SE" smtClean="0"/>
              <a:pPr/>
              <a:t>‹#›</a:t>
            </a:fld>
            <a:endParaRPr lang="sv-SE" dirty="0"/>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lvl1pPr>
              <a:defRPr>
                <a:solidFill>
                  <a:schemeClr val="bg1"/>
                </a:solidFill>
              </a:defRPr>
            </a:lvl1pPr>
          </a:lstStyle>
          <a:p>
            <a:fld id="{9A98D5A2-EB53-AF4D-9170-80031E0DB636}" type="datetime1">
              <a:rPr lang="sv-SE" smtClean="0"/>
              <a:t>2025-06-18</a:t>
            </a:fld>
            <a:endParaRPr lang="sv-SE" dirty="0"/>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lvl1pPr>
              <a:defRPr>
                <a:solidFill>
                  <a:schemeClr val="bg1"/>
                </a:solidFill>
              </a:defRPr>
            </a:lvl1pPr>
          </a:lstStyle>
          <a:p>
            <a:r>
              <a:rPr lang="sv-SE"/>
              <a:t>Namnet på presentationen</a:t>
            </a:r>
            <a:endParaRPr lang="sv-SE" dirty="0"/>
          </a:p>
        </p:txBody>
      </p:sp>
      <p:sp>
        <p:nvSpPr>
          <p:cNvPr id="9" name="Title 1">
            <a:extLst>
              <a:ext uri="{FF2B5EF4-FFF2-40B4-BE49-F238E27FC236}">
                <a16:creationId xmlns:a16="http://schemas.microsoft.com/office/drawing/2014/main" id="{CD5C19A1-FFA9-1F82-BF7D-9A7A81BED3CD}"/>
              </a:ext>
            </a:extLst>
          </p:cNvPr>
          <p:cNvSpPr>
            <a:spLocks noGrp="1"/>
          </p:cNvSpPr>
          <p:nvPr>
            <p:ph type="title" hasCustomPrompt="1"/>
          </p:nvPr>
        </p:nvSpPr>
        <p:spPr>
          <a:xfrm>
            <a:off x="7113404" y="2826540"/>
            <a:ext cx="3932237" cy="1421928"/>
          </a:xfrm>
        </p:spPr>
        <p:txBody>
          <a:bodyPr anchor="b">
            <a:noAutofit/>
          </a:bodyPr>
          <a:lstStyle>
            <a:lvl1pPr algn="ctr">
              <a:lnSpc>
                <a:spcPct val="90000"/>
              </a:lnSpc>
              <a:defRPr sz="3200" b="0">
                <a:solidFill>
                  <a:schemeClr val="bg1"/>
                </a:solidFill>
              </a:defRPr>
            </a:lvl1pPr>
          </a:lstStyle>
          <a:p>
            <a:r>
              <a:rPr lang="sv-SE" dirty="0"/>
              <a:t>Här kan vi placera ett citat eller annan lämplig text</a:t>
            </a:r>
            <a:endParaRPr lang="en-US" dirty="0"/>
          </a:p>
        </p:txBody>
      </p:sp>
      <p:sp>
        <p:nvSpPr>
          <p:cNvPr id="10" name="Text Placeholder 3">
            <a:extLst>
              <a:ext uri="{FF2B5EF4-FFF2-40B4-BE49-F238E27FC236}">
                <a16:creationId xmlns:a16="http://schemas.microsoft.com/office/drawing/2014/main" id="{86A319B8-94A2-302D-5011-2BAF967C03C4}"/>
              </a:ext>
            </a:extLst>
          </p:cNvPr>
          <p:cNvSpPr>
            <a:spLocks noGrp="1"/>
          </p:cNvSpPr>
          <p:nvPr>
            <p:ph type="body" sz="half" idx="2" hasCustomPrompt="1"/>
          </p:nvPr>
        </p:nvSpPr>
        <p:spPr>
          <a:xfrm>
            <a:off x="7113404" y="4410513"/>
            <a:ext cx="3932237" cy="1854844"/>
          </a:xfrm>
        </p:spPr>
        <p:txBody>
          <a:bodyPr>
            <a:noAutofit/>
          </a:bodyPr>
          <a:lstStyle>
            <a:lvl1pPr marL="0" indent="0" algn="ctr">
              <a:lnSpc>
                <a:spcPct val="100000"/>
              </a:lnSpc>
              <a:buNone/>
              <a:defRPr sz="12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dirty="0"/>
              <a:t>Namn </a:t>
            </a:r>
            <a:r>
              <a:rPr lang="sv-SE" dirty="0" err="1"/>
              <a:t>Namnsson</a:t>
            </a:r>
            <a:endParaRPr lang="sv-SE" dirty="0"/>
          </a:p>
        </p:txBody>
      </p:sp>
    </p:spTree>
    <p:extLst>
      <p:ext uri="{BB962C8B-B14F-4D97-AF65-F5344CB8AC3E}">
        <p14:creationId xmlns:p14="http://schemas.microsoft.com/office/powerpoint/2010/main" val="2846585332"/>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_Rubrik/Brödtext + Punktlista">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D124408-CCCA-6048-A073-1561E6414DD1}" type="datetime1">
              <a:rPr lang="sv-SE" smtClean="0"/>
              <a:t>2025-06-18</a:t>
            </a:fld>
            <a:endParaRPr lang="sv-SE"/>
          </a:p>
        </p:txBody>
      </p:sp>
      <p:sp>
        <p:nvSpPr>
          <p:cNvPr id="6" name="Footer Placeholder 5"/>
          <p:cNvSpPr>
            <a:spLocks noGrp="1"/>
          </p:cNvSpPr>
          <p:nvPr>
            <p:ph type="ftr" sz="quarter" idx="11"/>
          </p:nvPr>
        </p:nvSpPr>
        <p:spPr/>
        <p:txBody>
          <a:bodyPr/>
          <a:lstStyle/>
          <a:p>
            <a:r>
              <a:rPr lang="sv-SE"/>
              <a:t>Namnet på presentationen</a:t>
            </a:r>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8" name="Picture Placeholder 2">
            <a:extLst>
              <a:ext uri="{FF2B5EF4-FFF2-40B4-BE49-F238E27FC236}">
                <a16:creationId xmlns:a16="http://schemas.microsoft.com/office/drawing/2014/main" id="{5C952893-8D55-9541-F258-83E7CB91C092}"/>
              </a:ext>
            </a:extLst>
          </p:cNvPr>
          <p:cNvSpPr>
            <a:spLocks noGrp="1" noChangeAspect="1"/>
          </p:cNvSpPr>
          <p:nvPr>
            <p:ph type="pic" idx="1" hasCustomPrompt="1"/>
          </p:nvPr>
        </p:nvSpPr>
        <p:spPr>
          <a:xfrm>
            <a:off x="5499565" y="1096361"/>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0" name="Picture Placeholder 2">
            <a:extLst>
              <a:ext uri="{FF2B5EF4-FFF2-40B4-BE49-F238E27FC236}">
                <a16:creationId xmlns:a16="http://schemas.microsoft.com/office/drawing/2014/main" id="{46873F45-8201-15D7-E219-D9387ACF9229}"/>
              </a:ext>
            </a:extLst>
          </p:cNvPr>
          <p:cNvSpPr>
            <a:spLocks noGrp="1" noChangeAspect="1"/>
          </p:cNvSpPr>
          <p:nvPr>
            <p:ph type="pic" idx="13" hasCustomPrompt="1"/>
          </p:nvPr>
        </p:nvSpPr>
        <p:spPr>
          <a:xfrm>
            <a:off x="7165080" y="1096361"/>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1" name="Picture Placeholder 2">
            <a:extLst>
              <a:ext uri="{FF2B5EF4-FFF2-40B4-BE49-F238E27FC236}">
                <a16:creationId xmlns:a16="http://schemas.microsoft.com/office/drawing/2014/main" id="{673DD594-61EB-CD53-15A4-E0ECB1D10378}"/>
              </a:ext>
            </a:extLst>
          </p:cNvPr>
          <p:cNvSpPr>
            <a:spLocks noGrp="1" noChangeAspect="1"/>
          </p:cNvSpPr>
          <p:nvPr>
            <p:ph type="pic" idx="14" hasCustomPrompt="1"/>
          </p:nvPr>
        </p:nvSpPr>
        <p:spPr>
          <a:xfrm>
            <a:off x="8830594" y="1096361"/>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2" name="Picture Placeholder 2">
            <a:extLst>
              <a:ext uri="{FF2B5EF4-FFF2-40B4-BE49-F238E27FC236}">
                <a16:creationId xmlns:a16="http://schemas.microsoft.com/office/drawing/2014/main" id="{E3B4CAB5-ACCC-3F9E-1385-C9C799328D3E}"/>
              </a:ext>
            </a:extLst>
          </p:cNvPr>
          <p:cNvSpPr>
            <a:spLocks noGrp="1" noChangeAspect="1"/>
          </p:cNvSpPr>
          <p:nvPr>
            <p:ph type="pic" idx="15" hasCustomPrompt="1"/>
          </p:nvPr>
        </p:nvSpPr>
        <p:spPr>
          <a:xfrm>
            <a:off x="5499565" y="2718333"/>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3" name="Picture Placeholder 2">
            <a:extLst>
              <a:ext uri="{FF2B5EF4-FFF2-40B4-BE49-F238E27FC236}">
                <a16:creationId xmlns:a16="http://schemas.microsoft.com/office/drawing/2014/main" id="{F5704119-453F-D5B4-BB87-F42772BA58CF}"/>
              </a:ext>
            </a:extLst>
          </p:cNvPr>
          <p:cNvSpPr>
            <a:spLocks noGrp="1" noChangeAspect="1"/>
          </p:cNvSpPr>
          <p:nvPr>
            <p:ph type="pic" idx="16" hasCustomPrompt="1"/>
          </p:nvPr>
        </p:nvSpPr>
        <p:spPr>
          <a:xfrm>
            <a:off x="7165080" y="2718333"/>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4" name="Picture Placeholder 2">
            <a:extLst>
              <a:ext uri="{FF2B5EF4-FFF2-40B4-BE49-F238E27FC236}">
                <a16:creationId xmlns:a16="http://schemas.microsoft.com/office/drawing/2014/main" id="{6E888C0E-D9C3-7AE6-F90C-4C3738E2BC4B}"/>
              </a:ext>
            </a:extLst>
          </p:cNvPr>
          <p:cNvSpPr>
            <a:spLocks noGrp="1" noChangeAspect="1"/>
          </p:cNvSpPr>
          <p:nvPr>
            <p:ph type="pic" idx="17" hasCustomPrompt="1"/>
          </p:nvPr>
        </p:nvSpPr>
        <p:spPr>
          <a:xfrm>
            <a:off x="8830594" y="2718333"/>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5" name="Picture Placeholder 2">
            <a:extLst>
              <a:ext uri="{FF2B5EF4-FFF2-40B4-BE49-F238E27FC236}">
                <a16:creationId xmlns:a16="http://schemas.microsoft.com/office/drawing/2014/main" id="{C78CA279-C963-AC86-DBA6-CF061F649D36}"/>
              </a:ext>
            </a:extLst>
          </p:cNvPr>
          <p:cNvSpPr>
            <a:spLocks noGrp="1" noChangeAspect="1"/>
          </p:cNvSpPr>
          <p:nvPr>
            <p:ph type="pic" idx="18" hasCustomPrompt="1"/>
          </p:nvPr>
        </p:nvSpPr>
        <p:spPr>
          <a:xfrm>
            <a:off x="5499565" y="4340304"/>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6" name="Picture Placeholder 2">
            <a:extLst>
              <a:ext uri="{FF2B5EF4-FFF2-40B4-BE49-F238E27FC236}">
                <a16:creationId xmlns:a16="http://schemas.microsoft.com/office/drawing/2014/main" id="{6ABB474F-3507-9253-CF95-14A0441677D9}"/>
              </a:ext>
            </a:extLst>
          </p:cNvPr>
          <p:cNvSpPr>
            <a:spLocks noGrp="1" noChangeAspect="1"/>
          </p:cNvSpPr>
          <p:nvPr>
            <p:ph type="pic" idx="19" hasCustomPrompt="1"/>
          </p:nvPr>
        </p:nvSpPr>
        <p:spPr>
          <a:xfrm>
            <a:off x="7165080" y="4340304"/>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7" name="Picture Placeholder 2">
            <a:extLst>
              <a:ext uri="{FF2B5EF4-FFF2-40B4-BE49-F238E27FC236}">
                <a16:creationId xmlns:a16="http://schemas.microsoft.com/office/drawing/2014/main" id="{ECC3A8D1-6760-EADC-6509-B9C44057F7CA}"/>
              </a:ext>
            </a:extLst>
          </p:cNvPr>
          <p:cNvSpPr>
            <a:spLocks noGrp="1" noChangeAspect="1"/>
          </p:cNvSpPr>
          <p:nvPr>
            <p:ph type="pic" idx="20" hasCustomPrompt="1"/>
          </p:nvPr>
        </p:nvSpPr>
        <p:spPr>
          <a:xfrm>
            <a:off x="8830594" y="4340304"/>
            <a:ext cx="1543491" cy="1499926"/>
          </a:xfrm>
          <a:noFill/>
        </p:spPr>
        <p:txBody>
          <a:bodyPr lIns="46800" tIns="46800" rIns="46800" anchor="t" anchorCtr="0">
            <a:normAutofit/>
          </a:bodyPr>
          <a:lstStyle>
            <a:lvl1pPr marL="0" indent="0" algn="ctr">
              <a:buNone/>
              <a:defRPr sz="10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a:t>
            </a:r>
            <a:br>
              <a:rPr lang="sv-SE" dirty="0"/>
            </a:br>
            <a:r>
              <a:rPr lang="sv-SE" dirty="0"/>
              <a:t>för att lägga till</a:t>
            </a:r>
            <a:br>
              <a:rPr lang="sv-SE" dirty="0"/>
            </a:br>
            <a:r>
              <a:rPr lang="sv-SE" dirty="0"/>
              <a:t> en bild</a:t>
            </a:r>
            <a:endParaRPr lang="en-US" dirty="0"/>
          </a:p>
        </p:txBody>
      </p:sp>
      <p:sp>
        <p:nvSpPr>
          <p:cNvPr id="3" name="Title 1">
            <a:extLst>
              <a:ext uri="{FF2B5EF4-FFF2-40B4-BE49-F238E27FC236}">
                <a16:creationId xmlns:a16="http://schemas.microsoft.com/office/drawing/2014/main" id="{19DEA589-ADD3-4BBB-7C30-9BD8354FF8A6}"/>
              </a:ext>
            </a:extLst>
          </p:cNvPr>
          <p:cNvSpPr>
            <a:spLocks noGrp="1"/>
          </p:cNvSpPr>
          <p:nvPr>
            <p:ph type="title"/>
          </p:nvPr>
        </p:nvSpPr>
        <p:spPr>
          <a:xfrm>
            <a:off x="839788" y="760211"/>
            <a:ext cx="3932237" cy="1431685"/>
          </a:xfrm>
        </p:spPr>
        <p:txBody>
          <a:bodyPr anchor="b">
            <a:noAutofit/>
          </a:bodyPr>
          <a:lstStyle>
            <a:lvl1pPr>
              <a:lnSpc>
                <a:spcPct val="90000"/>
              </a:lnSpc>
              <a:defRPr sz="3200" b="0"/>
            </a:lvl1pPr>
          </a:lstStyle>
          <a:p>
            <a:r>
              <a:rPr lang="sv-SE"/>
              <a:t>Klicka här för att ändra mall för rubrikformat</a:t>
            </a:r>
            <a:endParaRPr lang="en-US" dirty="0"/>
          </a:p>
        </p:txBody>
      </p:sp>
      <p:sp>
        <p:nvSpPr>
          <p:cNvPr id="4" name="Text Placeholder 3">
            <a:extLst>
              <a:ext uri="{FF2B5EF4-FFF2-40B4-BE49-F238E27FC236}">
                <a16:creationId xmlns:a16="http://schemas.microsoft.com/office/drawing/2014/main" id="{6AE7DC4D-3D71-9F31-CA9A-66AD42A47571}"/>
              </a:ext>
            </a:extLst>
          </p:cNvPr>
          <p:cNvSpPr>
            <a:spLocks noGrp="1"/>
          </p:cNvSpPr>
          <p:nvPr>
            <p:ph type="body" sz="half" idx="2"/>
          </p:nvPr>
        </p:nvSpPr>
        <p:spPr>
          <a:xfrm>
            <a:off x="839788" y="2191898"/>
            <a:ext cx="3932237" cy="3472455"/>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Tree>
    <p:extLst>
      <p:ext uri="{BB962C8B-B14F-4D97-AF65-F5344CB8AC3E}">
        <p14:creationId xmlns:p14="http://schemas.microsoft.com/office/powerpoint/2010/main" val="2848569011"/>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Rubrik/Brödtext + Punktlista">
    <p:bg>
      <p:bgRef idx="1001">
        <a:schemeClr val="bg2"/>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3188" y="987425"/>
            <a:ext cx="5298958" cy="4873625"/>
          </a:xfrm>
        </p:spPr>
        <p:txBody>
          <a:bodyPr/>
          <a:lstStyle>
            <a:lvl1pPr>
              <a:lnSpc>
                <a:spcPct val="90000"/>
              </a:lnSpc>
              <a:defRPr sz="1600"/>
            </a:lvl1pPr>
            <a:lvl2pPr>
              <a:lnSpc>
                <a:spcPct val="90000"/>
              </a:lnSpc>
              <a:defRPr sz="1600"/>
            </a:lvl2pPr>
            <a:lvl3pPr>
              <a:lnSpc>
                <a:spcPct val="100000"/>
              </a:lnSpc>
              <a:defRPr sz="1400"/>
            </a:lvl3pPr>
            <a:lvl4pPr>
              <a:defRPr sz="1200"/>
            </a:lvl4pPr>
            <a:lvl5pPr>
              <a:defRPr sz="8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p:txBody>
      </p:sp>
      <p:sp>
        <p:nvSpPr>
          <p:cNvPr id="5" name="Date Placeholder 4"/>
          <p:cNvSpPr>
            <a:spLocks noGrp="1"/>
          </p:cNvSpPr>
          <p:nvPr>
            <p:ph type="dt" sz="half" idx="10"/>
          </p:nvPr>
        </p:nvSpPr>
        <p:spPr/>
        <p:txBody>
          <a:bodyPr/>
          <a:lstStyle/>
          <a:p>
            <a:fld id="{C330E2EA-EF9C-3D4F-8496-E6A6D497A219}" type="datetime1">
              <a:rPr lang="sv-SE" smtClean="0"/>
              <a:t>2025-06-18</a:t>
            </a:fld>
            <a:endParaRPr lang="sv-SE"/>
          </a:p>
        </p:txBody>
      </p:sp>
      <p:sp>
        <p:nvSpPr>
          <p:cNvPr id="6" name="Footer Placeholder 5"/>
          <p:cNvSpPr>
            <a:spLocks noGrp="1"/>
          </p:cNvSpPr>
          <p:nvPr>
            <p:ph type="ftr" sz="quarter" idx="11"/>
          </p:nvPr>
        </p:nvSpPr>
        <p:spPr/>
        <p:txBody>
          <a:bodyPr/>
          <a:lstStyle/>
          <a:p>
            <a:r>
              <a:rPr lang="sv-SE"/>
              <a:t>Namnet på presentationen</a:t>
            </a:r>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2" name="Title 1">
            <a:extLst>
              <a:ext uri="{FF2B5EF4-FFF2-40B4-BE49-F238E27FC236}">
                <a16:creationId xmlns:a16="http://schemas.microsoft.com/office/drawing/2014/main" id="{57E9674E-DA03-9B20-A8E9-6A02F2CE63FB}"/>
              </a:ext>
            </a:extLst>
          </p:cNvPr>
          <p:cNvSpPr>
            <a:spLocks noGrp="1"/>
          </p:cNvSpPr>
          <p:nvPr>
            <p:ph type="title"/>
          </p:nvPr>
        </p:nvSpPr>
        <p:spPr>
          <a:xfrm>
            <a:off x="839788" y="760211"/>
            <a:ext cx="3932237" cy="1431685"/>
          </a:xfrm>
        </p:spPr>
        <p:txBody>
          <a:bodyPr anchor="b">
            <a:noAutofit/>
          </a:bodyPr>
          <a:lstStyle>
            <a:lvl1pPr>
              <a:lnSpc>
                <a:spcPct val="90000"/>
              </a:lnSpc>
              <a:defRPr sz="3200" b="0"/>
            </a:lvl1pPr>
          </a:lstStyle>
          <a:p>
            <a:r>
              <a:rPr lang="sv-SE"/>
              <a:t>Klicka här för att ändra mall för rubrikformat</a:t>
            </a:r>
            <a:endParaRPr lang="en-US" dirty="0"/>
          </a:p>
        </p:txBody>
      </p:sp>
      <p:sp>
        <p:nvSpPr>
          <p:cNvPr id="4" name="Text Placeholder 3">
            <a:extLst>
              <a:ext uri="{FF2B5EF4-FFF2-40B4-BE49-F238E27FC236}">
                <a16:creationId xmlns:a16="http://schemas.microsoft.com/office/drawing/2014/main" id="{833830BD-C2CD-D0A1-6D5B-B8C2FA353C14}"/>
              </a:ext>
            </a:extLst>
          </p:cNvPr>
          <p:cNvSpPr>
            <a:spLocks noGrp="1"/>
          </p:cNvSpPr>
          <p:nvPr>
            <p:ph type="body" sz="half" idx="2"/>
          </p:nvPr>
        </p:nvSpPr>
        <p:spPr>
          <a:xfrm>
            <a:off x="839788" y="2191898"/>
            <a:ext cx="3932237" cy="3472455"/>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Tree>
    <p:extLst>
      <p:ext uri="{BB962C8B-B14F-4D97-AF65-F5344CB8AC3E}">
        <p14:creationId xmlns:p14="http://schemas.microsoft.com/office/powerpoint/2010/main" val="1477217325"/>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_Rubrik/Brödtext + Punktlista">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35FCA8C-7C2D-C941-A96D-71C9D7516C23}" type="datetime1">
              <a:rPr lang="sv-SE" smtClean="0"/>
              <a:t>2025-06-18</a:t>
            </a:fld>
            <a:endParaRPr lang="sv-SE"/>
          </a:p>
        </p:txBody>
      </p:sp>
      <p:sp>
        <p:nvSpPr>
          <p:cNvPr id="6" name="Footer Placeholder 5"/>
          <p:cNvSpPr>
            <a:spLocks noGrp="1"/>
          </p:cNvSpPr>
          <p:nvPr>
            <p:ph type="ftr" sz="quarter" idx="11"/>
          </p:nvPr>
        </p:nvSpPr>
        <p:spPr/>
        <p:txBody>
          <a:bodyPr/>
          <a:lstStyle/>
          <a:p>
            <a:r>
              <a:rPr lang="sv-SE"/>
              <a:t>Namnet på presentationen</a:t>
            </a:r>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2" name="Text Placeholder 2">
            <a:extLst>
              <a:ext uri="{FF2B5EF4-FFF2-40B4-BE49-F238E27FC236}">
                <a16:creationId xmlns:a16="http://schemas.microsoft.com/office/drawing/2014/main" id="{9641FF5A-3498-B51F-1353-895AB27A9F11}"/>
              </a:ext>
            </a:extLst>
          </p:cNvPr>
          <p:cNvSpPr>
            <a:spLocks noGrp="1"/>
          </p:cNvSpPr>
          <p:nvPr>
            <p:ph type="body" idx="13" hasCustomPrompt="1"/>
          </p:nvPr>
        </p:nvSpPr>
        <p:spPr>
          <a:xfrm>
            <a:off x="838023" y="5278259"/>
            <a:ext cx="2713640"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2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3" name="Title 1">
            <a:extLst>
              <a:ext uri="{FF2B5EF4-FFF2-40B4-BE49-F238E27FC236}">
                <a16:creationId xmlns:a16="http://schemas.microsoft.com/office/drawing/2014/main" id="{2F1E3C07-14E0-2F4F-64CB-78F2192DDC3F}"/>
              </a:ext>
            </a:extLst>
          </p:cNvPr>
          <p:cNvSpPr>
            <a:spLocks noGrp="1"/>
          </p:cNvSpPr>
          <p:nvPr>
            <p:ph type="title"/>
          </p:nvPr>
        </p:nvSpPr>
        <p:spPr>
          <a:xfrm>
            <a:off x="839788" y="760211"/>
            <a:ext cx="4769275" cy="1431685"/>
          </a:xfrm>
        </p:spPr>
        <p:txBody>
          <a:bodyPr anchor="b">
            <a:noAutofit/>
          </a:bodyPr>
          <a:lstStyle>
            <a:lvl1pPr>
              <a:lnSpc>
                <a:spcPct val="90000"/>
              </a:lnSpc>
              <a:defRPr sz="3200" b="0"/>
            </a:lvl1pPr>
          </a:lstStyle>
          <a:p>
            <a:r>
              <a:rPr lang="sv-SE"/>
              <a:t>Klicka här för att ändra mall för rubrikformat</a:t>
            </a:r>
            <a:endParaRPr lang="en-US" dirty="0"/>
          </a:p>
        </p:txBody>
      </p:sp>
      <p:sp>
        <p:nvSpPr>
          <p:cNvPr id="4" name="Text Placeholder 3">
            <a:extLst>
              <a:ext uri="{FF2B5EF4-FFF2-40B4-BE49-F238E27FC236}">
                <a16:creationId xmlns:a16="http://schemas.microsoft.com/office/drawing/2014/main" id="{96E10277-17F5-0385-E70A-D38A99FA7851}"/>
              </a:ext>
            </a:extLst>
          </p:cNvPr>
          <p:cNvSpPr>
            <a:spLocks noGrp="1"/>
          </p:cNvSpPr>
          <p:nvPr>
            <p:ph type="body" sz="half" idx="2"/>
          </p:nvPr>
        </p:nvSpPr>
        <p:spPr>
          <a:xfrm>
            <a:off x="839788" y="2191898"/>
            <a:ext cx="4769275" cy="3086361"/>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Tree>
    <p:extLst>
      <p:ext uri="{BB962C8B-B14F-4D97-AF65-F5344CB8AC3E}">
        <p14:creationId xmlns:p14="http://schemas.microsoft.com/office/powerpoint/2010/main" val="4100313332"/>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lomman">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5A02610-EAF2-BE47-940E-CBE21BD38EA1}" type="datetime1">
              <a:rPr lang="sv-SE" smtClean="0"/>
              <a:t>2025-06-18</a:t>
            </a:fld>
            <a:endParaRPr lang="sv-SE"/>
          </a:p>
        </p:txBody>
      </p:sp>
      <p:sp>
        <p:nvSpPr>
          <p:cNvPr id="6" name="Footer Placeholder 5"/>
          <p:cNvSpPr>
            <a:spLocks noGrp="1"/>
          </p:cNvSpPr>
          <p:nvPr>
            <p:ph type="ftr" sz="quarter" idx="11"/>
          </p:nvPr>
        </p:nvSpPr>
        <p:spPr/>
        <p:txBody>
          <a:bodyPr/>
          <a:lstStyle/>
          <a:p>
            <a:r>
              <a:rPr lang="sv-SE"/>
              <a:t>Namnet på presentationen</a:t>
            </a:r>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2" name="Text Placeholder 2">
            <a:extLst>
              <a:ext uri="{FF2B5EF4-FFF2-40B4-BE49-F238E27FC236}">
                <a16:creationId xmlns:a16="http://schemas.microsoft.com/office/drawing/2014/main" id="{9641FF5A-3498-B51F-1353-895AB27A9F11}"/>
              </a:ext>
            </a:extLst>
          </p:cNvPr>
          <p:cNvSpPr>
            <a:spLocks noGrp="1"/>
          </p:cNvSpPr>
          <p:nvPr>
            <p:ph type="body" idx="13" hasCustomPrompt="1"/>
          </p:nvPr>
        </p:nvSpPr>
        <p:spPr>
          <a:xfrm>
            <a:off x="838023" y="5278259"/>
            <a:ext cx="2713640"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2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pic>
        <p:nvPicPr>
          <p:cNvPr id="8" name="Bildobjekt 7" descr="En bild som visar text, skärmbild, cirkel, Teckensnitt&#10;&#10;Automatiskt genererad beskrivning">
            <a:extLst>
              <a:ext uri="{FF2B5EF4-FFF2-40B4-BE49-F238E27FC236}">
                <a16:creationId xmlns:a16="http://schemas.microsoft.com/office/drawing/2014/main" id="{2F8AAA44-C819-8DFB-F90C-FB74D1D4AB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09063" y="632381"/>
            <a:ext cx="5502100" cy="5502100"/>
          </a:xfrm>
          <a:prstGeom prst="rect">
            <a:avLst/>
          </a:prstGeom>
        </p:spPr>
      </p:pic>
      <p:sp>
        <p:nvSpPr>
          <p:cNvPr id="3" name="Title 1">
            <a:extLst>
              <a:ext uri="{FF2B5EF4-FFF2-40B4-BE49-F238E27FC236}">
                <a16:creationId xmlns:a16="http://schemas.microsoft.com/office/drawing/2014/main" id="{CA3C0699-9C15-B3CE-7386-89C957F493BB}"/>
              </a:ext>
            </a:extLst>
          </p:cNvPr>
          <p:cNvSpPr>
            <a:spLocks noGrp="1"/>
          </p:cNvSpPr>
          <p:nvPr>
            <p:ph type="title"/>
          </p:nvPr>
        </p:nvSpPr>
        <p:spPr>
          <a:xfrm>
            <a:off x="839788" y="760211"/>
            <a:ext cx="4288803" cy="1431685"/>
          </a:xfrm>
        </p:spPr>
        <p:txBody>
          <a:bodyPr anchor="b">
            <a:noAutofit/>
          </a:bodyPr>
          <a:lstStyle>
            <a:lvl1pPr>
              <a:lnSpc>
                <a:spcPct val="90000"/>
              </a:lnSpc>
              <a:defRPr sz="3200" b="0"/>
            </a:lvl1pPr>
          </a:lstStyle>
          <a:p>
            <a:r>
              <a:rPr lang="sv-SE"/>
              <a:t>Klicka här för att ändra mall för rubrikformat</a:t>
            </a:r>
            <a:endParaRPr lang="en-US" dirty="0"/>
          </a:p>
        </p:txBody>
      </p:sp>
      <p:sp>
        <p:nvSpPr>
          <p:cNvPr id="4" name="Text Placeholder 3">
            <a:extLst>
              <a:ext uri="{FF2B5EF4-FFF2-40B4-BE49-F238E27FC236}">
                <a16:creationId xmlns:a16="http://schemas.microsoft.com/office/drawing/2014/main" id="{CC814FA9-2EA8-E405-8A74-2836215CF598}"/>
              </a:ext>
            </a:extLst>
          </p:cNvPr>
          <p:cNvSpPr>
            <a:spLocks noGrp="1"/>
          </p:cNvSpPr>
          <p:nvPr>
            <p:ph type="body" sz="half" idx="2"/>
          </p:nvPr>
        </p:nvSpPr>
        <p:spPr>
          <a:xfrm>
            <a:off x="839788" y="2191898"/>
            <a:ext cx="4288803" cy="3086361"/>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pic>
        <p:nvPicPr>
          <p:cNvPr id="9" name="Bildobjekt 8" descr="En bild som visar text, skärmbild, cirkel, Teckensnitt&#10;&#10;Automatiskt genererad beskrivning">
            <a:extLst>
              <a:ext uri="{FF2B5EF4-FFF2-40B4-BE49-F238E27FC236}">
                <a16:creationId xmlns:a16="http://schemas.microsoft.com/office/drawing/2014/main" id="{1B5CFA2C-6898-FF30-850B-585D5260C3B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09063" y="632381"/>
            <a:ext cx="5502100" cy="5502100"/>
          </a:xfrm>
          <a:prstGeom prst="rect">
            <a:avLst/>
          </a:prstGeom>
        </p:spPr>
      </p:pic>
    </p:spTree>
    <p:extLst>
      <p:ext uri="{BB962C8B-B14F-4D97-AF65-F5344CB8AC3E}">
        <p14:creationId xmlns:p14="http://schemas.microsoft.com/office/powerpoint/2010/main" val="708388104"/>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mplementeringsprocess">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B97660C-2236-FD4C-AF9B-6BE2C839D7D4}" type="datetime1">
              <a:rPr lang="sv-SE" smtClean="0"/>
              <a:t>2025-06-18</a:t>
            </a:fld>
            <a:endParaRPr lang="sv-SE"/>
          </a:p>
        </p:txBody>
      </p:sp>
      <p:sp>
        <p:nvSpPr>
          <p:cNvPr id="6" name="Footer Placeholder 5"/>
          <p:cNvSpPr>
            <a:spLocks noGrp="1"/>
          </p:cNvSpPr>
          <p:nvPr>
            <p:ph type="ftr" sz="quarter" idx="11"/>
          </p:nvPr>
        </p:nvSpPr>
        <p:spPr/>
        <p:txBody>
          <a:bodyPr/>
          <a:lstStyle/>
          <a:p>
            <a:r>
              <a:rPr lang="sv-SE"/>
              <a:t>Namnet på presentationen</a:t>
            </a:r>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2" name="Text Placeholder 2">
            <a:extLst>
              <a:ext uri="{FF2B5EF4-FFF2-40B4-BE49-F238E27FC236}">
                <a16:creationId xmlns:a16="http://schemas.microsoft.com/office/drawing/2014/main" id="{9641FF5A-3498-B51F-1353-895AB27A9F11}"/>
              </a:ext>
            </a:extLst>
          </p:cNvPr>
          <p:cNvSpPr>
            <a:spLocks noGrp="1"/>
          </p:cNvSpPr>
          <p:nvPr>
            <p:ph type="body" idx="13" hasCustomPrompt="1"/>
          </p:nvPr>
        </p:nvSpPr>
        <p:spPr>
          <a:xfrm>
            <a:off x="838023" y="5278259"/>
            <a:ext cx="2713640"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2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3" name="Title 1">
            <a:extLst>
              <a:ext uri="{FF2B5EF4-FFF2-40B4-BE49-F238E27FC236}">
                <a16:creationId xmlns:a16="http://schemas.microsoft.com/office/drawing/2014/main" id="{CA3C0699-9C15-B3CE-7386-89C957F493BB}"/>
              </a:ext>
            </a:extLst>
          </p:cNvPr>
          <p:cNvSpPr>
            <a:spLocks noGrp="1"/>
          </p:cNvSpPr>
          <p:nvPr>
            <p:ph type="title" hasCustomPrompt="1"/>
          </p:nvPr>
        </p:nvSpPr>
        <p:spPr>
          <a:xfrm>
            <a:off x="839788" y="760212"/>
            <a:ext cx="4288803" cy="1748396"/>
          </a:xfrm>
        </p:spPr>
        <p:txBody>
          <a:bodyPr anchor="b">
            <a:noAutofit/>
          </a:bodyPr>
          <a:lstStyle>
            <a:lvl1pPr>
              <a:lnSpc>
                <a:spcPct val="90000"/>
              </a:lnSpc>
              <a:defRPr sz="2400" b="0"/>
            </a:lvl1pPr>
          </a:lstStyle>
          <a:p>
            <a:r>
              <a:rPr lang="sv-SE" dirty="0"/>
              <a:t>Medlemmarnas process för implementering och erfarenhetsutbyte av Håll Nollans gemensamma arbetssätt</a:t>
            </a:r>
          </a:p>
        </p:txBody>
      </p:sp>
      <p:sp>
        <p:nvSpPr>
          <p:cNvPr id="4" name="Text Placeholder 3">
            <a:extLst>
              <a:ext uri="{FF2B5EF4-FFF2-40B4-BE49-F238E27FC236}">
                <a16:creationId xmlns:a16="http://schemas.microsoft.com/office/drawing/2014/main" id="{CC814FA9-2EA8-E405-8A74-2836215CF598}"/>
              </a:ext>
            </a:extLst>
          </p:cNvPr>
          <p:cNvSpPr>
            <a:spLocks noGrp="1"/>
          </p:cNvSpPr>
          <p:nvPr>
            <p:ph type="body" sz="half" idx="2"/>
          </p:nvPr>
        </p:nvSpPr>
        <p:spPr>
          <a:xfrm>
            <a:off x="839788" y="2522706"/>
            <a:ext cx="4288803" cy="2755553"/>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10" name="Rektangel med rundade hörn 9">
            <a:extLst>
              <a:ext uri="{FF2B5EF4-FFF2-40B4-BE49-F238E27FC236}">
                <a16:creationId xmlns:a16="http://schemas.microsoft.com/office/drawing/2014/main" id="{8C524EF7-75E2-9FEE-B648-8CF3BC9FDB53}"/>
              </a:ext>
            </a:extLst>
          </p:cNvPr>
          <p:cNvSpPr/>
          <p:nvPr/>
        </p:nvSpPr>
        <p:spPr>
          <a:xfrm>
            <a:off x="7075014" y="446589"/>
            <a:ext cx="3507811" cy="6001712"/>
          </a:xfrm>
          <a:prstGeom prst="roundRect">
            <a:avLst/>
          </a:prstGeom>
          <a:noFill/>
          <a:ln w="25400">
            <a:solidFill>
              <a:srgbClr val="AFA9A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Triangel 10">
            <a:extLst>
              <a:ext uri="{FF2B5EF4-FFF2-40B4-BE49-F238E27FC236}">
                <a16:creationId xmlns:a16="http://schemas.microsoft.com/office/drawing/2014/main" id="{29E737F0-C81A-56A8-3631-ADB257148C61}"/>
              </a:ext>
            </a:extLst>
          </p:cNvPr>
          <p:cNvSpPr/>
          <p:nvPr/>
        </p:nvSpPr>
        <p:spPr>
          <a:xfrm rot="5400000">
            <a:off x="9670577" y="339756"/>
            <a:ext cx="360793" cy="213668"/>
          </a:xfrm>
          <a:prstGeom prst="triangle">
            <a:avLst/>
          </a:prstGeom>
          <a:solidFill>
            <a:srgbClr val="AFA9A8"/>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2" name="Triangel 11">
            <a:extLst>
              <a:ext uri="{FF2B5EF4-FFF2-40B4-BE49-F238E27FC236}">
                <a16:creationId xmlns:a16="http://schemas.microsoft.com/office/drawing/2014/main" id="{022218E8-E660-0698-1767-AB9B47D86495}"/>
              </a:ext>
            </a:extLst>
          </p:cNvPr>
          <p:cNvSpPr/>
          <p:nvPr/>
        </p:nvSpPr>
        <p:spPr>
          <a:xfrm rot="16200000">
            <a:off x="7788153" y="6341466"/>
            <a:ext cx="360793" cy="213668"/>
          </a:xfrm>
          <a:prstGeom prst="triangle">
            <a:avLst/>
          </a:prstGeom>
          <a:solidFill>
            <a:srgbClr val="AFA9A8"/>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13" name="Grupp 12">
            <a:extLst>
              <a:ext uri="{FF2B5EF4-FFF2-40B4-BE49-F238E27FC236}">
                <a16:creationId xmlns:a16="http://schemas.microsoft.com/office/drawing/2014/main" id="{DF1119EA-D275-A73E-73EF-BBE9D30A59C6}"/>
              </a:ext>
            </a:extLst>
          </p:cNvPr>
          <p:cNvGrpSpPr/>
          <p:nvPr/>
        </p:nvGrpSpPr>
        <p:grpSpPr>
          <a:xfrm>
            <a:off x="9369094" y="2759849"/>
            <a:ext cx="2479486" cy="1578707"/>
            <a:chOff x="5835271" y="1685975"/>
            <a:chExt cx="2479486" cy="1578707"/>
          </a:xfrm>
        </p:grpSpPr>
        <p:sp>
          <p:nvSpPr>
            <p:cNvPr id="14" name="Rektangel med rundade hörn 13">
              <a:extLst>
                <a:ext uri="{FF2B5EF4-FFF2-40B4-BE49-F238E27FC236}">
                  <a16:creationId xmlns:a16="http://schemas.microsoft.com/office/drawing/2014/main" id="{37EC219D-9937-581D-EEFE-075214AB23EF}"/>
                </a:ext>
              </a:extLst>
            </p:cNvPr>
            <p:cNvSpPr/>
            <p:nvPr/>
          </p:nvSpPr>
          <p:spPr>
            <a:xfrm>
              <a:off x="5835271" y="1685975"/>
              <a:ext cx="2479486" cy="1578707"/>
            </a:xfrm>
            <a:prstGeom prst="roundRect">
              <a:avLst/>
            </a:prstGeom>
            <a:solidFill>
              <a:srgbClr val="F3F1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5" name="Bild 14" descr="Förstoringsglas kontur">
              <a:extLst>
                <a:ext uri="{FF2B5EF4-FFF2-40B4-BE49-F238E27FC236}">
                  <a16:creationId xmlns:a16="http://schemas.microsoft.com/office/drawing/2014/main" id="{1366CFE8-8292-B0B4-77D7-870E777C3381}"/>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816569" y="1824420"/>
              <a:ext cx="525117" cy="525117"/>
            </a:xfrm>
            <a:prstGeom prst="rect">
              <a:avLst/>
            </a:prstGeom>
          </p:spPr>
        </p:pic>
        <p:sp>
          <p:nvSpPr>
            <p:cNvPr id="16" name="textruta 15">
              <a:extLst>
                <a:ext uri="{FF2B5EF4-FFF2-40B4-BE49-F238E27FC236}">
                  <a16:creationId xmlns:a16="http://schemas.microsoft.com/office/drawing/2014/main" id="{116065CB-3A77-951A-FFC6-5440F1544E3E}"/>
                </a:ext>
              </a:extLst>
            </p:cNvPr>
            <p:cNvSpPr txBox="1"/>
            <p:nvPr/>
          </p:nvSpPr>
          <p:spPr>
            <a:xfrm>
              <a:off x="6066746" y="2452134"/>
              <a:ext cx="2024762" cy="480131"/>
            </a:xfrm>
            <a:prstGeom prst="rect">
              <a:avLst/>
            </a:prstGeom>
            <a:noFill/>
          </p:spPr>
          <p:txBody>
            <a:bodyPr wrap="square" rtlCol="0">
              <a:spAutoFit/>
            </a:bodyPr>
            <a:lstStyle/>
            <a:p>
              <a:pPr marL="0" lvl="0" indent="0" algn="ctr" defTabSz="666750">
                <a:lnSpc>
                  <a:spcPct val="90000"/>
                </a:lnSpc>
                <a:spcBef>
                  <a:spcPct val="0"/>
                </a:spcBef>
                <a:spcAft>
                  <a:spcPct val="35000"/>
                </a:spcAft>
                <a:buNone/>
              </a:pPr>
              <a:r>
                <a:rPr lang="sv-SE" sz="1400" dirty="0">
                  <a:solidFill>
                    <a:srgbClr val="115E6B"/>
                  </a:solidFill>
                  <a:latin typeface="Figtree Medium" pitchFamily="2" charset="0"/>
                </a:rPr>
                <a:t>2</a:t>
              </a:r>
              <a:r>
                <a:rPr lang="sv-SE" sz="1400" kern="1200" dirty="0">
                  <a:solidFill>
                    <a:srgbClr val="115E6B"/>
                  </a:solidFill>
                  <a:latin typeface="Figtree Medium" pitchFamily="2" charset="0"/>
                </a:rPr>
                <a:t>. GAP-analys &amp; Handlingsplan</a:t>
              </a:r>
            </a:p>
          </p:txBody>
        </p:sp>
      </p:grpSp>
      <p:grpSp>
        <p:nvGrpSpPr>
          <p:cNvPr id="17" name="Grupp 16">
            <a:extLst>
              <a:ext uri="{FF2B5EF4-FFF2-40B4-BE49-F238E27FC236}">
                <a16:creationId xmlns:a16="http://schemas.microsoft.com/office/drawing/2014/main" id="{A45D71AC-AF1D-4CCF-05E5-D3C42A48D528}"/>
              </a:ext>
            </a:extLst>
          </p:cNvPr>
          <p:cNvGrpSpPr/>
          <p:nvPr/>
        </p:nvGrpSpPr>
        <p:grpSpPr>
          <a:xfrm>
            <a:off x="9343082" y="943999"/>
            <a:ext cx="2479486" cy="1578707"/>
            <a:chOff x="5835271" y="3586027"/>
            <a:chExt cx="2479486" cy="1578707"/>
          </a:xfrm>
        </p:grpSpPr>
        <p:sp>
          <p:nvSpPr>
            <p:cNvPr id="18" name="Rektangel med rundade hörn 17">
              <a:extLst>
                <a:ext uri="{FF2B5EF4-FFF2-40B4-BE49-F238E27FC236}">
                  <a16:creationId xmlns:a16="http://schemas.microsoft.com/office/drawing/2014/main" id="{BFD9B1F2-B5F3-AAE9-242E-395042D44AEB}"/>
                </a:ext>
              </a:extLst>
            </p:cNvPr>
            <p:cNvSpPr/>
            <p:nvPr/>
          </p:nvSpPr>
          <p:spPr>
            <a:xfrm>
              <a:off x="5835271" y="3586027"/>
              <a:ext cx="2479486" cy="1578707"/>
            </a:xfrm>
            <a:prstGeom prst="roundRect">
              <a:avLst/>
            </a:prstGeom>
            <a:solidFill>
              <a:srgbClr val="F3F1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textruta 18">
              <a:extLst>
                <a:ext uri="{FF2B5EF4-FFF2-40B4-BE49-F238E27FC236}">
                  <a16:creationId xmlns:a16="http://schemas.microsoft.com/office/drawing/2014/main" id="{1DA20A2B-A5CC-D5D4-2178-0D41F34C8901}"/>
                </a:ext>
              </a:extLst>
            </p:cNvPr>
            <p:cNvSpPr txBox="1"/>
            <p:nvPr/>
          </p:nvSpPr>
          <p:spPr>
            <a:xfrm>
              <a:off x="6058083" y="4293572"/>
              <a:ext cx="2024763" cy="674031"/>
            </a:xfrm>
            <a:prstGeom prst="rect">
              <a:avLst/>
            </a:prstGeom>
            <a:noFill/>
          </p:spPr>
          <p:txBody>
            <a:bodyPr wrap="square" rtlCol="0">
              <a:spAutoFit/>
            </a:bodyPr>
            <a:lstStyle/>
            <a:p>
              <a:pPr marL="0" lvl="0" indent="0" algn="ctr" defTabSz="666750">
                <a:lnSpc>
                  <a:spcPct val="90000"/>
                </a:lnSpc>
                <a:spcBef>
                  <a:spcPct val="0"/>
                </a:spcBef>
                <a:spcAft>
                  <a:spcPct val="35000"/>
                </a:spcAft>
                <a:buNone/>
              </a:pPr>
              <a:r>
                <a:rPr lang="sv-SE" sz="1400" kern="1200" dirty="0">
                  <a:solidFill>
                    <a:srgbClr val="115E6B"/>
                  </a:solidFill>
                  <a:latin typeface="Figtree Medium" pitchFamily="2" charset="0"/>
                </a:rPr>
                <a:t>1. Gemensamma arbetssätt: Standard &amp; guider</a:t>
              </a:r>
            </a:p>
          </p:txBody>
        </p:sp>
        <p:pic>
          <p:nvPicPr>
            <p:cNvPr id="20" name="Bild 19" descr="Kompass kontur">
              <a:extLst>
                <a:ext uri="{FF2B5EF4-FFF2-40B4-BE49-F238E27FC236}">
                  <a16:creationId xmlns:a16="http://schemas.microsoft.com/office/drawing/2014/main" id="{98016E8F-60A1-DCC3-593F-9E0515033FF3}"/>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807906" y="3707798"/>
              <a:ext cx="525116" cy="525116"/>
            </a:xfrm>
            <a:prstGeom prst="rect">
              <a:avLst/>
            </a:prstGeom>
          </p:spPr>
        </p:pic>
      </p:grpSp>
      <p:grpSp>
        <p:nvGrpSpPr>
          <p:cNvPr id="21" name="Grupp 20">
            <a:extLst>
              <a:ext uri="{FF2B5EF4-FFF2-40B4-BE49-F238E27FC236}">
                <a16:creationId xmlns:a16="http://schemas.microsoft.com/office/drawing/2014/main" id="{CF6F4108-507A-D06C-FA41-9DC2FBFB8D22}"/>
              </a:ext>
            </a:extLst>
          </p:cNvPr>
          <p:cNvGrpSpPr/>
          <p:nvPr/>
        </p:nvGrpSpPr>
        <p:grpSpPr>
          <a:xfrm>
            <a:off x="5817755" y="3639083"/>
            <a:ext cx="2479486" cy="1578707"/>
            <a:chOff x="9319000" y="2810611"/>
            <a:chExt cx="2479486" cy="1578707"/>
          </a:xfrm>
        </p:grpSpPr>
        <p:sp>
          <p:nvSpPr>
            <p:cNvPr id="22" name="Rektangel med rundade hörn 21">
              <a:extLst>
                <a:ext uri="{FF2B5EF4-FFF2-40B4-BE49-F238E27FC236}">
                  <a16:creationId xmlns:a16="http://schemas.microsoft.com/office/drawing/2014/main" id="{49A2C012-4902-4BD4-B4A3-921E77DAABCB}"/>
                </a:ext>
              </a:extLst>
            </p:cNvPr>
            <p:cNvSpPr/>
            <p:nvPr/>
          </p:nvSpPr>
          <p:spPr>
            <a:xfrm>
              <a:off x="9319000" y="2810611"/>
              <a:ext cx="2479486" cy="1578707"/>
            </a:xfrm>
            <a:prstGeom prst="roundRect">
              <a:avLst/>
            </a:prstGeom>
            <a:solidFill>
              <a:srgbClr val="F3F1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23" name="Bild 22" descr="Kundrecension kontur">
              <a:extLst>
                <a:ext uri="{FF2B5EF4-FFF2-40B4-BE49-F238E27FC236}">
                  <a16:creationId xmlns:a16="http://schemas.microsoft.com/office/drawing/2014/main" id="{57206805-9D03-EBB7-37D7-008FE8AC5250}"/>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327753" y="2955068"/>
              <a:ext cx="525117" cy="525117"/>
            </a:xfrm>
            <a:prstGeom prst="rect">
              <a:avLst/>
            </a:prstGeom>
          </p:spPr>
        </p:pic>
        <p:sp>
          <p:nvSpPr>
            <p:cNvPr id="24" name="textruta 23">
              <a:extLst>
                <a:ext uri="{FF2B5EF4-FFF2-40B4-BE49-F238E27FC236}">
                  <a16:creationId xmlns:a16="http://schemas.microsoft.com/office/drawing/2014/main" id="{01BE760D-0F55-FF65-2933-412F3C1BFFE4}"/>
                </a:ext>
              </a:extLst>
            </p:cNvPr>
            <p:cNvSpPr txBox="1"/>
            <p:nvPr/>
          </p:nvSpPr>
          <p:spPr>
            <a:xfrm>
              <a:off x="9588463" y="3582782"/>
              <a:ext cx="2003696" cy="286232"/>
            </a:xfrm>
            <a:prstGeom prst="rect">
              <a:avLst/>
            </a:prstGeom>
            <a:noFill/>
          </p:spPr>
          <p:txBody>
            <a:bodyPr wrap="square" rtlCol="0">
              <a:spAutoFit/>
            </a:bodyPr>
            <a:lstStyle/>
            <a:p>
              <a:pPr marL="0" lvl="0" indent="0" algn="ctr" defTabSz="666750">
                <a:lnSpc>
                  <a:spcPct val="90000"/>
                </a:lnSpc>
                <a:spcBef>
                  <a:spcPct val="0"/>
                </a:spcBef>
                <a:spcAft>
                  <a:spcPct val="35000"/>
                </a:spcAft>
                <a:buNone/>
              </a:pPr>
              <a:r>
                <a:rPr lang="sv-SE" sz="1400" kern="1200" dirty="0">
                  <a:solidFill>
                    <a:srgbClr val="115E6B"/>
                  </a:solidFill>
                  <a:latin typeface="Figtree Medium" pitchFamily="2" charset="0"/>
                </a:rPr>
                <a:t>4. Erfarenhetsutbyte</a:t>
              </a:r>
            </a:p>
          </p:txBody>
        </p:sp>
      </p:grpSp>
      <p:grpSp>
        <p:nvGrpSpPr>
          <p:cNvPr id="25" name="Grupp 24">
            <a:extLst>
              <a:ext uri="{FF2B5EF4-FFF2-40B4-BE49-F238E27FC236}">
                <a16:creationId xmlns:a16="http://schemas.microsoft.com/office/drawing/2014/main" id="{0CD546AA-382B-9A2D-A670-6ABB97843543}"/>
              </a:ext>
            </a:extLst>
          </p:cNvPr>
          <p:cNvGrpSpPr/>
          <p:nvPr/>
        </p:nvGrpSpPr>
        <p:grpSpPr>
          <a:xfrm>
            <a:off x="5818999" y="1719254"/>
            <a:ext cx="2479486" cy="1578707"/>
            <a:chOff x="9356011" y="4689196"/>
            <a:chExt cx="2479486" cy="1578707"/>
          </a:xfrm>
        </p:grpSpPr>
        <p:sp>
          <p:nvSpPr>
            <p:cNvPr id="26" name="Rektangel med rundade hörn 25">
              <a:extLst>
                <a:ext uri="{FF2B5EF4-FFF2-40B4-BE49-F238E27FC236}">
                  <a16:creationId xmlns:a16="http://schemas.microsoft.com/office/drawing/2014/main" id="{40881070-6B70-8530-19DE-B1A6CEA7A8FD}"/>
                </a:ext>
              </a:extLst>
            </p:cNvPr>
            <p:cNvSpPr/>
            <p:nvPr/>
          </p:nvSpPr>
          <p:spPr>
            <a:xfrm>
              <a:off x="9356011" y="4689196"/>
              <a:ext cx="2479486" cy="1578707"/>
            </a:xfrm>
            <a:prstGeom prst="roundRect">
              <a:avLst/>
            </a:prstGeom>
            <a:solidFill>
              <a:srgbClr val="F3F1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27" name="Bild 26" descr="Lista kontur">
              <a:extLst>
                <a:ext uri="{FF2B5EF4-FFF2-40B4-BE49-F238E27FC236}">
                  <a16:creationId xmlns:a16="http://schemas.microsoft.com/office/drawing/2014/main" id="{595B4006-3452-E836-0845-BA6E783AA53E}"/>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0345070" y="4850381"/>
              <a:ext cx="525117" cy="525117"/>
            </a:xfrm>
            <a:prstGeom prst="rect">
              <a:avLst/>
            </a:prstGeom>
          </p:spPr>
        </p:pic>
        <p:sp>
          <p:nvSpPr>
            <p:cNvPr id="28" name="textruta 27">
              <a:extLst>
                <a:ext uri="{FF2B5EF4-FFF2-40B4-BE49-F238E27FC236}">
                  <a16:creationId xmlns:a16="http://schemas.microsoft.com/office/drawing/2014/main" id="{CAD31669-E426-B6A1-31A2-848657599D15}"/>
                </a:ext>
              </a:extLst>
            </p:cNvPr>
            <p:cNvSpPr txBox="1"/>
            <p:nvPr/>
          </p:nvSpPr>
          <p:spPr>
            <a:xfrm>
              <a:off x="9534284" y="5478549"/>
              <a:ext cx="2146689" cy="286232"/>
            </a:xfrm>
            <a:prstGeom prst="rect">
              <a:avLst/>
            </a:prstGeom>
            <a:noFill/>
          </p:spPr>
          <p:txBody>
            <a:bodyPr wrap="square" rtlCol="0">
              <a:spAutoFit/>
            </a:bodyPr>
            <a:lstStyle/>
            <a:p>
              <a:pPr marL="0" lvl="0" indent="0" algn="ctr" defTabSz="666750">
                <a:lnSpc>
                  <a:spcPct val="90000"/>
                </a:lnSpc>
                <a:spcBef>
                  <a:spcPct val="0"/>
                </a:spcBef>
                <a:spcAft>
                  <a:spcPct val="35000"/>
                </a:spcAft>
                <a:buNone/>
              </a:pPr>
              <a:r>
                <a:rPr lang="sv-SE" sz="1400" kern="1200" dirty="0">
                  <a:solidFill>
                    <a:srgbClr val="115E6B"/>
                  </a:solidFill>
                  <a:latin typeface="Figtree Medium" pitchFamily="2" charset="0"/>
                </a:rPr>
                <a:t>5. Uppföljning via enkät</a:t>
              </a:r>
            </a:p>
          </p:txBody>
        </p:sp>
      </p:grpSp>
      <p:grpSp>
        <p:nvGrpSpPr>
          <p:cNvPr id="29" name="Grupp 28">
            <a:extLst>
              <a:ext uri="{FF2B5EF4-FFF2-40B4-BE49-F238E27FC236}">
                <a16:creationId xmlns:a16="http://schemas.microsoft.com/office/drawing/2014/main" id="{410C26C8-2FE1-3CBD-BF0C-25D04686614B}"/>
              </a:ext>
            </a:extLst>
          </p:cNvPr>
          <p:cNvGrpSpPr/>
          <p:nvPr/>
        </p:nvGrpSpPr>
        <p:grpSpPr>
          <a:xfrm>
            <a:off x="9333469" y="4575700"/>
            <a:ext cx="2479486" cy="1578707"/>
            <a:chOff x="9314943" y="932026"/>
            <a:chExt cx="2479486" cy="1578707"/>
          </a:xfrm>
        </p:grpSpPr>
        <p:sp>
          <p:nvSpPr>
            <p:cNvPr id="30" name="Rektangel med rundade hörn 29">
              <a:extLst>
                <a:ext uri="{FF2B5EF4-FFF2-40B4-BE49-F238E27FC236}">
                  <a16:creationId xmlns:a16="http://schemas.microsoft.com/office/drawing/2014/main" id="{E5AEC439-3320-60B9-8B9C-15FFDD7CB6CA}"/>
                </a:ext>
              </a:extLst>
            </p:cNvPr>
            <p:cNvSpPr/>
            <p:nvPr/>
          </p:nvSpPr>
          <p:spPr>
            <a:xfrm>
              <a:off x="9314943" y="932026"/>
              <a:ext cx="2479486" cy="1578707"/>
            </a:xfrm>
            <a:prstGeom prst="roundRect">
              <a:avLst/>
            </a:prstGeom>
            <a:solidFill>
              <a:srgbClr val="F3F1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1" name="textruta 30">
              <a:extLst>
                <a:ext uri="{FF2B5EF4-FFF2-40B4-BE49-F238E27FC236}">
                  <a16:creationId xmlns:a16="http://schemas.microsoft.com/office/drawing/2014/main" id="{46E06340-AD24-5C3B-16DC-83EAADB8F78A}"/>
                </a:ext>
              </a:extLst>
            </p:cNvPr>
            <p:cNvSpPr txBox="1"/>
            <p:nvPr/>
          </p:nvSpPr>
          <p:spPr>
            <a:xfrm>
              <a:off x="9618966" y="1662482"/>
              <a:ext cx="1942691" cy="286232"/>
            </a:xfrm>
            <a:prstGeom prst="rect">
              <a:avLst/>
            </a:prstGeom>
            <a:noFill/>
          </p:spPr>
          <p:txBody>
            <a:bodyPr wrap="square" rtlCol="0">
              <a:spAutoFit/>
            </a:bodyPr>
            <a:lstStyle/>
            <a:p>
              <a:pPr marL="0" lvl="0" indent="0" algn="ctr" defTabSz="666750">
                <a:lnSpc>
                  <a:spcPct val="90000"/>
                </a:lnSpc>
                <a:spcBef>
                  <a:spcPct val="0"/>
                </a:spcBef>
                <a:spcAft>
                  <a:spcPct val="35000"/>
                </a:spcAft>
                <a:buNone/>
              </a:pPr>
              <a:r>
                <a:rPr lang="sv-SE" sz="1400" kern="1200" dirty="0">
                  <a:solidFill>
                    <a:srgbClr val="115E6B"/>
                  </a:solidFill>
                  <a:latin typeface="Figtree Medium" pitchFamily="2" charset="0"/>
                </a:rPr>
                <a:t>3. Implementering</a:t>
              </a:r>
            </a:p>
          </p:txBody>
        </p:sp>
        <p:pic>
          <p:nvPicPr>
            <p:cNvPr id="32" name="Bild 31" descr="Märkesfäste1 kontur">
              <a:extLst>
                <a:ext uri="{FF2B5EF4-FFF2-40B4-BE49-F238E27FC236}">
                  <a16:creationId xmlns:a16="http://schemas.microsoft.com/office/drawing/2014/main" id="{4A071728-A413-909B-39CF-A8D41A88A4DB}"/>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0327753" y="1035731"/>
              <a:ext cx="525117" cy="525117"/>
            </a:xfrm>
            <a:prstGeom prst="rect">
              <a:avLst/>
            </a:prstGeom>
          </p:spPr>
        </p:pic>
      </p:grpSp>
    </p:spTree>
    <p:extLst>
      <p:ext uri="{BB962C8B-B14F-4D97-AF65-F5344CB8AC3E}">
        <p14:creationId xmlns:p14="http://schemas.microsoft.com/office/powerpoint/2010/main" val="3915680849"/>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Implementeringsprocess liggande">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28016C6-3D89-6947-A44F-D78BD7D8CB9D}" type="datetime1">
              <a:rPr lang="sv-SE" smtClean="0"/>
              <a:t>2025-06-18</a:t>
            </a:fld>
            <a:endParaRPr lang="sv-SE"/>
          </a:p>
        </p:txBody>
      </p:sp>
      <p:sp>
        <p:nvSpPr>
          <p:cNvPr id="6" name="Footer Placeholder 5"/>
          <p:cNvSpPr>
            <a:spLocks noGrp="1"/>
          </p:cNvSpPr>
          <p:nvPr>
            <p:ph type="ftr" sz="quarter" idx="11"/>
          </p:nvPr>
        </p:nvSpPr>
        <p:spPr/>
        <p:txBody>
          <a:bodyPr/>
          <a:lstStyle/>
          <a:p>
            <a:r>
              <a:rPr lang="sv-SE"/>
              <a:t>Namnet på presentationen</a:t>
            </a:r>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8" name="Rektangel med rundade hörn 7">
            <a:extLst>
              <a:ext uri="{FF2B5EF4-FFF2-40B4-BE49-F238E27FC236}">
                <a16:creationId xmlns:a16="http://schemas.microsoft.com/office/drawing/2014/main" id="{F1D52E6C-19C2-7A37-5FC1-8B43F0DF596D}"/>
              </a:ext>
            </a:extLst>
          </p:cNvPr>
          <p:cNvSpPr/>
          <p:nvPr/>
        </p:nvSpPr>
        <p:spPr>
          <a:xfrm>
            <a:off x="554587" y="3919796"/>
            <a:ext cx="11059338" cy="2094869"/>
          </a:xfrm>
          <a:prstGeom prst="roundRect">
            <a:avLst/>
          </a:prstGeom>
          <a:noFill/>
          <a:ln w="25400">
            <a:solidFill>
              <a:srgbClr val="AFA9A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textruta 8">
            <a:extLst>
              <a:ext uri="{FF2B5EF4-FFF2-40B4-BE49-F238E27FC236}">
                <a16:creationId xmlns:a16="http://schemas.microsoft.com/office/drawing/2014/main" id="{2E2CA343-2B96-DFC3-61D2-7C0732022169}"/>
              </a:ext>
            </a:extLst>
          </p:cNvPr>
          <p:cNvSpPr txBox="1"/>
          <p:nvPr/>
        </p:nvSpPr>
        <p:spPr>
          <a:xfrm>
            <a:off x="1240426" y="2840421"/>
            <a:ext cx="2400230" cy="452432"/>
          </a:xfrm>
          <a:prstGeom prst="rect">
            <a:avLst/>
          </a:prstGeom>
          <a:noFill/>
        </p:spPr>
        <p:txBody>
          <a:bodyPr wrap="square" rtlCol="0">
            <a:noAutofit/>
          </a:bodyPr>
          <a:lstStyle/>
          <a:p>
            <a:pPr marL="0" lvl="0" indent="0" defTabSz="666750">
              <a:lnSpc>
                <a:spcPct val="90000"/>
              </a:lnSpc>
              <a:spcBef>
                <a:spcPct val="0"/>
              </a:spcBef>
              <a:spcAft>
                <a:spcPct val="35000"/>
              </a:spcAft>
              <a:buNone/>
            </a:pPr>
            <a:r>
              <a:rPr lang="sv-SE" sz="1300" kern="1200" dirty="0">
                <a:solidFill>
                  <a:srgbClr val="115E6B"/>
                </a:solidFill>
                <a:latin typeface="Figtree Medium" pitchFamily="2" charset="0"/>
              </a:rPr>
              <a:t>1. Gemensamma arbetssätt: Standard &amp; guider</a:t>
            </a:r>
          </a:p>
        </p:txBody>
      </p:sp>
      <p:pic>
        <p:nvPicPr>
          <p:cNvPr id="33" name="Bild 32" descr="Kompass kontur">
            <a:extLst>
              <a:ext uri="{FF2B5EF4-FFF2-40B4-BE49-F238E27FC236}">
                <a16:creationId xmlns:a16="http://schemas.microsoft.com/office/drawing/2014/main" id="{14571DA5-D646-E56E-17B5-6311D0AFA9DA}"/>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40426" y="2212707"/>
            <a:ext cx="525116" cy="525116"/>
          </a:xfrm>
          <a:prstGeom prst="rect">
            <a:avLst/>
          </a:prstGeom>
        </p:spPr>
      </p:pic>
      <p:pic>
        <p:nvPicPr>
          <p:cNvPr id="34" name="Bild 33" descr="Lista kontur">
            <a:extLst>
              <a:ext uri="{FF2B5EF4-FFF2-40B4-BE49-F238E27FC236}">
                <a16:creationId xmlns:a16="http://schemas.microsoft.com/office/drawing/2014/main" id="{8441D2B9-7DBF-310F-31FD-14D0E14C4DC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115539" y="4304742"/>
            <a:ext cx="525117" cy="525117"/>
          </a:xfrm>
          <a:prstGeom prst="rect">
            <a:avLst/>
          </a:prstGeom>
        </p:spPr>
      </p:pic>
      <p:pic>
        <p:nvPicPr>
          <p:cNvPr id="35" name="Bild 34" descr="Kundrecension kontur">
            <a:extLst>
              <a:ext uri="{FF2B5EF4-FFF2-40B4-BE49-F238E27FC236}">
                <a16:creationId xmlns:a16="http://schemas.microsoft.com/office/drawing/2014/main" id="{A2DA5C4E-A9C6-7B8F-99E9-540A9781B7E1}"/>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968556" y="4296996"/>
            <a:ext cx="525117" cy="525117"/>
          </a:xfrm>
          <a:prstGeom prst="rect">
            <a:avLst/>
          </a:prstGeom>
        </p:spPr>
      </p:pic>
      <p:pic>
        <p:nvPicPr>
          <p:cNvPr id="36" name="Bild 35" descr="Förstoringsglas kontur">
            <a:extLst>
              <a:ext uri="{FF2B5EF4-FFF2-40B4-BE49-F238E27FC236}">
                <a16:creationId xmlns:a16="http://schemas.microsoft.com/office/drawing/2014/main" id="{11F22FB1-666D-1ED9-6B21-B2A79E7734C1}"/>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102631" y="2212707"/>
            <a:ext cx="525117" cy="525117"/>
          </a:xfrm>
          <a:prstGeom prst="rect">
            <a:avLst/>
          </a:prstGeom>
        </p:spPr>
      </p:pic>
      <p:sp>
        <p:nvSpPr>
          <p:cNvPr id="37" name="textruta 36">
            <a:extLst>
              <a:ext uri="{FF2B5EF4-FFF2-40B4-BE49-F238E27FC236}">
                <a16:creationId xmlns:a16="http://schemas.microsoft.com/office/drawing/2014/main" id="{E4AE02DD-F24B-1F85-EA8A-463445899295}"/>
              </a:ext>
            </a:extLst>
          </p:cNvPr>
          <p:cNvSpPr txBox="1"/>
          <p:nvPr/>
        </p:nvSpPr>
        <p:spPr>
          <a:xfrm>
            <a:off x="5102631" y="2840421"/>
            <a:ext cx="2400230" cy="452432"/>
          </a:xfrm>
          <a:prstGeom prst="rect">
            <a:avLst/>
          </a:prstGeom>
          <a:noFill/>
        </p:spPr>
        <p:txBody>
          <a:bodyPr wrap="square" rtlCol="0">
            <a:noAutofit/>
          </a:bodyPr>
          <a:lstStyle/>
          <a:p>
            <a:pPr marL="0" lvl="0" indent="0" defTabSz="666750">
              <a:lnSpc>
                <a:spcPct val="90000"/>
              </a:lnSpc>
              <a:spcBef>
                <a:spcPct val="0"/>
              </a:spcBef>
              <a:spcAft>
                <a:spcPct val="35000"/>
              </a:spcAft>
              <a:buNone/>
            </a:pPr>
            <a:r>
              <a:rPr lang="sv-SE" sz="1300" dirty="0">
                <a:solidFill>
                  <a:srgbClr val="115E6B"/>
                </a:solidFill>
                <a:latin typeface="Figtree Medium" pitchFamily="2" charset="0"/>
              </a:rPr>
              <a:t>2</a:t>
            </a:r>
            <a:r>
              <a:rPr lang="sv-SE" sz="1300" kern="1200" dirty="0">
                <a:solidFill>
                  <a:srgbClr val="115E6B"/>
                </a:solidFill>
                <a:latin typeface="Figtree Medium" pitchFamily="2" charset="0"/>
              </a:rPr>
              <a:t>. GAP-analys &amp; Handlingsplan</a:t>
            </a:r>
          </a:p>
        </p:txBody>
      </p:sp>
      <p:sp>
        <p:nvSpPr>
          <p:cNvPr id="38" name="textruta 37">
            <a:extLst>
              <a:ext uri="{FF2B5EF4-FFF2-40B4-BE49-F238E27FC236}">
                <a16:creationId xmlns:a16="http://schemas.microsoft.com/office/drawing/2014/main" id="{AB9ECA78-A831-87D9-1413-DA68AD4F54CF}"/>
              </a:ext>
            </a:extLst>
          </p:cNvPr>
          <p:cNvSpPr txBox="1"/>
          <p:nvPr/>
        </p:nvSpPr>
        <p:spPr>
          <a:xfrm>
            <a:off x="8802270" y="2839458"/>
            <a:ext cx="2400230" cy="272382"/>
          </a:xfrm>
          <a:prstGeom prst="rect">
            <a:avLst/>
          </a:prstGeom>
          <a:noFill/>
        </p:spPr>
        <p:txBody>
          <a:bodyPr wrap="square" rtlCol="0">
            <a:noAutofit/>
          </a:bodyPr>
          <a:lstStyle/>
          <a:p>
            <a:pPr marL="0" lvl="0" indent="0" defTabSz="666750">
              <a:lnSpc>
                <a:spcPct val="90000"/>
              </a:lnSpc>
              <a:spcBef>
                <a:spcPct val="0"/>
              </a:spcBef>
              <a:spcAft>
                <a:spcPct val="35000"/>
              </a:spcAft>
              <a:buNone/>
            </a:pPr>
            <a:r>
              <a:rPr lang="sv-SE" sz="1300" kern="1200" dirty="0">
                <a:solidFill>
                  <a:srgbClr val="115E6B"/>
                </a:solidFill>
                <a:latin typeface="Figtree Medium" pitchFamily="2" charset="0"/>
              </a:rPr>
              <a:t>3. Implementering</a:t>
            </a:r>
          </a:p>
        </p:txBody>
      </p:sp>
      <p:pic>
        <p:nvPicPr>
          <p:cNvPr id="39" name="Bild 38" descr="Märkesfäste1 kontur">
            <a:extLst>
              <a:ext uri="{FF2B5EF4-FFF2-40B4-BE49-F238E27FC236}">
                <a16:creationId xmlns:a16="http://schemas.microsoft.com/office/drawing/2014/main" id="{36006B24-5F6B-7166-280D-EF48DBDCB1A6}"/>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802270" y="2212707"/>
            <a:ext cx="525117" cy="525117"/>
          </a:xfrm>
          <a:prstGeom prst="rect">
            <a:avLst/>
          </a:prstGeom>
        </p:spPr>
      </p:pic>
      <p:sp>
        <p:nvSpPr>
          <p:cNvPr id="40" name="textruta 39">
            <a:extLst>
              <a:ext uri="{FF2B5EF4-FFF2-40B4-BE49-F238E27FC236}">
                <a16:creationId xmlns:a16="http://schemas.microsoft.com/office/drawing/2014/main" id="{52FA6830-0D84-09E6-DB48-C05C3B49E9D5}"/>
              </a:ext>
            </a:extLst>
          </p:cNvPr>
          <p:cNvSpPr txBox="1"/>
          <p:nvPr/>
        </p:nvSpPr>
        <p:spPr>
          <a:xfrm>
            <a:off x="6916007" y="4924710"/>
            <a:ext cx="2400230" cy="272382"/>
          </a:xfrm>
          <a:prstGeom prst="rect">
            <a:avLst/>
          </a:prstGeom>
          <a:noFill/>
        </p:spPr>
        <p:txBody>
          <a:bodyPr wrap="square" rtlCol="0">
            <a:noAutofit/>
          </a:bodyPr>
          <a:lstStyle/>
          <a:p>
            <a:pPr marL="0" lvl="0" indent="0" defTabSz="666750">
              <a:lnSpc>
                <a:spcPct val="90000"/>
              </a:lnSpc>
              <a:spcBef>
                <a:spcPct val="0"/>
              </a:spcBef>
              <a:spcAft>
                <a:spcPct val="35000"/>
              </a:spcAft>
              <a:buNone/>
            </a:pPr>
            <a:r>
              <a:rPr lang="sv-SE" sz="1300" kern="1200" dirty="0">
                <a:solidFill>
                  <a:srgbClr val="115E6B"/>
                </a:solidFill>
                <a:latin typeface="Figtree Medium" pitchFamily="2" charset="0"/>
              </a:rPr>
              <a:t>4. Erfarenhetsutbyte</a:t>
            </a:r>
          </a:p>
        </p:txBody>
      </p:sp>
      <p:sp>
        <p:nvSpPr>
          <p:cNvPr id="41" name="textruta 40">
            <a:extLst>
              <a:ext uri="{FF2B5EF4-FFF2-40B4-BE49-F238E27FC236}">
                <a16:creationId xmlns:a16="http://schemas.microsoft.com/office/drawing/2014/main" id="{71460F4E-6880-9539-9FBE-FFB0D4731B78}"/>
              </a:ext>
            </a:extLst>
          </p:cNvPr>
          <p:cNvSpPr txBox="1"/>
          <p:nvPr/>
        </p:nvSpPr>
        <p:spPr>
          <a:xfrm>
            <a:off x="3115539" y="4932910"/>
            <a:ext cx="2400230" cy="272382"/>
          </a:xfrm>
          <a:prstGeom prst="rect">
            <a:avLst/>
          </a:prstGeom>
          <a:noFill/>
        </p:spPr>
        <p:txBody>
          <a:bodyPr wrap="square" rtlCol="0">
            <a:noAutofit/>
          </a:bodyPr>
          <a:lstStyle/>
          <a:p>
            <a:pPr marL="0" lvl="0" indent="0" defTabSz="666750">
              <a:lnSpc>
                <a:spcPct val="90000"/>
              </a:lnSpc>
              <a:spcBef>
                <a:spcPct val="0"/>
              </a:spcBef>
              <a:spcAft>
                <a:spcPct val="35000"/>
              </a:spcAft>
              <a:buNone/>
            </a:pPr>
            <a:r>
              <a:rPr lang="sv-SE" sz="1300" kern="1200" dirty="0">
                <a:solidFill>
                  <a:srgbClr val="115E6B"/>
                </a:solidFill>
                <a:latin typeface="Figtree Medium" pitchFamily="2" charset="0"/>
              </a:rPr>
              <a:t>5. Uppföljning via enkät</a:t>
            </a:r>
          </a:p>
        </p:txBody>
      </p:sp>
      <p:sp>
        <p:nvSpPr>
          <p:cNvPr id="42" name="textruta 41">
            <a:extLst>
              <a:ext uri="{FF2B5EF4-FFF2-40B4-BE49-F238E27FC236}">
                <a16:creationId xmlns:a16="http://schemas.microsoft.com/office/drawing/2014/main" id="{3C59E94B-4393-34CC-76C1-7EA90665B49C}"/>
              </a:ext>
            </a:extLst>
          </p:cNvPr>
          <p:cNvSpPr txBox="1"/>
          <p:nvPr/>
        </p:nvSpPr>
        <p:spPr>
          <a:xfrm>
            <a:off x="1068125" y="835789"/>
            <a:ext cx="6740848" cy="1200329"/>
          </a:xfrm>
          <a:prstGeom prst="rect">
            <a:avLst/>
          </a:prstGeom>
          <a:noFill/>
        </p:spPr>
        <p:txBody>
          <a:bodyPr wrap="square" rtlCol="0">
            <a:noAutofit/>
          </a:bodyPr>
          <a:lstStyle/>
          <a:p>
            <a:r>
              <a:rPr lang="sv-SE" sz="2400" dirty="0">
                <a:solidFill>
                  <a:srgbClr val="115E6B"/>
                </a:solidFill>
                <a:latin typeface="Larken ExtraBold" pitchFamily="2" charset="0"/>
              </a:rPr>
              <a:t>Medlemmarnas process för implementering och erfarenhetsutbyte av Håll Nollans gemensamma arbetssätt</a:t>
            </a:r>
          </a:p>
        </p:txBody>
      </p:sp>
      <p:grpSp>
        <p:nvGrpSpPr>
          <p:cNvPr id="43" name="Grupp 42">
            <a:extLst>
              <a:ext uri="{FF2B5EF4-FFF2-40B4-BE49-F238E27FC236}">
                <a16:creationId xmlns:a16="http://schemas.microsoft.com/office/drawing/2014/main" id="{40B791AD-3856-329A-BF3D-706EA6BBBB34}"/>
              </a:ext>
            </a:extLst>
          </p:cNvPr>
          <p:cNvGrpSpPr/>
          <p:nvPr/>
        </p:nvGrpSpPr>
        <p:grpSpPr>
          <a:xfrm>
            <a:off x="1145832" y="2918565"/>
            <a:ext cx="189185" cy="1093076"/>
            <a:chOff x="1145832" y="2918565"/>
            <a:chExt cx="189185" cy="1093076"/>
          </a:xfrm>
        </p:grpSpPr>
        <p:cxnSp>
          <p:nvCxnSpPr>
            <p:cNvPr id="44" name="Rak 43">
              <a:extLst>
                <a:ext uri="{FF2B5EF4-FFF2-40B4-BE49-F238E27FC236}">
                  <a16:creationId xmlns:a16="http://schemas.microsoft.com/office/drawing/2014/main" id="{7073F493-DEE1-0779-FFD2-803587D6FD51}"/>
                </a:ext>
              </a:extLst>
            </p:cNvPr>
            <p:cNvCxnSpPr>
              <a:cxnSpLocks/>
            </p:cNvCxnSpPr>
            <p:nvPr/>
          </p:nvCxnSpPr>
          <p:spPr>
            <a:xfrm>
              <a:off x="1240424" y="2918565"/>
              <a:ext cx="0" cy="924911"/>
            </a:xfrm>
            <a:prstGeom prst="line">
              <a:avLst/>
            </a:prstGeom>
            <a:ln w="25400">
              <a:solidFill>
                <a:srgbClr val="00426D"/>
              </a:solidFill>
            </a:ln>
          </p:spPr>
          <p:style>
            <a:lnRef idx="1">
              <a:schemeClr val="accent1"/>
            </a:lnRef>
            <a:fillRef idx="0">
              <a:schemeClr val="accent1"/>
            </a:fillRef>
            <a:effectRef idx="0">
              <a:schemeClr val="accent1"/>
            </a:effectRef>
            <a:fontRef idx="minor">
              <a:schemeClr val="tx1"/>
            </a:fontRef>
          </p:style>
        </p:cxnSp>
        <p:sp>
          <p:nvSpPr>
            <p:cNvPr id="45" name="Ellips 44">
              <a:extLst>
                <a:ext uri="{FF2B5EF4-FFF2-40B4-BE49-F238E27FC236}">
                  <a16:creationId xmlns:a16="http://schemas.microsoft.com/office/drawing/2014/main" id="{5C64319C-5237-4484-9644-F792BBE8815F}"/>
                </a:ext>
              </a:extLst>
            </p:cNvPr>
            <p:cNvSpPr/>
            <p:nvPr/>
          </p:nvSpPr>
          <p:spPr>
            <a:xfrm>
              <a:off x="1145832" y="3822456"/>
              <a:ext cx="189185" cy="189185"/>
            </a:xfrm>
            <a:prstGeom prst="ellipse">
              <a:avLst/>
            </a:prstGeom>
            <a:solidFill>
              <a:srgbClr val="0042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grpSp>
        <p:nvGrpSpPr>
          <p:cNvPr id="46" name="Grupp 45">
            <a:extLst>
              <a:ext uri="{FF2B5EF4-FFF2-40B4-BE49-F238E27FC236}">
                <a16:creationId xmlns:a16="http://schemas.microsoft.com/office/drawing/2014/main" id="{5DDD8C06-AA76-84AC-8E65-F7E402C037FF}"/>
              </a:ext>
            </a:extLst>
          </p:cNvPr>
          <p:cNvGrpSpPr/>
          <p:nvPr/>
        </p:nvGrpSpPr>
        <p:grpSpPr>
          <a:xfrm>
            <a:off x="4991980" y="2918565"/>
            <a:ext cx="189185" cy="1093076"/>
            <a:chOff x="4991980" y="2918565"/>
            <a:chExt cx="189185" cy="1093076"/>
          </a:xfrm>
        </p:grpSpPr>
        <p:cxnSp>
          <p:nvCxnSpPr>
            <p:cNvPr id="47" name="Rak 46">
              <a:extLst>
                <a:ext uri="{FF2B5EF4-FFF2-40B4-BE49-F238E27FC236}">
                  <a16:creationId xmlns:a16="http://schemas.microsoft.com/office/drawing/2014/main" id="{15958069-A7BA-7470-4C80-C791597CF05B}"/>
                </a:ext>
              </a:extLst>
            </p:cNvPr>
            <p:cNvCxnSpPr>
              <a:cxnSpLocks/>
            </p:cNvCxnSpPr>
            <p:nvPr/>
          </p:nvCxnSpPr>
          <p:spPr>
            <a:xfrm>
              <a:off x="5086572" y="2918565"/>
              <a:ext cx="0" cy="924911"/>
            </a:xfrm>
            <a:prstGeom prst="line">
              <a:avLst/>
            </a:prstGeom>
            <a:ln w="25400">
              <a:solidFill>
                <a:srgbClr val="00426D"/>
              </a:solidFill>
            </a:ln>
          </p:spPr>
          <p:style>
            <a:lnRef idx="1">
              <a:schemeClr val="accent1"/>
            </a:lnRef>
            <a:fillRef idx="0">
              <a:schemeClr val="accent1"/>
            </a:fillRef>
            <a:effectRef idx="0">
              <a:schemeClr val="accent1"/>
            </a:effectRef>
            <a:fontRef idx="minor">
              <a:schemeClr val="tx1"/>
            </a:fontRef>
          </p:style>
        </p:cxnSp>
        <p:sp>
          <p:nvSpPr>
            <p:cNvPr id="48" name="Ellips 47">
              <a:extLst>
                <a:ext uri="{FF2B5EF4-FFF2-40B4-BE49-F238E27FC236}">
                  <a16:creationId xmlns:a16="http://schemas.microsoft.com/office/drawing/2014/main" id="{EEAB7566-91FA-CAB6-9FA7-440CB63A207F}"/>
                </a:ext>
              </a:extLst>
            </p:cNvPr>
            <p:cNvSpPr/>
            <p:nvPr/>
          </p:nvSpPr>
          <p:spPr>
            <a:xfrm>
              <a:off x="4991980" y="3822456"/>
              <a:ext cx="189185" cy="189185"/>
            </a:xfrm>
            <a:prstGeom prst="ellipse">
              <a:avLst/>
            </a:prstGeom>
            <a:solidFill>
              <a:srgbClr val="0042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grpSp>
        <p:nvGrpSpPr>
          <p:cNvPr id="49" name="Grupp 48">
            <a:extLst>
              <a:ext uri="{FF2B5EF4-FFF2-40B4-BE49-F238E27FC236}">
                <a16:creationId xmlns:a16="http://schemas.microsoft.com/office/drawing/2014/main" id="{70C06817-6F9E-A777-13C0-7CFAF09D0860}"/>
              </a:ext>
            </a:extLst>
          </p:cNvPr>
          <p:cNvGrpSpPr/>
          <p:nvPr/>
        </p:nvGrpSpPr>
        <p:grpSpPr>
          <a:xfrm>
            <a:off x="8712640" y="2918565"/>
            <a:ext cx="189185" cy="1093076"/>
            <a:chOff x="8712640" y="2918565"/>
            <a:chExt cx="189185" cy="1093076"/>
          </a:xfrm>
        </p:grpSpPr>
        <p:cxnSp>
          <p:nvCxnSpPr>
            <p:cNvPr id="50" name="Rak 49">
              <a:extLst>
                <a:ext uri="{FF2B5EF4-FFF2-40B4-BE49-F238E27FC236}">
                  <a16:creationId xmlns:a16="http://schemas.microsoft.com/office/drawing/2014/main" id="{C28C6600-5278-C680-86E9-3BC09EC31378}"/>
                </a:ext>
              </a:extLst>
            </p:cNvPr>
            <p:cNvCxnSpPr>
              <a:cxnSpLocks/>
            </p:cNvCxnSpPr>
            <p:nvPr/>
          </p:nvCxnSpPr>
          <p:spPr>
            <a:xfrm>
              <a:off x="8807232" y="2918565"/>
              <a:ext cx="0" cy="924911"/>
            </a:xfrm>
            <a:prstGeom prst="line">
              <a:avLst/>
            </a:prstGeom>
            <a:ln w="25400">
              <a:solidFill>
                <a:srgbClr val="00426D"/>
              </a:solidFill>
            </a:ln>
          </p:spPr>
          <p:style>
            <a:lnRef idx="1">
              <a:schemeClr val="accent1"/>
            </a:lnRef>
            <a:fillRef idx="0">
              <a:schemeClr val="accent1"/>
            </a:fillRef>
            <a:effectRef idx="0">
              <a:schemeClr val="accent1"/>
            </a:effectRef>
            <a:fontRef idx="minor">
              <a:schemeClr val="tx1"/>
            </a:fontRef>
          </p:style>
        </p:cxnSp>
        <p:sp>
          <p:nvSpPr>
            <p:cNvPr id="51" name="Ellips 50">
              <a:extLst>
                <a:ext uri="{FF2B5EF4-FFF2-40B4-BE49-F238E27FC236}">
                  <a16:creationId xmlns:a16="http://schemas.microsoft.com/office/drawing/2014/main" id="{AADA6BDA-F9B1-FEDA-AB95-2244C7C2847B}"/>
                </a:ext>
              </a:extLst>
            </p:cNvPr>
            <p:cNvSpPr/>
            <p:nvPr/>
          </p:nvSpPr>
          <p:spPr>
            <a:xfrm>
              <a:off x="8712640" y="3822456"/>
              <a:ext cx="189185" cy="189185"/>
            </a:xfrm>
            <a:prstGeom prst="ellipse">
              <a:avLst/>
            </a:prstGeom>
            <a:solidFill>
              <a:srgbClr val="0042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sp>
        <p:nvSpPr>
          <p:cNvPr id="52" name="Triangel 51">
            <a:extLst>
              <a:ext uri="{FF2B5EF4-FFF2-40B4-BE49-F238E27FC236}">
                <a16:creationId xmlns:a16="http://schemas.microsoft.com/office/drawing/2014/main" id="{5489432F-59FC-3268-B7E0-BA4946B76559}"/>
              </a:ext>
            </a:extLst>
          </p:cNvPr>
          <p:cNvSpPr/>
          <p:nvPr/>
        </p:nvSpPr>
        <p:spPr>
          <a:xfrm rot="16200000">
            <a:off x="1486682" y="5904023"/>
            <a:ext cx="360793" cy="213668"/>
          </a:xfrm>
          <a:prstGeom prst="triangle">
            <a:avLst/>
          </a:prstGeom>
          <a:solidFill>
            <a:srgbClr val="AFA9A8"/>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3" name="Triangel 52">
            <a:extLst>
              <a:ext uri="{FF2B5EF4-FFF2-40B4-BE49-F238E27FC236}">
                <a16:creationId xmlns:a16="http://schemas.microsoft.com/office/drawing/2014/main" id="{9C3B1C8C-110A-D9FF-E193-F1F91B8E1995}"/>
              </a:ext>
            </a:extLst>
          </p:cNvPr>
          <p:cNvSpPr/>
          <p:nvPr/>
        </p:nvSpPr>
        <p:spPr>
          <a:xfrm rot="5400000">
            <a:off x="10063124" y="3815711"/>
            <a:ext cx="360793" cy="213668"/>
          </a:xfrm>
          <a:prstGeom prst="triangle">
            <a:avLst/>
          </a:prstGeom>
          <a:solidFill>
            <a:srgbClr val="AFA9A8"/>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54" name="Grupp 53">
            <a:extLst>
              <a:ext uri="{FF2B5EF4-FFF2-40B4-BE49-F238E27FC236}">
                <a16:creationId xmlns:a16="http://schemas.microsoft.com/office/drawing/2014/main" id="{A8FE999A-4879-CA1A-04BF-BEFB675F5311}"/>
              </a:ext>
            </a:extLst>
          </p:cNvPr>
          <p:cNvGrpSpPr/>
          <p:nvPr/>
        </p:nvGrpSpPr>
        <p:grpSpPr>
          <a:xfrm>
            <a:off x="3025414" y="4999613"/>
            <a:ext cx="189185" cy="1093076"/>
            <a:chOff x="3025414" y="4999613"/>
            <a:chExt cx="189185" cy="1093076"/>
          </a:xfrm>
        </p:grpSpPr>
        <p:cxnSp>
          <p:nvCxnSpPr>
            <p:cNvPr id="55" name="Rak 54">
              <a:extLst>
                <a:ext uri="{FF2B5EF4-FFF2-40B4-BE49-F238E27FC236}">
                  <a16:creationId xmlns:a16="http://schemas.microsoft.com/office/drawing/2014/main" id="{75C1CAAE-1956-EC92-97A0-5745ECB0A4F0}"/>
                </a:ext>
              </a:extLst>
            </p:cNvPr>
            <p:cNvCxnSpPr>
              <a:cxnSpLocks/>
            </p:cNvCxnSpPr>
            <p:nvPr/>
          </p:nvCxnSpPr>
          <p:spPr>
            <a:xfrm>
              <a:off x="3120006" y="4999613"/>
              <a:ext cx="0" cy="924911"/>
            </a:xfrm>
            <a:prstGeom prst="line">
              <a:avLst/>
            </a:prstGeom>
            <a:ln w="25400">
              <a:solidFill>
                <a:srgbClr val="00426D"/>
              </a:solidFill>
            </a:ln>
          </p:spPr>
          <p:style>
            <a:lnRef idx="1">
              <a:schemeClr val="accent1"/>
            </a:lnRef>
            <a:fillRef idx="0">
              <a:schemeClr val="accent1"/>
            </a:fillRef>
            <a:effectRef idx="0">
              <a:schemeClr val="accent1"/>
            </a:effectRef>
            <a:fontRef idx="minor">
              <a:schemeClr val="tx1"/>
            </a:fontRef>
          </p:style>
        </p:cxnSp>
        <p:sp>
          <p:nvSpPr>
            <p:cNvPr id="56" name="Ellips 55">
              <a:extLst>
                <a:ext uri="{FF2B5EF4-FFF2-40B4-BE49-F238E27FC236}">
                  <a16:creationId xmlns:a16="http://schemas.microsoft.com/office/drawing/2014/main" id="{B7E7DA32-ADDF-8114-E113-16EA95B2FBAF}"/>
                </a:ext>
              </a:extLst>
            </p:cNvPr>
            <p:cNvSpPr/>
            <p:nvPr/>
          </p:nvSpPr>
          <p:spPr>
            <a:xfrm>
              <a:off x="3025414" y="5903504"/>
              <a:ext cx="189185" cy="189185"/>
            </a:xfrm>
            <a:prstGeom prst="ellipse">
              <a:avLst/>
            </a:prstGeom>
            <a:solidFill>
              <a:srgbClr val="0042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grpSp>
        <p:nvGrpSpPr>
          <p:cNvPr id="57" name="Grupp 56">
            <a:extLst>
              <a:ext uri="{FF2B5EF4-FFF2-40B4-BE49-F238E27FC236}">
                <a16:creationId xmlns:a16="http://schemas.microsoft.com/office/drawing/2014/main" id="{440B3C6B-170A-36EE-6AF9-7CB1E3FA6E7E}"/>
              </a:ext>
            </a:extLst>
          </p:cNvPr>
          <p:cNvGrpSpPr/>
          <p:nvPr/>
        </p:nvGrpSpPr>
        <p:grpSpPr>
          <a:xfrm>
            <a:off x="6830159" y="4999613"/>
            <a:ext cx="189185" cy="1093076"/>
            <a:chOff x="6830159" y="4999613"/>
            <a:chExt cx="189185" cy="1093076"/>
          </a:xfrm>
        </p:grpSpPr>
        <p:cxnSp>
          <p:nvCxnSpPr>
            <p:cNvPr id="58" name="Rak 57">
              <a:extLst>
                <a:ext uri="{FF2B5EF4-FFF2-40B4-BE49-F238E27FC236}">
                  <a16:creationId xmlns:a16="http://schemas.microsoft.com/office/drawing/2014/main" id="{C4CE4E4C-E1BB-D31F-2FAC-B99FAFDDB691}"/>
                </a:ext>
              </a:extLst>
            </p:cNvPr>
            <p:cNvCxnSpPr>
              <a:cxnSpLocks/>
            </p:cNvCxnSpPr>
            <p:nvPr/>
          </p:nvCxnSpPr>
          <p:spPr>
            <a:xfrm>
              <a:off x="6924751" y="4999613"/>
              <a:ext cx="0" cy="924911"/>
            </a:xfrm>
            <a:prstGeom prst="line">
              <a:avLst/>
            </a:prstGeom>
            <a:ln w="25400">
              <a:solidFill>
                <a:srgbClr val="00426D"/>
              </a:solidFill>
            </a:ln>
          </p:spPr>
          <p:style>
            <a:lnRef idx="1">
              <a:schemeClr val="accent1"/>
            </a:lnRef>
            <a:fillRef idx="0">
              <a:schemeClr val="accent1"/>
            </a:fillRef>
            <a:effectRef idx="0">
              <a:schemeClr val="accent1"/>
            </a:effectRef>
            <a:fontRef idx="minor">
              <a:schemeClr val="tx1"/>
            </a:fontRef>
          </p:style>
        </p:cxnSp>
        <p:sp>
          <p:nvSpPr>
            <p:cNvPr id="59" name="Ellips 58">
              <a:extLst>
                <a:ext uri="{FF2B5EF4-FFF2-40B4-BE49-F238E27FC236}">
                  <a16:creationId xmlns:a16="http://schemas.microsoft.com/office/drawing/2014/main" id="{D6D1E9A4-FF84-D268-A754-CF2B28FAE167}"/>
                </a:ext>
              </a:extLst>
            </p:cNvPr>
            <p:cNvSpPr/>
            <p:nvPr/>
          </p:nvSpPr>
          <p:spPr>
            <a:xfrm>
              <a:off x="6830159" y="5903504"/>
              <a:ext cx="189185" cy="189185"/>
            </a:xfrm>
            <a:prstGeom prst="ellipse">
              <a:avLst/>
            </a:prstGeom>
            <a:solidFill>
              <a:srgbClr val="0042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spTree>
    <p:extLst>
      <p:ext uri="{BB962C8B-B14F-4D97-AF65-F5344CB8AC3E}">
        <p14:creationId xmlns:p14="http://schemas.microsoft.com/office/powerpoint/2010/main" val="552173307"/>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Agenda + Logotyp med vision">
    <p:bg>
      <p:bgRef idx="1001">
        <a:schemeClr val="bg2"/>
      </p:bgRef>
    </p:bg>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6F9E6AA1-C466-FF2C-015A-345D4A06B28B}"/>
              </a:ext>
            </a:extLst>
          </p:cNvPr>
          <p:cNvSpPr/>
          <p:nvPr/>
        </p:nvSpPr>
        <p:spPr>
          <a:xfrm>
            <a:off x="6222380" y="0"/>
            <a:ext cx="596962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Text Placeholder 15">
            <a:extLst>
              <a:ext uri="{FF2B5EF4-FFF2-40B4-BE49-F238E27FC236}">
                <a16:creationId xmlns:a16="http://schemas.microsoft.com/office/drawing/2014/main" id="{E164BFF8-5CB8-CBB2-54B5-96730F8CA318}"/>
              </a:ext>
            </a:extLst>
          </p:cNvPr>
          <p:cNvSpPr>
            <a:spLocks noGrp="1"/>
          </p:cNvSpPr>
          <p:nvPr>
            <p:ph type="body" sz="quarter" idx="15" hasCustomPrompt="1"/>
          </p:nvPr>
        </p:nvSpPr>
        <p:spPr>
          <a:xfrm>
            <a:off x="839787" y="2221954"/>
            <a:ext cx="4769275" cy="3456457"/>
          </a:xfrm>
        </p:spPr>
        <p:txBody>
          <a:bodyPr>
            <a:noAutofit/>
          </a:bodyPr>
          <a:lstStyle>
            <a:lvl1pPr marL="342900" indent="-342900">
              <a:lnSpc>
                <a:spcPct val="100000"/>
              </a:lnSpc>
              <a:buFont typeface="+mj-lt"/>
              <a:buAutoNum type="arabicPeriod"/>
              <a:defRPr sz="1800"/>
            </a:lvl1pPr>
            <a:lvl2pPr marL="457200" indent="0">
              <a:buNone/>
              <a:defRPr sz="1700"/>
            </a:lvl2pPr>
            <a:lvl3pPr marL="914400" indent="0">
              <a:buNone/>
              <a:defRPr sz="1700"/>
            </a:lvl3pPr>
            <a:lvl4pPr marL="1371600" indent="0">
              <a:buNone/>
              <a:defRPr sz="1700"/>
            </a:lvl4pPr>
            <a:lvl5pPr marL="1828800" indent="0">
              <a:buNone/>
              <a:defRPr sz="1700"/>
            </a:lvl5pPr>
          </a:lstStyle>
          <a:p>
            <a:pPr lvl="0"/>
            <a:r>
              <a:rPr lang="en-GB" dirty="0" err="1"/>
              <a:t>Klicka</a:t>
            </a:r>
            <a:r>
              <a:rPr lang="en-GB" dirty="0"/>
              <a:t> </a:t>
            </a:r>
            <a:r>
              <a:rPr lang="en-GB" dirty="0" err="1"/>
              <a:t>här</a:t>
            </a:r>
            <a:r>
              <a:rPr lang="en-GB" dirty="0"/>
              <a:t> för </a:t>
            </a:r>
            <a:r>
              <a:rPr lang="en-GB" dirty="0" err="1"/>
              <a:t>addera</a:t>
            </a:r>
            <a:r>
              <a:rPr lang="en-GB" dirty="0"/>
              <a:t> text</a:t>
            </a:r>
          </a:p>
          <a:p>
            <a:pPr lvl="0"/>
            <a:endParaRPr lang="en-GB" dirty="0"/>
          </a:p>
        </p:txBody>
      </p:sp>
      <p:sp>
        <p:nvSpPr>
          <p:cNvPr id="10" name="Rubrik 9">
            <a:extLst>
              <a:ext uri="{FF2B5EF4-FFF2-40B4-BE49-F238E27FC236}">
                <a16:creationId xmlns:a16="http://schemas.microsoft.com/office/drawing/2014/main" id="{423D1616-42C0-8113-4372-97FDB1331CEF}"/>
              </a:ext>
            </a:extLst>
          </p:cNvPr>
          <p:cNvSpPr>
            <a:spLocks noGrp="1"/>
          </p:cNvSpPr>
          <p:nvPr>
            <p:ph type="title" hasCustomPrompt="1"/>
          </p:nvPr>
        </p:nvSpPr>
        <p:spPr>
          <a:xfrm>
            <a:off x="839787" y="365125"/>
            <a:ext cx="4769275" cy="1731303"/>
          </a:xfrm>
        </p:spPr>
        <p:txBody>
          <a:bodyPr anchor="b">
            <a:noAutofit/>
          </a:bodyPr>
          <a:lstStyle>
            <a:lvl1pPr>
              <a:defRPr b="0"/>
            </a:lvl1pPr>
          </a:lstStyle>
          <a:p>
            <a:r>
              <a:rPr lang="sv-SE" dirty="0"/>
              <a:t>Agenda</a:t>
            </a:r>
          </a:p>
        </p:txBody>
      </p:sp>
      <p:sp>
        <p:nvSpPr>
          <p:cNvPr id="11" name="Platshållare för datum 10">
            <a:extLst>
              <a:ext uri="{FF2B5EF4-FFF2-40B4-BE49-F238E27FC236}">
                <a16:creationId xmlns:a16="http://schemas.microsoft.com/office/drawing/2014/main" id="{85109431-32CF-47E5-E737-8897BDC16ACF}"/>
              </a:ext>
            </a:extLst>
          </p:cNvPr>
          <p:cNvSpPr>
            <a:spLocks noGrp="1"/>
          </p:cNvSpPr>
          <p:nvPr>
            <p:ph type="dt" sz="half" idx="16"/>
          </p:nvPr>
        </p:nvSpPr>
        <p:spPr/>
        <p:txBody>
          <a:bodyPr/>
          <a:lstStyle/>
          <a:p>
            <a:fld id="{EDE5FBB9-E121-7347-A5B8-C4A6A0EEEC79}" type="datetime1">
              <a:rPr lang="sv-SE" smtClean="0"/>
              <a:t>2025-06-18</a:t>
            </a:fld>
            <a:endParaRPr lang="sv-SE" dirty="0"/>
          </a:p>
        </p:txBody>
      </p:sp>
      <p:sp>
        <p:nvSpPr>
          <p:cNvPr id="12" name="Platshållare för sidfot 11">
            <a:extLst>
              <a:ext uri="{FF2B5EF4-FFF2-40B4-BE49-F238E27FC236}">
                <a16:creationId xmlns:a16="http://schemas.microsoft.com/office/drawing/2014/main" id="{25820DC9-F1AA-A01B-6E33-6027F5234001}"/>
              </a:ext>
            </a:extLst>
          </p:cNvPr>
          <p:cNvSpPr>
            <a:spLocks noGrp="1"/>
          </p:cNvSpPr>
          <p:nvPr>
            <p:ph type="ftr" sz="quarter" idx="17"/>
          </p:nvPr>
        </p:nvSpPr>
        <p:spPr/>
        <p:txBody>
          <a:bodyPr/>
          <a:lstStyle/>
          <a:p>
            <a:r>
              <a:rPr lang="sv-SE"/>
              <a:t>Namnet på presentationen</a:t>
            </a:r>
            <a:endParaRPr lang="sv-SE" dirty="0"/>
          </a:p>
        </p:txBody>
      </p:sp>
      <p:sp>
        <p:nvSpPr>
          <p:cNvPr id="13" name="Platshållare för bildnummer 12">
            <a:extLst>
              <a:ext uri="{FF2B5EF4-FFF2-40B4-BE49-F238E27FC236}">
                <a16:creationId xmlns:a16="http://schemas.microsoft.com/office/drawing/2014/main" id="{34E2E5F5-31E9-F6AD-0E68-649CFB08ECC7}"/>
              </a:ext>
            </a:extLst>
          </p:cNvPr>
          <p:cNvSpPr>
            <a:spLocks noGrp="1"/>
          </p:cNvSpPr>
          <p:nvPr>
            <p:ph type="sldNum" sz="quarter" idx="18"/>
          </p:nvPr>
        </p:nvSpPr>
        <p:spPr/>
        <p:txBody>
          <a:bodyPr/>
          <a:lstStyle>
            <a:lvl1pPr>
              <a:defRPr>
                <a:solidFill>
                  <a:schemeClr val="tx1"/>
                </a:solidFill>
              </a:defRPr>
            </a:lvl1pPr>
          </a:lstStyle>
          <a:p>
            <a:fld id="{A96BDF98-47F6-474D-9A48-7BA703DF66EB}" type="slidenum">
              <a:rPr lang="sv-SE" smtClean="0"/>
              <a:pPr/>
              <a:t>‹#›</a:t>
            </a:fld>
            <a:endParaRPr lang="sv-SE" dirty="0"/>
          </a:p>
        </p:txBody>
      </p:sp>
      <p:pic>
        <p:nvPicPr>
          <p:cNvPr id="4" name="Bild 3">
            <a:extLst>
              <a:ext uri="{FF2B5EF4-FFF2-40B4-BE49-F238E27FC236}">
                <a16:creationId xmlns:a16="http://schemas.microsoft.com/office/drawing/2014/main" id="{B03AEA90-1B46-2A9D-C16A-22AE2F2ECE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792685" y="1648282"/>
            <a:ext cx="2829010" cy="3435226"/>
          </a:xfrm>
          <a:prstGeom prst="rect">
            <a:avLst/>
          </a:prstGeom>
        </p:spPr>
      </p:pic>
    </p:spTree>
    <p:extLst>
      <p:ext uri="{BB962C8B-B14F-4D97-AF65-F5344CB8AC3E}">
        <p14:creationId xmlns:p14="http://schemas.microsoft.com/office/powerpoint/2010/main" val="1814998815"/>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Rubrik och Brödtext + Diagram">
    <p:bg>
      <p:bgRef idx="1001">
        <a:schemeClr val="bg2"/>
      </p:bgRef>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E211EDF-0FE5-EE4E-8FB6-2F06AEBBDB7D}" type="datetime1">
              <a:rPr lang="sv-SE" smtClean="0"/>
              <a:t>2025-06-18</a:t>
            </a:fld>
            <a:endParaRPr lang="sv-SE"/>
          </a:p>
        </p:txBody>
      </p:sp>
      <p:sp>
        <p:nvSpPr>
          <p:cNvPr id="6" name="Footer Placeholder 5"/>
          <p:cNvSpPr>
            <a:spLocks noGrp="1"/>
          </p:cNvSpPr>
          <p:nvPr>
            <p:ph type="ftr" sz="quarter" idx="11"/>
          </p:nvPr>
        </p:nvSpPr>
        <p:spPr/>
        <p:txBody>
          <a:bodyPr/>
          <a:lstStyle/>
          <a:p>
            <a:r>
              <a:rPr lang="sv-SE"/>
              <a:t>Namnet på presentationen</a:t>
            </a:r>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13" name="Platshållare för diagram 12">
            <a:extLst>
              <a:ext uri="{FF2B5EF4-FFF2-40B4-BE49-F238E27FC236}">
                <a16:creationId xmlns:a16="http://schemas.microsoft.com/office/drawing/2014/main" id="{C35FD6E7-8B90-D0F2-534F-650C934FF154}"/>
              </a:ext>
            </a:extLst>
          </p:cNvPr>
          <p:cNvSpPr>
            <a:spLocks noGrp="1"/>
          </p:cNvSpPr>
          <p:nvPr>
            <p:ph type="chart" sz="quarter" idx="13"/>
          </p:nvPr>
        </p:nvSpPr>
        <p:spPr>
          <a:xfrm>
            <a:off x="6342685" y="1489868"/>
            <a:ext cx="4237038" cy="3878263"/>
          </a:xfrm>
        </p:spPr>
        <p:txBody>
          <a:bodyPr>
            <a:noAutofit/>
          </a:bodyPr>
          <a:lstStyle/>
          <a:p>
            <a:r>
              <a:rPr lang="sv-SE"/>
              <a:t>Klicka på ikonen för att lägga till ett diagram</a:t>
            </a:r>
          </a:p>
        </p:txBody>
      </p:sp>
      <p:sp>
        <p:nvSpPr>
          <p:cNvPr id="12" name="Title 1">
            <a:extLst>
              <a:ext uri="{FF2B5EF4-FFF2-40B4-BE49-F238E27FC236}">
                <a16:creationId xmlns:a16="http://schemas.microsoft.com/office/drawing/2014/main" id="{E6F31C38-C72C-D6D6-6DA5-E61722CE51E5}"/>
              </a:ext>
            </a:extLst>
          </p:cNvPr>
          <p:cNvSpPr>
            <a:spLocks noGrp="1"/>
          </p:cNvSpPr>
          <p:nvPr>
            <p:ph type="title" hasCustomPrompt="1"/>
          </p:nvPr>
        </p:nvSpPr>
        <p:spPr>
          <a:xfrm>
            <a:off x="839787" y="760212"/>
            <a:ext cx="4680000" cy="892800"/>
          </a:xfrm>
        </p:spPr>
        <p:txBody>
          <a:bodyPr anchor="b">
            <a:noAutofit/>
          </a:bodyPr>
          <a:lstStyle>
            <a:lvl1pPr>
              <a:lnSpc>
                <a:spcPct val="90000"/>
              </a:lnSpc>
              <a:defRPr sz="3200" b="0"/>
            </a:lvl1pPr>
          </a:lstStyle>
          <a:p>
            <a:r>
              <a:rPr lang="sv-SE" dirty="0"/>
              <a:t>Klicka här för att ändra på rubriken</a:t>
            </a:r>
            <a:endParaRPr lang="en-US" dirty="0"/>
          </a:p>
        </p:txBody>
      </p:sp>
      <p:sp>
        <p:nvSpPr>
          <p:cNvPr id="14" name="Text Placeholder 3">
            <a:extLst>
              <a:ext uri="{FF2B5EF4-FFF2-40B4-BE49-F238E27FC236}">
                <a16:creationId xmlns:a16="http://schemas.microsoft.com/office/drawing/2014/main" id="{89E0B39A-62F3-7B7E-B957-88F57160E099}"/>
              </a:ext>
            </a:extLst>
          </p:cNvPr>
          <p:cNvSpPr>
            <a:spLocks noGrp="1"/>
          </p:cNvSpPr>
          <p:nvPr>
            <p:ph type="body" sz="half" idx="2"/>
          </p:nvPr>
        </p:nvSpPr>
        <p:spPr>
          <a:xfrm>
            <a:off x="839788" y="1690720"/>
            <a:ext cx="4769275" cy="3973633"/>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Tree>
    <p:extLst>
      <p:ext uri="{BB962C8B-B14F-4D97-AF65-F5344CB8AC3E}">
        <p14:creationId xmlns:p14="http://schemas.microsoft.com/office/powerpoint/2010/main" val="4081864872"/>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Rubrik/brödtext + Bild till höger">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6582938" y="0"/>
            <a:ext cx="5609061" cy="6857999"/>
          </a:xfrm>
          <a:noFill/>
        </p:spPr>
        <p:txBody>
          <a:bodyPr lIns="360000" rIns="90000" anchor="ctr" anchorCtr="0">
            <a:norm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A96BDF98-47F6-474D-9A48-7BA703DF66EB}" type="slidenum">
              <a:rPr lang="sv-SE" smtClean="0"/>
              <a:pPr/>
              <a:t>‹#›</a:t>
            </a:fld>
            <a:endParaRPr lang="sv-SE" dirty="0"/>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p>
            <a:fld id="{124FBC18-2ACE-9D47-A1E9-B90A9030814E}" type="datetime1">
              <a:rPr lang="sv-SE" smtClean="0"/>
              <a:t>2025-06-18</a:t>
            </a:fld>
            <a:endParaRPr lang="sv-SE" dirty="0"/>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p>
            <a:r>
              <a:rPr lang="sv-SE"/>
              <a:t>Namnet på presentationen</a:t>
            </a:r>
            <a:endParaRPr lang="sv-SE" dirty="0"/>
          </a:p>
        </p:txBody>
      </p:sp>
      <p:sp>
        <p:nvSpPr>
          <p:cNvPr id="7" name="Title 1">
            <a:extLst>
              <a:ext uri="{FF2B5EF4-FFF2-40B4-BE49-F238E27FC236}">
                <a16:creationId xmlns:a16="http://schemas.microsoft.com/office/drawing/2014/main" id="{2229F3F6-F97F-4BDE-792C-6ED1A755EC54}"/>
              </a:ext>
            </a:extLst>
          </p:cNvPr>
          <p:cNvSpPr>
            <a:spLocks noGrp="1"/>
          </p:cNvSpPr>
          <p:nvPr>
            <p:ph type="title" hasCustomPrompt="1"/>
          </p:nvPr>
        </p:nvSpPr>
        <p:spPr>
          <a:xfrm>
            <a:off x="839787" y="760212"/>
            <a:ext cx="4680000" cy="892800"/>
          </a:xfrm>
        </p:spPr>
        <p:txBody>
          <a:bodyPr anchor="b">
            <a:noAutofit/>
          </a:bodyPr>
          <a:lstStyle>
            <a:lvl1pPr>
              <a:lnSpc>
                <a:spcPct val="90000"/>
              </a:lnSpc>
              <a:defRPr sz="3200" b="0"/>
            </a:lvl1pPr>
          </a:lstStyle>
          <a:p>
            <a:r>
              <a:rPr lang="sv-SE" dirty="0"/>
              <a:t>Klicka här för att ändra rubriken</a:t>
            </a:r>
            <a:endParaRPr lang="en-US" dirty="0"/>
          </a:p>
        </p:txBody>
      </p:sp>
      <p:sp>
        <p:nvSpPr>
          <p:cNvPr id="9" name="Text Placeholder 3">
            <a:extLst>
              <a:ext uri="{FF2B5EF4-FFF2-40B4-BE49-F238E27FC236}">
                <a16:creationId xmlns:a16="http://schemas.microsoft.com/office/drawing/2014/main" id="{8C0C85AD-6ACC-5306-0224-2F51856421AB}"/>
              </a:ext>
            </a:extLst>
          </p:cNvPr>
          <p:cNvSpPr>
            <a:spLocks noGrp="1"/>
          </p:cNvSpPr>
          <p:nvPr>
            <p:ph type="body" sz="half" idx="2"/>
          </p:nvPr>
        </p:nvSpPr>
        <p:spPr>
          <a:xfrm>
            <a:off x="839788" y="1690720"/>
            <a:ext cx="4679999" cy="3973633"/>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pic>
        <p:nvPicPr>
          <p:cNvPr id="2" name="Bildobjekt 1" descr="En bild som visar Teckensnitt, Grafik, symbol, logotyp&#10;&#10;Automatiskt genererad beskrivning">
            <a:extLst>
              <a:ext uri="{FF2B5EF4-FFF2-40B4-BE49-F238E27FC236}">
                <a16:creationId xmlns:a16="http://schemas.microsoft.com/office/drawing/2014/main" id="{50D44D74-AFB4-5539-6D25-BA663A52E6D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16522623"/>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Rubrik/brödtext + Bild till vänster 2">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2" y="0"/>
            <a:ext cx="5609061" cy="6857999"/>
          </a:xfrm>
          <a:noFill/>
        </p:spPr>
        <p:txBody>
          <a:bodyPr lIns="360000" rIns="90000" anchor="ctr" anchorCtr="0">
            <a:norm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A96BDF98-47F6-474D-9A48-7BA703DF66EB}" type="slidenum">
              <a:rPr lang="sv-SE" smtClean="0"/>
              <a:pPr/>
              <a:t>‹#›</a:t>
            </a:fld>
            <a:endParaRPr lang="sv-SE" dirty="0"/>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p>
            <a:fld id="{1FA8A5F5-B790-9843-89ED-AC1AA5EF92CA}" type="datetime1">
              <a:rPr lang="sv-SE" smtClean="0"/>
              <a:t>2025-06-18</a:t>
            </a:fld>
            <a:endParaRPr lang="sv-SE" dirty="0"/>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p>
            <a:r>
              <a:rPr lang="sv-SE"/>
              <a:t>Namnet på presentationen</a:t>
            </a:r>
            <a:endParaRPr lang="sv-SE" dirty="0"/>
          </a:p>
        </p:txBody>
      </p:sp>
      <p:sp>
        <p:nvSpPr>
          <p:cNvPr id="7" name="Title 1">
            <a:extLst>
              <a:ext uri="{FF2B5EF4-FFF2-40B4-BE49-F238E27FC236}">
                <a16:creationId xmlns:a16="http://schemas.microsoft.com/office/drawing/2014/main" id="{2229F3F6-F97F-4BDE-792C-6ED1A755EC54}"/>
              </a:ext>
            </a:extLst>
          </p:cNvPr>
          <p:cNvSpPr>
            <a:spLocks noGrp="1"/>
          </p:cNvSpPr>
          <p:nvPr>
            <p:ph type="title" hasCustomPrompt="1"/>
          </p:nvPr>
        </p:nvSpPr>
        <p:spPr>
          <a:xfrm>
            <a:off x="6395761" y="760212"/>
            <a:ext cx="4680000" cy="892800"/>
          </a:xfrm>
        </p:spPr>
        <p:txBody>
          <a:bodyPr anchor="b">
            <a:noAutofit/>
          </a:bodyPr>
          <a:lstStyle>
            <a:lvl1pPr>
              <a:lnSpc>
                <a:spcPct val="90000"/>
              </a:lnSpc>
              <a:defRPr sz="3200" b="0"/>
            </a:lvl1pPr>
          </a:lstStyle>
          <a:p>
            <a:r>
              <a:rPr lang="sv-SE" dirty="0"/>
              <a:t>Klicka här för att ändra rubriken</a:t>
            </a:r>
            <a:endParaRPr lang="en-US" dirty="0"/>
          </a:p>
        </p:txBody>
      </p:sp>
      <p:sp>
        <p:nvSpPr>
          <p:cNvPr id="9" name="Text Placeholder 3">
            <a:extLst>
              <a:ext uri="{FF2B5EF4-FFF2-40B4-BE49-F238E27FC236}">
                <a16:creationId xmlns:a16="http://schemas.microsoft.com/office/drawing/2014/main" id="{8C0C85AD-6ACC-5306-0224-2F51856421AB}"/>
              </a:ext>
            </a:extLst>
          </p:cNvPr>
          <p:cNvSpPr>
            <a:spLocks noGrp="1"/>
          </p:cNvSpPr>
          <p:nvPr>
            <p:ph type="body" sz="half" idx="2"/>
          </p:nvPr>
        </p:nvSpPr>
        <p:spPr>
          <a:xfrm>
            <a:off x="6395762" y="1690720"/>
            <a:ext cx="4679999" cy="3973633"/>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pic>
        <p:nvPicPr>
          <p:cNvPr id="2" name="Bildobjekt 1" descr="En bild som visar Teckensnitt, Grafik, symbol, logotyp&#10;&#10;Automatiskt genererad beskrivning">
            <a:extLst>
              <a:ext uri="{FF2B5EF4-FFF2-40B4-BE49-F238E27FC236}">
                <a16:creationId xmlns:a16="http://schemas.microsoft.com/office/drawing/2014/main" id="{50D44D74-AFB4-5539-6D25-BA663A52E6D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3366490769"/>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Rubrik/brödtext + Bild till vänster">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1375" y="0"/>
            <a:ext cx="5609061" cy="6857999"/>
          </a:xfrm>
          <a:noFill/>
        </p:spPr>
        <p:txBody>
          <a:bodyPr lIns="360000" rIns="90000" anchor="ctr" anchorCtr="0">
            <a:no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p>
            <a:fld id="{A96BDF98-47F6-474D-9A48-7BA703DF66EB}" type="slidenum">
              <a:rPr lang="sv-SE" smtClean="0"/>
              <a:pPr/>
              <a:t>‹#›</a:t>
            </a:fld>
            <a:endParaRPr lang="sv-SE" dirty="0"/>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lvl1pPr>
              <a:defRPr>
                <a:solidFill>
                  <a:schemeClr val="bg1"/>
                </a:solidFill>
              </a:defRPr>
            </a:lvl1pPr>
          </a:lstStyle>
          <a:p>
            <a:fld id="{A7773A07-B4B0-A046-BF6E-B1B26C27ED83}" type="datetime1">
              <a:rPr lang="sv-SE" smtClean="0"/>
              <a:t>2025-06-18</a:t>
            </a:fld>
            <a:endParaRPr lang="sv-SE" dirty="0"/>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lvl1pPr>
              <a:defRPr>
                <a:solidFill>
                  <a:schemeClr val="bg1"/>
                </a:solidFill>
              </a:defRPr>
            </a:lvl1pPr>
          </a:lstStyle>
          <a:p>
            <a:r>
              <a:rPr lang="sv-SE"/>
              <a:t>Namnet på presentationen</a:t>
            </a:r>
            <a:endParaRPr lang="sv-SE" dirty="0"/>
          </a:p>
        </p:txBody>
      </p:sp>
      <p:sp>
        <p:nvSpPr>
          <p:cNvPr id="3" name="Text Placeholder 2">
            <a:extLst>
              <a:ext uri="{FF2B5EF4-FFF2-40B4-BE49-F238E27FC236}">
                <a16:creationId xmlns:a16="http://schemas.microsoft.com/office/drawing/2014/main" id="{E48835B9-31C2-9ED1-31C4-FA0CE3639E98}"/>
              </a:ext>
            </a:extLst>
          </p:cNvPr>
          <p:cNvSpPr>
            <a:spLocks noGrp="1"/>
          </p:cNvSpPr>
          <p:nvPr>
            <p:ph type="body" idx="13" hasCustomPrompt="1"/>
          </p:nvPr>
        </p:nvSpPr>
        <p:spPr>
          <a:xfrm>
            <a:off x="6390861" y="5278259"/>
            <a:ext cx="2991855"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4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4" name="Title 1">
            <a:extLst>
              <a:ext uri="{FF2B5EF4-FFF2-40B4-BE49-F238E27FC236}">
                <a16:creationId xmlns:a16="http://schemas.microsoft.com/office/drawing/2014/main" id="{719AF020-7DED-E6AB-117D-F9FD4926D01A}"/>
              </a:ext>
            </a:extLst>
          </p:cNvPr>
          <p:cNvSpPr>
            <a:spLocks noGrp="1"/>
          </p:cNvSpPr>
          <p:nvPr>
            <p:ph type="title"/>
          </p:nvPr>
        </p:nvSpPr>
        <p:spPr>
          <a:xfrm>
            <a:off x="6390861" y="760211"/>
            <a:ext cx="4671390" cy="1431685"/>
          </a:xfrm>
        </p:spPr>
        <p:txBody>
          <a:bodyPr anchor="b">
            <a:noAutofit/>
          </a:bodyPr>
          <a:lstStyle>
            <a:lvl1pPr>
              <a:lnSpc>
                <a:spcPct val="90000"/>
              </a:lnSpc>
              <a:defRPr sz="3200" b="0"/>
            </a:lvl1pPr>
          </a:lstStyle>
          <a:p>
            <a:r>
              <a:rPr lang="sv-SE"/>
              <a:t>Klicka här för att ändra mall för rubrikformat</a:t>
            </a:r>
            <a:endParaRPr lang="en-US" dirty="0"/>
          </a:p>
        </p:txBody>
      </p:sp>
      <p:sp>
        <p:nvSpPr>
          <p:cNvPr id="6" name="Text Placeholder 3">
            <a:extLst>
              <a:ext uri="{FF2B5EF4-FFF2-40B4-BE49-F238E27FC236}">
                <a16:creationId xmlns:a16="http://schemas.microsoft.com/office/drawing/2014/main" id="{DDAEE1B2-5E7D-ACB8-99ED-63DB841CDDDC}"/>
              </a:ext>
            </a:extLst>
          </p:cNvPr>
          <p:cNvSpPr>
            <a:spLocks noGrp="1"/>
          </p:cNvSpPr>
          <p:nvPr>
            <p:ph type="body" sz="half" idx="2"/>
          </p:nvPr>
        </p:nvSpPr>
        <p:spPr>
          <a:xfrm>
            <a:off x="6390861" y="2191898"/>
            <a:ext cx="4671390" cy="3086361"/>
          </a:xfrm>
        </p:spPr>
        <p:txBody>
          <a:bodyPr tIns="216000">
            <a:noAutofit/>
          </a:bodyPr>
          <a:lstStyle>
            <a:lvl1pPr marL="0" indent="0">
              <a:lnSpc>
                <a:spcPct val="10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Tree>
    <p:extLst>
      <p:ext uri="{BB962C8B-B14F-4D97-AF65-F5344CB8AC3E}">
        <p14:creationId xmlns:p14="http://schemas.microsoft.com/office/powerpoint/2010/main" val="3049042505"/>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Rubrik + Punktlista + Bild till höger">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6582938" y="0"/>
            <a:ext cx="5609061" cy="6857999"/>
          </a:xfrm>
          <a:noFill/>
        </p:spPr>
        <p:txBody>
          <a:bodyPr lIns="360000" rIns="90000" anchor="ctr" anchorCtr="0">
            <a:norm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A96BDF98-47F6-474D-9A48-7BA703DF66EB}" type="slidenum">
              <a:rPr lang="sv-SE" smtClean="0"/>
              <a:pPr/>
              <a:t>‹#›</a:t>
            </a:fld>
            <a:endParaRPr lang="sv-SE" dirty="0"/>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p>
            <a:fld id="{BC9ADC42-D8B3-0747-8900-35FA81D801ED}" type="datetime1">
              <a:rPr lang="sv-SE" smtClean="0"/>
              <a:t>2025-06-18</a:t>
            </a:fld>
            <a:endParaRPr lang="sv-SE" dirty="0"/>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p>
            <a:r>
              <a:rPr lang="sv-SE"/>
              <a:t>Namnet på presentationen</a:t>
            </a:r>
            <a:endParaRPr lang="sv-SE" dirty="0"/>
          </a:p>
        </p:txBody>
      </p:sp>
      <p:sp>
        <p:nvSpPr>
          <p:cNvPr id="4" name="Content Placeholder 2">
            <a:extLst>
              <a:ext uri="{FF2B5EF4-FFF2-40B4-BE49-F238E27FC236}">
                <a16:creationId xmlns:a16="http://schemas.microsoft.com/office/drawing/2014/main" id="{9E524234-FFD3-821D-1804-1BE54C146DFA}"/>
              </a:ext>
            </a:extLst>
          </p:cNvPr>
          <p:cNvSpPr>
            <a:spLocks noGrp="1"/>
          </p:cNvSpPr>
          <p:nvPr>
            <p:ph idx="14" hasCustomPrompt="1"/>
          </p:nvPr>
        </p:nvSpPr>
        <p:spPr>
          <a:xfrm>
            <a:off x="839788" y="1693904"/>
            <a:ext cx="4769275" cy="4351338"/>
          </a:xfrm>
        </p:spPr>
        <p:txBody>
          <a:bodyPr tIns="216000">
            <a:noAutofit/>
          </a:bodyPr>
          <a:lstStyle>
            <a:lvl1pPr marL="216000" indent="-216000">
              <a:lnSpc>
                <a:spcPct val="100000"/>
              </a:lnSpc>
              <a:buFont typeface="Wingdings" pitchFamily="2" charset="2"/>
              <a:buChar char="§"/>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punktlista på med flera rader på varje punkt. Om du gör ett mjukt mellanslag vid radbyte. (Håll nere </a:t>
            </a:r>
            <a:r>
              <a:rPr lang="sv-SE" dirty="0" err="1"/>
              <a:t>Shift</a:t>
            </a:r>
            <a:r>
              <a:rPr lang="sv-SE" dirty="0"/>
              <a:t>-knappen och tryck </a:t>
            </a:r>
            <a:r>
              <a:rPr lang="sv-SE" dirty="0" err="1"/>
              <a:t>Enter</a:t>
            </a:r>
            <a:r>
              <a:rPr lang="sv-SE" dirty="0"/>
              <a:t>). Trycker du bara </a:t>
            </a:r>
            <a:r>
              <a:rPr lang="sv-SE" dirty="0" err="1"/>
              <a:t>Enter</a:t>
            </a:r>
            <a:r>
              <a:rPr lang="sv-SE" dirty="0"/>
              <a:t> blir det automatisk en ny punkt i punktlistan.</a:t>
            </a:r>
          </a:p>
          <a:p>
            <a:pPr lvl="0"/>
            <a:r>
              <a:rPr lang="sv-SE" dirty="0"/>
              <a:t>En ny punkt</a:t>
            </a:r>
            <a:br>
              <a:rPr lang="sv-SE" dirty="0"/>
            </a:br>
            <a:endParaRPr lang="sv-SE" dirty="0"/>
          </a:p>
          <a:p>
            <a:pPr lvl="0"/>
            <a:endParaRPr lang="sv-SE" dirty="0"/>
          </a:p>
        </p:txBody>
      </p:sp>
      <p:sp>
        <p:nvSpPr>
          <p:cNvPr id="6" name="Title 1">
            <a:extLst>
              <a:ext uri="{FF2B5EF4-FFF2-40B4-BE49-F238E27FC236}">
                <a16:creationId xmlns:a16="http://schemas.microsoft.com/office/drawing/2014/main" id="{D10D82C4-6239-3C9D-AB93-9F78B8F7865E}"/>
              </a:ext>
            </a:extLst>
          </p:cNvPr>
          <p:cNvSpPr>
            <a:spLocks noGrp="1"/>
          </p:cNvSpPr>
          <p:nvPr>
            <p:ph type="title" hasCustomPrompt="1"/>
          </p:nvPr>
        </p:nvSpPr>
        <p:spPr>
          <a:xfrm>
            <a:off x="839788" y="760212"/>
            <a:ext cx="4769274" cy="892800"/>
          </a:xfrm>
        </p:spPr>
        <p:txBody>
          <a:bodyPr anchor="b">
            <a:noAutofit/>
          </a:bodyPr>
          <a:lstStyle>
            <a:lvl1pPr>
              <a:lnSpc>
                <a:spcPct val="90000"/>
              </a:lnSpc>
              <a:defRPr sz="3200" b="0"/>
            </a:lvl1pPr>
          </a:lstStyle>
          <a:p>
            <a:r>
              <a:rPr lang="sv-SE" dirty="0"/>
              <a:t>Klicka här för att på rubriken</a:t>
            </a:r>
            <a:endParaRPr lang="en-US" dirty="0"/>
          </a:p>
        </p:txBody>
      </p:sp>
      <p:pic>
        <p:nvPicPr>
          <p:cNvPr id="2" name="Bildobjekt 1" descr="En bild som visar Teckensnitt, Grafik, symbol, logotyp&#10;&#10;Automatiskt genererad beskrivning">
            <a:extLst>
              <a:ext uri="{FF2B5EF4-FFF2-40B4-BE49-F238E27FC236}">
                <a16:creationId xmlns:a16="http://schemas.microsoft.com/office/drawing/2014/main" id="{634CDF23-E51F-803D-D2B3-48600C7203E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1526428540"/>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Rubrik Punktlista + Bild till vänster">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1375" y="0"/>
            <a:ext cx="5609061" cy="6857999"/>
          </a:xfrm>
          <a:noFill/>
        </p:spPr>
        <p:txBody>
          <a:bodyPr lIns="360000" rIns="90000" anchor="ctr" anchorCtr="0">
            <a:no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p>
            <a:fld id="{A96BDF98-47F6-474D-9A48-7BA703DF66EB}" type="slidenum">
              <a:rPr lang="sv-SE" smtClean="0"/>
              <a:pPr/>
              <a:t>‹#›</a:t>
            </a:fld>
            <a:endParaRPr lang="sv-SE" dirty="0"/>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lvl1pPr>
              <a:defRPr>
                <a:solidFill>
                  <a:schemeClr val="bg1"/>
                </a:solidFill>
              </a:defRPr>
            </a:lvl1pPr>
          </a:lstStyle>
          <a:p>
            <a:fld id="{55D7788B-B5FD-8648-BCFB-86618F04A647}" type="datetime1">
              <a:rPr lang="sv-SE" smtClean="0"/>
              <a:t>2025-06-18</a:t>
            </a:fld>
            <a:endParaRPr lang="sv-SE" dirty="0"/>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lvl1pPr>
              <a:defRPr>
                <a:solidFill>
                  <a:schemeClr val="bg1"/>
                </a:solidFill>
              </a:defRPr>
            </a:lvl1pPr>
          </a:lstStyle>
          <a:p>
            <a:r>
              <a:rPr lang="sv-SE"/>
              <a:t>Namnet på presentationen</a:t>
            </a:r>
            <a:endParaRPr lang="sv-SE" dirty="0"/>
          </a:p>
        </p:txBody>
      </p:sp>
      <p:sp>
        <p:nvSpPr>
          <p:cNvPr id="3" name="Content Placeholder 2">
            <a:extLst>
              <a:ext uri="{FF2B5EF4-FFF2-40B4-BE49-F238E27FC236}">
                <a16:creationId xmlns:a16="http://schemas.microsoft.com/office/drawing/2014/main" id="{BBF36103-3C7A-2C9E-E58D-A3FB5C87369E}"/>
              </a:ext>
            </a:extLst>
          </p:cNvPr>
          <p:cNvSpPr>
            <a:spLocks noGrp="1"/>
          </p:cNvSpPr>
          <p:nvPr>
            <p:ph idx="14" hasCustomPrompt="1"/>
          </p:nvPr>
        </p:nvSpPr>
        <p:spPr>
          <a:xfrm>
            <a:off x="6405838" y="2120348"/>
            <a:ext cx="4602131" cy="2830282"/>
          </a:xfrm>
        </p:spPr>
        <p:txBody>
          <a:bodyPr tIns="216000">
            <a:noAutofit/>
          </a:bodyPr>
          <a:lstStyle>
            <a:lvl1pPr marL="216000" indent="-216000">
              <a:lnSpc>
                <a:spcPct val="100000"/>
              </a:lnSpc>
              <a:buFont typeface="Wingdings" pitchFamily="2" charset="2"/>
              <a:buChar char="§"/>
              <a:defRPr sz="16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punktlista på med flera rader på varje punkt. Om du gör ett mjukt mellanslag vid radbyte. (Håll nere </a:t>
            </a:r>
            <a:r>
              <a:rPr lang="sv-SE" dirty="0" err="1"/>
              <a:t>Shift</a:t>
            </a:r>
            <a:r>
              <a:rPr lang="sv-SE" dirty="0"/>
              <a:t>-knappen och tryck </a:t>
            </a:r>
            <a:r>
              <a:rPr lang="sv-SE" dirty="0" err="1"/>
              <a:t>Enter</a:t>
            </a:r>
            <a:r>
              <a:rPr lang="sv-SE" dirty="0"/>
              <a:t>). Trycker du bara </a:t>
            </a:r>
            <a:r>
              <a:rPr lang="sv-SE" dirty="0" err="1"/>
              <a:t>Enter</a:t>
            </a:r>
            <a:r>
              <a:rPr lang="sv-SE" dirty="0"/>
              <a:t> blir det automatisk en ny punkt i punktlistan.</a:t>
            </a:r>
          </a:p>
          <a:p>
            <a:pPr lvl="0"/>
            <a:r>
              <a:rPr lang="sv-SE" dirty="0"/>
              <a:t>En ny punkt</a:t>
            </a:r>
            <a:br>
              <a:rPr lang="sv-SE" dirty="0"/>
            </a:br>
            <a:endParaRPr lang="sv-SE" dirty="0"/>
          </a:p>
          <a:p>
            <a:pPr lvl="0"/>
            <a:endParaRPr lang="sv-SE" dirty="0"/>
          </a:p>
        </p:txBody>
      </p:sp>
      <p:sp>
        <p:nvSpPr>
          <p:cNvPr id="6" name="Title 1">
            <a:extLst>
              <a:ext uri="{FF2B5EF4-FFF2-40B4-BE49-F238E27FC236}">
                <a16:creationId xmlns:a16="http://schemas.microsoft.com/office/drawing/2014/main" id="{06335E0E-423C-C5A8-F119-7559E202FEC9}"/>
              </a:ext>
            </a:extLst>
          </p:cNvPr>
          <p:cNvSpPr>
            <a:spLocks noGrp="1"/>
          </p:cNvSpPr>
          <p:nvPr>
            <p:ph type="title"/>
          </p:nvPr>
        </p:nvSpPr>
        <p:spPr>
          <a:xfrm>
            <a:off x="6407212" y="779074"/>
            <a:ext cx="4600757" cy="1341274"/>
          </a:xfrm>
        </p:spPr>
        <p:txBody>
          <a:bodyPr anchor="b">
            <a:noAutofit/>
          </a:bodyPr>
          <a:lstStyle>
            <a:lvl1pPr>
              <a:lnSpc>
                <a:spcPct val="90000"/>
              </a:lnSpc>
              <a:defRPr sz="3200" b="0"/>
            </a:lvl1pPr>
          </a:lstStyle>
          <a:p>
            <a:r>
              <a:rPr lang="sv-SE"/>
              <a:t>Klicka här för att ändra mall för rubrikformat</a:t>
            </a:r>
            <a:endParaRPr lang="en-US" dirty="0"/>
          </a:p>
        </p:txBody>
      </p:sp>
    </p:spTree>
    <p:extLst>
      <p:ext uri="{BB962C8B-B14F-4D97-AF65-F5344CB8AC3E}">
        <p14:creationId xmlns:p14="http://schemas.microsoft.com/office/powerpoint/2010/main" val="1551798656"/>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_Rubrik/brödtext + Bild till höger">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0" y="1"/>
            <a:ext cx="7878165" cy="6857999"/>
          </a:xfrm>
          <a:noFill/>
        </p:spPr>
        <p:txBody>
          <a:bodyPr lIns="360000" rIns="90000" anchor="ctr" anchorCtr="0">
            <a:normAutofit/>
          </a:bodyPr>
          <a:lstStyle>
            <a:lvl1pPr marL="0" indent="0" algn="l">
              <a:buNone/>
              <a:defRPr sz="16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A96BDF98-47F6-474D-9A48-7BA703DF66EB}" type="slidenum">
              <a:rPr lang="sv-SE" smtClean="0"/>
              <a:pPr/>
              <a:t>‹#›</a:t>
            </a:fld>
            <a:endParaRPr lang="sv-SE" dirty="0"/>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lvl1pPr>
              <a:defRPr>
                <a:solidFill>
                  <a:schemeClr val="bg1"/>
                </a:solidFill>
              </a:defRPr>
            </a:lvl1pPr>
          </a:lstStyle>
          <a:p>
            <a:fld id="{2910F5AC-10CD-534F-BC0B-BABD5D81F798}" type="datetime1">
              <a:rPr lang="sv-SE" smtClean="0"/>
              <a:t>2025-06-18</a:t>
            </a:fld>
            <a:endParaRPr lang="sv-SE" dirty="0"/>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lvl1pPr>
              <a:defRPr>
                <a:solidFill>
                  <a:schemeClr val="bg1"/>
                </a:solidFill>
              </a:defRPr>
            </a:lvl1pPr>
          </a:lstStyle>
          <a:p>
            <a:r>
              <a:rPr lang="sv-SE"/>
              <a:t>Namnet på presentationen</a:t>
            </a:r>
            <a:endParaRPr lang="sv-SE" dirty="0"/>
          </a:p>
        </p:txBody>
      </p:sp>
      <p:sp>
        <p:nvSpPr>
          <p:cNvPr id="2" name="Rektangel 1">
            <a:extLst>
              <a:ext uri="{FF2B5EF4-FFF2-40B4-BE49-F238E27FC236}">
                <a16:creationId xmlns:a16="http://schemas.microsoft.com/office/drawing/2014/main" id="{57FBA471-F8B8-0971-53E6-97BB2075A68D}"/>
              </a:ext>
            </a:extLst>
          </p:cNvPr>
          <p:cNvSpPr/>
          <p:nvPr/>
        </p:nvSpPr>
        <p:spPr>
          <a:xfrm>
            <a:off x="7878165" y="0"/>
            <a:ext cx="4313835"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solidFill>
                <a:schemeClr val="accent2"/>
              </a:solidFill>
            </a:endParaRPr>
          </a:p>
        </p:txBody>
      </p:sp>
      <p:pic>
        <p:nvPicPr>
          <p:cNvPr id="3" name="Bildobjekt 2">
            <a:extLst>
              <a:ext uri="{FF2B5EF4-FFF2-40B4-BE49-F238E27FC236}">
                <a16:creationId xmlns:a16="http://schemas.microsoft.com/office/drawing/2014/main" id="{1DCA6831-C272-AC05-D6E2-8909395BBA8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
        <p:nvSpPr>
          <p:cNvPr id="6" name="Title 1">
            <a:extLst>
              <a:ext uri="{FF2B5EF4-FFF2-40B4-BE49-F238E27FC236}">
                <a16:creationId xmlns:a16="http://schemas.microsoft.com/office/drawing/2014/main" id="{A408AA2B-6357-19F6-2F79-B1FABE48F4D8}"/>
              </a:ext>
            </a:extLst>
          </p:cNvPr>
          <p:cNvSpPr>
            <a:spLocks noGrp="1"/>
          </p:cNvSpPr>
          <p:nvPr>
            <p:ph type="title" hasCustomPrompt="1"/>
          </p:nvPr>
        </p:nvSpPr>
        <p:spPr>
          <a:xfrm>
            <a:off x="8498949" y="1103405"/>
            <a:ext cx="3072266" cy="1361145"/>
          </a:xfrm>
        </p:spPr>
        <p:txBody>
          <a:bodyPr anchor="b">
            <a:noAutofit/>
          </a:bodyPr>
          <a:lstStyle>
            <a:lvl1pPr>
              <a:lnSpc>
                <a:spcPct val="90000"/>
              </a:lnSpc>
              <a:defRPr sz="3200" b="0">
                <a:solidFill>
                  <a:schemeClr val="bg2"/>
                </a:solidFill>
              </a:defRPr>
            </a:lvl1pPr>
          </a:lstStyle>
          <a:p>
            <a:r>
              <a:rPr lang="sv-SE" dirty="0"/>
              <a:t>Här placerar du text för en rubrik</a:t>
            </a:r>
            <a:endParaRPr lang="en-US" dirty="0"/>
          </a:p>
        </p:txBody>
      </p:sp>
      <p:sp>
        <p:nvSpPr>
          <p:cNvPr id="7" name="Text Placeholder 3">
            <a:extLst>
              <a:ext uri="{FF2B5EF4-FFF2-40B4-BE49-F238E27FC236}">
                <a16:creationId xmlns:a16="http://schemas.microsoft.com/office/drawing/2014/main" id="{F370EF4F-0F04-6DB2-C09F-BC2BB619042C}"/>
              </a:ext>
            </a:extLst>
          </p:cNvPr>
          <p:cNvSpPr>
            <a:spLocks noGrp="1"/>
          </p:cNvSpPr>
          <p:nvPr>
            <p:ph type="body" sz="half" idx="2"/>
          </p:nvPr>
        </p:nvSpPr>
        <p:spPr>
          <a:xfrm>
            <a:off x="8498949" y="2464550"/>
            <a:ext cx="3072266" cy="3628281"/>
          </a:xfrm>
        </p:spPr>
        <p:txBody>
          <a:bodyPr tIns="216000">
            <a:noAutofit/>
          </a:bodyPr>
          <a:lstStyle>
            <a:lvl1pPr marL="0" indent="0">
              <a:lnSpc>
                <a:spcPct val="100000"/>
              </a:lnSpc>
              <a:buNone/>
              <a:defRPr sz="160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pic>
        <p:nvPicPr>
          <p:cNvPr id="5" name="Bildobjekt 4">
            <a:extLst>
              <a:ext uri="{FF2B5EF4-FFF2-40B4-BE49-F238E27FC236}">
                <a16:creationId xmlns:a16="http://schemas.microsoft.com/office/drawing/2014/main" id="{13C9F510-BE20-7682-BE77-62D9A475C074}"/>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12961" y="365126"/>
            <a:ext cx="609761" cy="537698"/>
          </a:xfrm>
          <a:prstGeom prst="rect">
            <a:avLst/>
          </a:prstGeom>
        </p:spPr>
      </p:pic>
    </p:spTree>
    <p:extLst>
      <p:ext uri="{BB962C8B-B14F-4D97-AF65-F5344CB8AC3E}">
        <p14:creationId xmlns:p14="http://schemas.microsoft.com/office/powerpoint/2010/main" val="3051941683"/>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ista sida med Kontaktuppgifter">
    <p:bg>
      <p:bgRef idx="1001">
        <a:schemeClr val="bg2"/>
      </p:bgRef>
    </p:bg>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A1E4A11F-5298-F229-4D3A-A6997642590F}"/>
              </a:ext>
            </a:extLst>
          </p:cNvPr>
          <p:cNvSpPr>
            <a:spLocks noGrp="1"/>
          </p:cNvSpPr>
          <p:nvPr>
            <p:ph type="body" sz="quarter" idx="27" hasCustomPrompt="1"/>
          </p:nvPr>
        </p:nvSpPr>
        <p:spPr>
          <a:xfrm>
            <a:off x="6587159" y="2892517"/>
            <a:ext cx="4200441" cy="914977"/>
          </a:xfrm>
        </p:spPr>
        <p:txBody>
          <a:bodyPr>
            <a:noAutofit/>
          </a:bodyPr>
          <a:lstStyle>
            <a:lvl1pPr marL="0" indent="0" algn="l">
              <a:lnSpc>
                <a:spcPct val="110000"/>
              </a:lnSpc>
              <a:spcBef>
                <a:spcPts val="300"/>
              </a:spcBef>
              <a:buNone/>
              <a:defRPr sz="1500"/>
            </a:lvl1pPr>
          </a:lstStyle>
          <a:p>
            <a:r>
              <a:rPr lang="en-GB" b="1" dirty="0" err="1"/>
              <a:t>Namn</a:t>
            </a:r>
            <a:r>
              <a:rPr lang="en-GB" b="1" dirty="0"/>
              <a:t> </a:t>
            </a:r>
            <a:r>
              <a:rPr lang="en-GB" b="1" dirty="0" err="1"/>
              <a:t>Namnsson</a:t>
            </a:r>
            <a:br>
              <a:rPr lang="en-GB" b="1" dirty="0"/>
            </a:br>
            <a:r>
              <a:rPr lang="en-GB" dirty="0" err="1"/>
              <a:t>namn.namnsson@hallnollan.se</a:t>
            </a:r>
            <a:br>
              <a:rPr lang="en-GB" dirty="0"/>
            </a:br>
            <a:r>
              <a:rPr lang="en-GB" dirty="0" err="1"/>
              <a:t>telefonnummer</a:t>
            </a:r>
            <a:endParaRPr lang="en-GB" dirty="0"/>
          </a:p>
        </p:txBody>
      </p:sp>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2139580"/>
            <a:ext cx="3932237" cy="568898"/>
          </a:xfrm>
        </p:spPr>
        <p:txBody>
          <a:bodyPr anchor="b">
            <a:noAutofit/>
          </a:bodyPr>
          <a:lstStyle>
            <a:lvl1pPr algn="l">
              <a:lnSpc>
                <a:spcPct val="90000"/>
              </a:lnSpc>
              <a:defRPr sz="3200" b="0"/>
            </a:lvl1pPr>
          </a:lstStyle>
          <a:p>
            <a:r>
              <a:rPr lang="sv-SE" dirty="0"/>
              <a:t>Tack för er tid!</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
        <p:nvSpPr>
          <p:cNvPr id="16" name="Text Placeholder 5">
            <a:extLst>
              <a:ext uri="{FF2B5EF4-FFF2-40B4-BE49-F238E27FC236}">
                <a16:creationId xmlns:a16="http://schemas.microsoft.com/office/drawing/2014/main" id="{127CD4E3-6427-0CE3-51B2-B9B5018B3C01}"/>
              </a:ext>
            </a:extLst>
          </p:cNvPr>
          <p:cNvSpPr>
            <a:spLocks noGrp="1"/>
          </p:cNvSpPr>
          <p:nvPr>
            <p:ph type="body" sz="quarter" idx="28" hasCustomPrompt="1"/>
          </p:nvPr>
        </p:nvSpPr>
        <p:spPr>
          <a:xfrm>
            <a:off x="6587159" y="3865366"/>
            <a:ext cx="4200441" cy="914977"/>
          </a:xfrm>
        </p:spPr>
        <p:txBody>
          <a:bodyPr>
            <a:noAutofit/>
          </a:bodyPr>
          <a:lstStyle>
            <a:lvl1pPr marL="0" indent="0" algn="l">
              <a:lnSpc>
                <a:spcPct val="110000"/>
              </a:lnSpc>
              <a:spcBef>
                <a:spcPts val="300"/>
              </a:spcBef>
              <a:buNone/>
              <a:defRPr sz="1500"/>
            </a:lvl1pPr>
          </a:lstStyle>
          <a:p>
            <a:r>
              <a:rPr lang="en-GB" b="1" dirty="0" err="1"/>
              <a:t>Namn</a:t>
            </a:r>
            <a:r>
              <a:rPr lang="en-GB" b="1" dirty="0"/>
              <a:t> </a:t>
            </a:r>
            <a:r>
              <a:rPr lang="en-GB" b="1" dirty="0" err="1"/>
              <a:t>Namnsson</a:t>
            </a:r>
            <a:br>
              <a:rPr lang="en-GB" b="1" dirty="0"/>
            </a:br>
            <a:r>
              <a:rPr lang="en-GB" dirty="0" err="1"/>
              <a:t>namn.namnsson@hallnollan.se</a:t>
            </a:r>
            <a:br>
              <a:rPr lang="en-GB" dirty="0"/>
            </a:br>
            <a:r>
              <a:rPr lang="en-GB" dirty="0" err="1"/>
              <a:t>telefonnummer</a:t>
            </a:r>
            <a:endParaRPr lang="en-GB" dirty="0"/>
          </a:p>
        </p:txBody>
      </p:sp>
      <p:cxnSp>
        <p:nvCxnSpPr>
          <p:cNvPr id="3" name="Rak 2">
            <a:extLst>
              <a:ext uri="{FF2B5EF4-FFF2-40B4-BE49-F238E27FC236}">
                <a16:creationId xmlns:a16="http://schemas.microsoft.com/office/drawing/2014/main" id="{5FA8B9D7-0F3F-B053-0B3C-072D70C132DB}"/>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Bildobjekt 3" descr="En bild som visar text, Teckensnitt, Grafik, logotyp&#10;&#10;Automatiskt genererad beskrivning">
            <a:extLst>
              <a:ext uri="{FF2B5EF4-FFF2-40B4-BE49-F238E27FC236}">
                <a16:creationId xmlns:a16="http://schemas.microsoft.com/office/drawing/2014/main" id="{B08D819C-F6D6-1F91-2AD1-9B932DBAFF1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Tree>
    <p:extLst>
      <p:ext uri="{BB962C8B-B14F-4D97-AF65-F5344CB8AC3E}">
        <p14:creationId xmlns:p14="http://schemas.microsoft.com/office/powerpoint/2010/main" val="3842071030"/>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1_Sista sida med Kontaktuppgifter">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1965669"/>
            <a:ext cx="4467271" cy="2871677"/>
          </a:xfrm>
        </p:spPr>
        <p:txBody>
          <a:bodyPr anchor="ctr">
            <a:noAutofit/>
          </a:bodyPr>
          <a:lstStyle>
            <a:lvl1pPr algn="l">
              <a:lnSpc>
                <a:spcPct val="90000"/>
              </a:lnSpc>
              <a:defRPr sz="4000" b="0"/>
            </a:lvl1pPr>
          </a:lstStyle>
          <a:p>
            <a:r>
              <a:rPr lang="sv-SE" dirty="0"/>
              <a:t>Tack för er tid!</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cxnSp>
        <p:nvCxnSpPr>
          <p:cNvPr id="2" name="Rak 1">
            <a:extLst>
              <a:ext uri="{FF2B5EF4-FFF2-40B4-BE49-F238E27FC236}">
                <a16:creationId xmlns:a16="http://schemas.microsoft.com/office/drawing/2014/main" id="{7862CF7B-8C37-DDFC-9066-7537D7F3ABBD}"/>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Bildobjekt 2" descr="En bild som visar text, Teckensnitt, Grafik, logotyp&#10;&#10;Automatiskt genererad beskrivning">
            <a:extLst>
              <a:ext uri="{FF2B5EF4-FFF2-40B4-BE49-F238E27FC236}">
                <a16:creationId xmlns:a16="http://schemas.microsoft.com/office/drawing/2014/main" id="{7D7F32B6-F4F0-76C2-3334-AEE889C665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Tree>
    <p:extLst>
      <p:ext uri="{BB962C8B-B14F-4D97-AF65-F5344CB8AC3E}">
        <p14:creationId xmlns:p14="http://schemas.microsoft.com/office/powerpoint/2010/main" val="435033268"/>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Frågor">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1965669"/>
            <a:ext cx="4467271" cy="2871677"/>
          </a:xfrm>
        </p:spPr>
        <p:txBody>
          <a:bodyPr anchor="ctr">
            <a:noAutofit/>
          </a:bodyPr>
          <a:lstStyle>
            <a:lvl1pPr algn="l">
              <a:lnSpc>
                <a:spcPct val="90000"/>
              </a:lnSpc>
              <a:defRPr sz="4000" b="0"/>
            </a:lvl1pPr>
          </a:lstStyle>
          <a:p>
            <a:r>
              <a:rPr lang="sv-SE" dirty="0"/>
              <a:t>Frågor?</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cxnSp>
        <p:nvCxnSpPr>
          <p:cNvPr id="2" name="Rak 1">
            <a:extLst>
              <a:ext uri="{FF2B5EF4-FFF2-40B4-BE49-F238E27FC236}">
                <a16:creationId xmlns:a16="http://schemas.microsoft.com/office/drawing/2014/main" id="{8D88590E-3A52-081A-4F40-3AD5864B6ADD}"/>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Bildobjekt 2" descr="En bild som visar text, Teckensnitt, Grafik, logotyp&#10;&#10;Automatiskt genererad beskrivning">
            <a:extLst>
              <a:ext uri="{FF2B5EF4-FFF2-40B4-BE49-F238E27FC236}">
                <a16:creationId xmlns:a16="http://schemas.microsoft.com/office/drawing/2014/main" id="{1AEE9E0D-DEB7-1656-AD8A-129C13F66D4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Tree>
    <p:extLst>
      <p:ext uri="{BB962C8B-B14F-4D97-AF65-F5344CB8AC3E}">
        <p14:creationId xmlns:p14="http://schemas.microsoft.com/office/powerpoint/2010/main" val="318030719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1_Agenda +  utan nummer Logotyp med vision">
    <p:bg>
      <p:bgRef idx="1001">
        <a:schemeClr val="bg2"/>
      </p:bgRef>
    </p:bg>
    <p:spTree>
      <p:nvGrpSpPr>
        <p:cNvPr id="1" name=""/>
        <p:cNvGrpSpPr/>
        <p:nvPr/>
      </p:nvGrpSpPr>
      <p:grpSpPr>
        <a:xfrm>
          <a:off x="0" y="0"/>
          <a:ext cx="0" cy="0"/>
          <a:chOff x="0" y="0"/>
          <a:chExt cx="0" cy="0"/>
        </a:xfrm>
      </p:grpSpPr>
      <p:sp>
        <p:nvSpPr>
          <p:cNvPr id="5" name="Rektangel 4">
            <a:extLst>
              <a:ext uri="{FF2B5EF4-FFF2-40B4-BE49-F238E27FC236}">
                <a16:creationId xmlns:a16="http://schemas.microsoft.com/office/drawing/2014/main" id="{6F9E6AA1-C466-FF2C-015A-345D4A06B28B}"/>
              </a:ext>
            </a:extLst>
          </p:cNvPr>
          <p:cNvSpPr/>
          <p:nvPr/>
        </p:nvSpPr>
        <p:spPr>
          <a:xfrm>
            <a:off x="6222380" y="0"/>
            <a:ext cx="596962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9" name="Text Placeholder 15">
            <a:extLst>
              <a:ext uri="{FF2B5EF4-FFF2-40B4-BE49-F238E27FC236}">
                <a16:creationId xmlns:a16="http://schemas.microsoft.com/office/drawing/2014/main" id="{E164BFF8-5CB8-CBB2-54B5-96730F8CA318}"/>
              </a:ext>
            </a:extLst>
          </p:cNvPr>
          <p:cNvSpPr>
            <a:spLocks noGrp="1"/>
          </p:cNvSpPr>
          <p:nvPr>
            <p:ph type="body" sz="quarter" idx="15" hasCustomPrompt="1"/>
          </p:nvPr>
        </p:nvSpPr>
        <p:spPr>
          <a:xfrm>
            <a:off x="839787" y="2221954"/>
            <a:ext cx="4769275" cy="3456457"/>
          </a:xfrm>
        </p:spPr>
        <p:txBody>
          <a:bodyPr>
            <a:noAutofit/>
          </a:bodyPr>
          <a:lstStyle>
            <a:lvl1pPr marL="285750" indent="-285750">
              <a:lnSpc>
                <a:spcPct val="100000"/>
              </a:lnSpc>
              <a:buFont typeface="Arial" panose="020B0604020202020204" pitchFamily="34" charset="0"/>
              <a:buChar char="•"/>
              <a:defRPr sz="1800"/>
            </a:lvl1pPr>
            <a:lvl2pPr marL="457200" indent="0">
              <a:buNone/>
              <a:defRPr sz="1700"/>
            </a:lvl2pPr>
            <a:lvl3pPr marL="914400" indent="0">
              <a:buNone/>
              <a:defRPr sz="1700"/>
            </a:lvl3pPr>
            <a:lvl4pPr marL="1371600" indent="0">
              <a:buNone/>
              <a:defRPr sz="1700"/>
            </a:lvl4pPr>
            <a:lvl5pPr marL="1828800" indent="0">
              <a:buNone/>
              <a:defRPr sz="1700"/>
            </a:lvl5pPr>
          </a:lstStyle>
          <a:p>
            <a:pPr lvl="0"/>
            <a:r>
              <a:rPr lang="en-GB" dirty="0" err="1"/>
              <a:t>Klicka</a:t>
            </a:r>
            <a:r>
              <a:rPr lang="en-GB" dirty="0"/>
              <a:t> </a:t>
            </a:r>
            <a:r>
              <a:rPr lang="en-GB" dirty="0" err="1"/>
              <a:t>här</a:t>
            </a:r>
            <a:r>
              <a:rPr lang="en-GB" dirty="0"/>
              <a:t> för </a:t>
            </a:r>
            <a:r>
              <a:rPr lang="en-GB" dirty="0" err="1"/>
              <a:t>addera</a:t>
            </a:r>
            <a:r>
              <a:rPr lang="en-GB" dirty="0"/>
              <a:t> text</a:t>
            </a:r>
          </a:p>
          <a:p>
            <a:pPr lvl="0"/>
            <a:endParaRPr lang="en-GB" dirty="0"/>
          </a:p>
        </p:txBody>
      </p:sp>
      <p:sp>
        <p:nvSpPr>
          <p:cNvPr id="10" name="Rubrik 9">
            <a:extLst>
              <a:ext uri="{FF2B5EF4-FFF2-40B4-BE49-F238E27FC236}">
                <a16:creationId xmlns:a16="http://schemas.microsoft.com/office/drawing/2014/main" id="{423D1616-42C0-8113-4372-97FDB1331CEF}"/>
              </a:ext>
            </a:extLst>
          </p:cNvPr>
          <p:cNvSpPr>
            <a:spLocks noGrp="1"/>
          </p:cNvSpPr>
          <p:nvPr>
            <p:ph type="title" hasCustomPrompt="1"/>
          </p:nvPr>
        </p:nvSpPr>
        <p:spPr>
          <a:xfrm>
            <a:off x="839787" y="365125"/>
            <a:ext cx="4769275" cy="1731303"/>
          </a:xfrm>
        </p:spPr>
        <p:txBody>
          <a:bodyPr anchor="b">
            <a:noAutofit/>
          </a:bodyPr>
          <a:lstStyle>
            <a:lvl1pPr>
              <a:defRPr b="0"/>
            </a:lvl1pPr>
          </a:lstStyle>
          <a:p>
            <a:r>
              <a:rPr lang="sv-SE" dirty="0"/>
              <a:t>Agenda</a:t>
            </a:r>
          </a:p>
        </p:txBody>
      </p:sp>
      <p:sp>
        <p:nvSpPr>
          <p:cNvPr id="11" name="Platshållare för datum 10">
            <a:extLst>
              <a:ext uri="{FF2B5EF4-FFF2-40B4-BE49-F238E27FC236}">
                <a16:creationId xmlns:a16="http://schemas.microsoft.com/office/drawing/2014/main" id="{85109431-32CF-47E5-E737-8897BDC16ACF}"/>
              </a:ext>
            </a:extLst>
          </p:cNvPr>
          <p:cNvSpPr>
            <a:spLocks noGrp="1"/>
          </p:cNvSpPr>
          <p:nvPr>
            <p:ph type="dt" sz="half" idx="16"/>
          </p:nvPr>
        </p:nvSpPr>
        <p:spPr/>
        <p:txBody>
          <a:bodyPr/>
          <a:lstStyle/>
          <a:p>
            <a:fld id="{543D0D7B-A45E-2E44-9982-3CF569BD0B8A}" type="datetime1">
              <a:rPr lang="sv-SE" smtClean="0"/>
              <a:t>2025-06-18</a:t>
            </a:fld>
            <a:endParaRPr lang="sv-SE" dirty="0"/>
          </a:p>
        </p:txBody>
      </p:sp>
      <p:sp>
        <p:nvSpPr>
          <p:cNvPr id="12" name="Platshållare för sidfot 11">
            <a:extLst>
              <a:ext uri="{FF2B5EF4-FFF2-40B4-BE49-F238E27FC236}">
                <a16:creationId xmlns:a16="http://schemas.microsoft.com/office/drawing/2014/main" id="{25820DC9-F1AA-A01B-6E33-6027F5234001}"/>
              </a:ext>
            </a:extLst>
          </p:cNvPr>
          <p:cNvSpPr>
            <a:spLocks noGrp="1"/>
          </p:cNvSpPr>
          <p:nvPr>
            <p:ph type="ftr" sz="quarter" idx="17"/>
          </p:nvPr>
        </p:nvSpPr>
        <p:spPr/>
        <p:txBody>
          <a:bodyPr/>
          <a:lstStyle/>
          <a:p>
            <a:r>
              <a:rPr lang="sv-SE"/>
              <a:t>Namnet på presentationen</a:t>
            </a:r>
            <a:endParaRPr lang="sv-SE" dirty="0"/>
          </a:p>
        </p:txBody>
      </p:sp>
      <p:sp>
        <p:nvSpPr>
          <p:cNvPr id="13" name="Platshållare för bildnummer 12">
            <a:extLst>
              <a:ext uri="{FF2B5EF4-FFF2-40B4-BE49-F238E27FC236}">
                <a16:creationId xmlns:a16="http://schemas.microsoft.com/office/drawing/2014/main" id="{34E2E5F5-31E9-F6AD-0E68-649CFB08ECC7}"/>
              </a:ext>
            </a:extLst>
          </p:cNvPr>
          <p:cNvSpPr>
            <a:spLocks noGrp="1"/>
          </p:cNvSpPr>
          <p:nvPr>
            <p:ph type="sldNum" sz="quarter" idx="18"/>
          </p:nvPr>
        </p:nvSpPr>
        <p:spPr/>
        <p:txBody>
          <a:bodyPr/>
          <a:lstStyle>
            <a:lvl1pPr>
              <a:defRPr>
                <a:solidFill>
                  <a:schemeClr val="tx1"/>
                </a:solidFill>
              </a:defRPr>
            </a:lvl1pPr>
          </a:lstStyle>
          <a:p>
            <a:fld id="{A96BDF98-47F6-474D-9A48-7BA703DF66EB}" type="slidenum">
              <a:rPr lang="sv-SE" smtClean="0"/>
              <a:pPr/>
              <a:t>‹#›</a:t>
            </a:fld>
            <a:endParaRPr lang="sv-SE" dirty="0"/>
          </a:p>
        </p:txBody>
      </p:sp>
      <p:pic>
        <p:nvPicPr>
          <p:cNvPr id="4" name="Bild 3">
            <a:extLst>
              <a:ext uri="{FF2B5EF4-FFF2-40B4-BE49-F238E27FC236}">
                <a16:creationId xmlns:a16="http://schemas.microsoft.com/office/drawing/2014/main" id="{B03AEA90-1B46-2A9D-C16A-22AE2F2ECE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792685" y="1648282"/>
            <a:ext cx="2829010" cy="3435226"/>
          </a:xfrm>
          <a:prstGeom prst="rect">
            <a:avLst/>
          </a:prstGeom>
        </p:spPr>
      </p:pic>
      <p:sp>
        <p:nvSpPr>
          <p:cNvPr id="2" name="Rektangel 1">
            <a:extLst>
              <a:ext uri="{FF2B5EF4-FFF2-40B4-BE49-F238E27FC236}">
                <a16:creationId xmlns:a16="http://schemas.microsoft.com/office/drawing/2014/main" id="{A18BF1FA-2C0C-44DE-140C-71EC18625962}"/>
              </a:ext>
            </a:extLst>
          </p:cNvPr>
          <p:cNvSpPr/>
          <p:nvPr/>
        </p:nvSpPr>
        <p:spPr>
          <a:xfrm>
            <a:off x="6222380" y="0"/>
            <a:ext cx="596962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3" name="Bild 2">
            <a:extLst>
              <a:ext uri="{FF2B5EF4-FFF2-40B4-BE49-F238E27FC236}">
                <a16:creationId xmlns:a16="http://schemas.microsoft.com/office/drawing/2014/main" id="{9CD5928D-2AEC-4A20-4570-E891C45F596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792685" y="1648282"/>
            <a:ext cx="2829010" cy="3435226"/>
          </a:xfrm>
          <a:prstGeom prst="rect">
            <a:avLst/>
          </a:prstGeom>
        </p:spPr>
      </p:pic>
    </p:spTree>
    <p:extLst>
      <p:ext uri="{BB962C8B-B14F-4D97-AF65-F5344CB8AC3E}">
        <p14:creationId xmlns:p14="http://schemas.microsoft.com/office/powerpoint/2010/main" val="822560233"/>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2_Sista sida med Kontaktuppgifter">
    <p:bg>
      <p:bgRef idx="1001">
        <a:schemeClr val="bg2"/>
      </p:bgRef>
    </p:bg>
    <p:spTree>
      <p:nvGrpSpPr>
        <p:cNvPr id="1" name=""/>
        <p:cNvGrpSpPr/>
        <p:nvPr/>
      </p:nvGrpSpPr>
      <p:grpSpPr>
        <a:xfrm>
          <a:off x="0" y="0"/>
          <a:ext cx="0" cy="0"/>
          <a:chOff x="0" y="0"/>
          <a:chExt cx="0" cy="0"/>
        </a:xfrm>
      </p:grpSpPr>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13544" y="1965670"/>
            <a:ext cx="2364911" cy="2871678"/>
          </a:xfrm>
          <a:prstGeom prst="rect">
            <a:avLst/>
          </a:prstGeom>
        </p:spPr>
      </p:pic>
      <p:pic>
        <p:nvPicPr>
          <p:cNvPr id="2" name="Bildobjekt 1" descr="En bild som visar text, Teckensnitt, Grafik, logotyp&#10;&#10;Automatiskt genererad beskrivning">
            <a:extLst>
              <a:ext uri="{FF2B5EF4-FFF2-40B4-BE49-F238E27FC236}">
                <a16:creationId xmlns:a16="http://schemas.microsoft.com/office/drawing/2014/main" id="{A6D799C2-058E-45C8-014B-3ACD7ED11D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13544" y="1965670"/>
            <a:ext cx="2364911" cy="2871678"/>
          </a:xfrm>
          <a:prstGeom prst="rect">
            <a:avLst/>
          </a:prstGeom>
        </p:spPr>
      </p:pic>
    </p:spTree>
    <p:extLst>
      <p:ext uri="{BB962C8B-B14F-4D97-AF65-F5344CB8AC3E}">
        <p14:creationId xmlns:p14="http://schemas.microsoft.com/office/powerpoint/2010/main" val="1762118894"/>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Förstasida">
    <p:bg>
      <p:bgRef idx="1001">
        <a:schemeClr val="bg2"/>
      </p:bgRef>
    </p:bg>
    <p:spTree>
      <p:nvGrpSpPr>
        <p:cNvPr id="1" name=""/>
        <p:cNvGrpSpPr/>
        <p:nvPr/>
      </p:nvGrpSpPr>
      <p:grpSpPr>
        <a:xfrm>
          <a:off x="0" y="0"/>
          <a:ext cx="0" cy="0"/>
          <a:chOff x="0" y="0"/>
          <a:chExt cx="0" cy="0"/>
        </a:xfrm>
      </p:grpSpPr>
      <p:pic>
        <p:nvPicPr>
          <p:cNvPr id="8" name="Bildobjekt 7" descr="En bild som visar Teckensnitt, Grafik, symbol, logotyp&#10;&#10;Automatiskt genererad beskrivning">
            <a:extLst>
              <a:ext uri="{FF2B5EF4-FFF2-40B4-BE49-F238E27FC236}">
                <a16:creationId xmlns:a16="http://schemas.microsoft.com/office/drawing/2014/main" id="{4C280597-F75D-6BF2-07C4-16F9FA1510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3086" y="1925814"/>
            <a:ext cx="6123685" cy="5399976"/>
          </a:xfrm>
          <a:prstGeom prst="rect">
            <a:avLst/>
          </a:prstGeom>
        </p:spPr>
      </p:pic>
      <p:sp>
        <p:nvSpPr>
          <p:cNvPr id="5" name="Subtitle 2">
            <a:extLst>
              <a:ext uri="{FF2B5EF4-FFF2-40B4-BE49-F238E27FC236}">
                <a16:creationId xmlns:a16="http://schemas.microsoft.com/office/drawing/2014/main" id="{B56FBB96-5626-3EE8-0404-DAAA75488A70}"/>
              </a:ext>
            </a:extLst>
          </p:cNvPr>
          <p:cNvSpPr txBox="1">
            <a:spLocks/>
          </p:cNvSpPr>
          <p:nvPr/>
        </p:nvSpPr>
        <p:spPr>
          <a:xfrm>
            <a:off x="223628" y="209010"/>
            <a:ext cx="9144000" cy="228600"/>
          </a:xfrm>
          <a:prstGeom prst="rect">
            <a:avLst/>
          </a:prstGeom>
        </p:spPr>
        <p:txBody>
          <a:bodyPr vert="horz" lIns="91440" tIns="45720" rIns="91440" bIns="45720" rtlCol="0" anchor="b">
            <a:normAutofit/>
          </a:bodyPr>
          <a:lstStyle>
            <a:lvl1pPr marL="0" indent="0" algn="l" defTabSz="914400" rtl="0" eaLnBrk="1" latinLnBrk="0" hangingPunct="1">
              <a:lnSpc>
                <a:spcPct val="80000"/>
              </a:lnSpc>
              <a:spcBef>
                <a:spcPts val="1000"/>
              </a:spcBef>
              <a:buFont typeface="Arial" panose="020B0604020202020204" pitchFamily="34" charset="0"/>
              <a:buNone/>
              <a:defRPr sz="2000" b="0" i="0" kern="1200">
                <a:solidFill>
                  <a:schemeClr val="tx1"/>
                </a:solidFill>
                <a:latin typeface="Figtree Light" pitchFamily="2" charset="0"/>
                <a:ea typeface="+mn-ea"/>
                <a:cs typeface="+mn-cs"/>
              </a:defRPr>
            </a:lvl1pPr>
            <a:lvl2pPr marL="457200" indent="0" algn="ctr" defTabSz="914400" rtl="0" eaLnBrk="1" latinLnBrk="0" hangingPunct="1">
              <a:lnSpc>
                <a:spcPct val="80000"/>
              </a:lnSpc>
              <a:spcBef>
                <a:spcPts val="500"/>
              </a:spcBef>
              <a:buFont typeface="Arial" panose="020B0604020202020204" pitchFamily="34" charset="0"/>
              <a:buNone/>
              <a:defRPr sz="2000" b="0" i="0" kern="1200">
                <a:solidFill>
                  <a:schemeClr val="tx1"/>
                </a:solidFill>
                <a:latin typeface="Figtree Light" pitchFamily="2" charset="0"/>
                <a:ea typeface="+mn-ea"/>
                <a:cs typeface="+mn-cs"/>
              </a:defRPr>
            </a:lvl2pPr>
            <a:lvl3pPr marL="914400" indent="0" algn="ctr" defTabSz="914400" rtl="0" eaLnBrk="1" latinLnBrk="0" hangingPunct="1">
              <a:lnSpc>
                <a:spcPct val="80000"/>
              </a:lnSpc>
              <a:spcBef>
                <a:spcPts val="500"/>
              </a:spcBef>
              <a:buFont typeface="Arial" panose="020B0604020202020204" pitchFamily="34" charset="0"/>
              <a:buNone/>
              <a:defRPr sz="1800" b="0" i="0" kern="1200">
                <a:solidFill>
                  <a:schemeClr val="tx1"/>
                </a:solidFill>
                <a:latin typeface="Figtree Light" pitchFamily="2" charset="0"/>
                <a:ea typeface="+mn-ea"/>
                <a:cs typeface="+mn-cs"/>
              </a:defRPr>
            </a:lvl3pPr>
            <a:lvl4pPr marL="13716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4pPr>
            <a:lvl5pPr marL="1828800" indent="0" algn="ctr" defTabSz="914400" rtl="0" eaLnBrk="1" latinLnBrk="0" hangingPunct="1">
              <a:lnSpc>
                <a:spcPct val="80000"/>
              </a:lnSpc>
              <a:spcBef>
                <a:spcPts val="500"/>
              </a:spcBef>
              <a:buFont typeface="Arial" panose="020B0604020202020204" pitchFamily="34" charset="0"/>
              <a:buNone/>
              <a:defRPr sz="1600" b="0" i="0" kern="1200">
                <a:solidFill>
                  <a:schemeClr val="tx1"/>
                </a:solidFill>
                <a:latin typeface="Figtree Light"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sv-SE" sz="800" b="0" i="0" spc="0" dirty="0">
                <a:solidFill>
                  <a:schemeClr val="accent1"/>
                </a:solidFill>
                <a:latin typeface="Figtree SemiBold" pitchFamily="2" charset="0"/>
              </a:rPr>
              <a:t>SAMVERKAN FÖR NOLL OLYCKOR I BYGGBRANSCHEN          </a:t>
            </a:r>
            <a:endParaRPr lang="en-US" sz="800" b="0" i="0" spc="0" dirty="0">
              <a:solidFill>
                <a:schemeClr val="accent1"/>
              </a:solidFill>
              <a:latin typeface="Figtree SemiBold" pitchFamily="2" charset="0"/>
            </a:endParaRPr>
          </a:p>
        </p:txBody>
      </p:sp>
      <p:sp>
        <p:nvSpPr>
          <p:cNvPr id="6" name="Title 1">
            <a:extLst>
              <a:ext uri="{FF2B5EF4-FFF2-40B4-BE49-F238E27FC236}">
                <a16:creationId xmlns:a16="http://schemas.microsoft.com/office/drawing/2014/main" id="{4465155E-7DC3-3152-5579-2AA7FD6F86E3}"/>
              </a:ext>
            </a:extLst>
          </p:cNvPr>
          <p:cNvSpPr>
            <a:spLocks noGrp="1"/>
          </p:cNvSpPr>
          <p:nvPr>
            <p:ph type="ctrTitle" hasCustomPrompt="1"/>
          </p:nvPr>
        </p:nvSpPr>
        <p:spPr>
          <a:xfrm>
            <a:off x="1492384" y="2349532"/>
            <a:ext cx="6676943" cy="1298642"/>
          </a:xfrm>
        </p:spPr>
        <p:txBody>
          <a:bodyPr anchor="t">
            <a:noAutofit/>
          </a:bodyPr>
          <a:lstStyle>
            <a:lvl1pPr algn="l">
              <a:lnSpc>
                <a:spcPct val="90000"/>
              </a:lnSpc>
              <a:defRPr sz="4500" b="0" i="0">
                <a:solidFill>
                  <a:schemeClr val="tx1"/>
                </a:solidFill>
                <a:latin typeface="Larken ExtraBold" pitchFamily="2" charset="0"/>
              </a:defRPr>
            </a:lvl1pPr>
          </a:lstStyle>
          <a:p>
            <a:r>
              <a:rPr lang="sv-SE" dirty="0"/>
              <a:t>Här lägger du en bra rubrik till en förstasida</a:t>
            </a:r>
            <a:endParaRPr lang="en-US" dirty="0"/>
          </a:p>
        </p:txBody>
      </p:sp>
      <p:sp>
        <p:nvSpPr>
          <p:cNvPr id="7" name="Subtitle 2">
            <a:extLst>
              <a:ext uri="{FF2B5EF4-FFF2-40B4-BE49-F238E27FC236}">
                <a16:creationId xmlns:a16="http://schemas.microsoft.com/office/drawing/2014/main" id="{582701F1-4958-F812-32D5-03300BE0F7DB}"/>
              </a:ext>
            </a:extLst>
          </p:cNvPr>
          <p:cNvSpPr>
            <a:spLocks noGrp="1"/>
          </p:cNvSpPr>
          <p:nvPr>
            <p:ph type="subTitle" idx="1" hasCustomPrompt="1"/>
          </p:nvPr>
        </p:nvSpPr>
        <p:spPr>
          <a:xfrm>
            <a:off x="1492384" y="3648174"/>
            <a:ext cx="6676943" cy="1655762"/>
          </a:xfrm>
        </p:spPr>
        <p:txBody>
          <a:bodyPr tIns="144000">
            <a:noAutofit/>
          </a:bodyPr>
          <a:lstStyle>
            <a:lvl1pPr marL="0" indent="0" algn="l">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ändra rubriken på startsidan</a:t>
            </a:r>
            <a:endParaRPr lang="en-US" dirty="0"/>
          </a:p>
        </p:txBody>
      </p:sp>
    </p:spTree>
    <p:extLst>
      <p:ext uri="{BB962C8B-B14F-4D97-AF65-F5344CB8AC3E}">
        <p14:creationId xmlns:p14="http://schemas.microsoft.com/office/powerpoint/2010/main" val="1221923893"/>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Rubrik och punktlista_dokumentation">
    <p:bg>
      <p:bgRef idx="1001">
        <a:schemeClr val="bg2"/>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761161" y="1700897"/>
            <a:ext cx="11061561" cy="4351338"/>
          </a:xfrm>
        </p:spPr>
        <p:txBody>
          <a:bodyPr tIns="216000"/>
          <a:lstStyle>
            <a:lvl1pPr marL="216000" indent="-216000">
              <a:lnSpc>
                <a:spcPct val="100000"/>
              </a:lnSpc>
              <a:buFont typeface="Wingdings" pitchFamily="2" charset="2"/>
              <a:buChar char="§"/>
              <a:defRPr sz="1400"/>
            </a:lvl1pPr>
            <a:lvl2pPr marL="635000" indent="-185738">
              <a:lnSpc>
                <a:spcPct val="100000"/>
              </a:lnSpc>
              <a:buFont typeface="Wingdings" pitchFamily="2" charset="2"/>
              <a:buChar char="§"/>
              <a:tabLst/>
              <a:defRPr sz="1200"/>
            </a:lvl2pPr>
            <a:lvl3pPr marL="216000" indent="-216000">
              <a:lnSpc>
                <a:spcPct val="100000"/>
              </a:lnSpc>
              <a:buFont typeface="Wingdings" pitchFamily="2" charset="2"/>
              <a:buChar char="§"/>
              <a:defRPr sz="1000"/>
            </a:lvl3pPr>
          </a:lstStyle>
          <a:p>
            <a:pPr lvl="0"/>
            <a:r>
              <a:rPr lang="sv-SE" dirty="0"/>
              <a:t>Här finns möjlighet att skriva en punktlista på med flera rader på varje punkt. Om du gör ett mjukt mellanslag vid radbyte. (Håll nere </a:t>
            </a:r>
            <a:r>
              <a:rPr lang="sv-SE" dirty="0" err="1"/>
              <a:t>Shift</a:t>
            </a:r>
            <a:r>
              <a:rPr lang="sv-SE" dirty="0"/>
              <a:t>-knappen och tryck </a:t>
            </a:r>
            <a:r>
              <a:rPr lang="sv-SE" dirty="0" err="1"/>
              <a:t>Enter</a:t>
            </a:r>
            <a:r>
              <a:rPr lang="sv-SE" dirty="0"/>
              <a:t>). Trycker du bara </a:t>
            </a:r>
            <a:r>
              <a:rPr lang="sv-SE" dirty="0" err="1"/>
              <a:t>Enter</a:t>
            </a:r>
            <a:r>
              <a:rPr lang="sv-SE" dirty="0"/>
              <a:t> blir det automatisk en ny punkt i punktlistan.</a:t>
            </a:r>
          </a:p>
          <a:p>
            <a:pPr lvl="0"/>
            <a:r>
              <a:rPr lang="sv-SE" dirty="0"/>
              <a:t>En ny punkt</a:t>
            </a:r>
          </a:p>
          <a:p>
            <a:pPr lvl="1"/>
            <a:br>
              <a:rPr lang="sv-SE" dirty="0"/>
            </a:br>
            <a:endParaRPr lang="sv-SE" dirty="0"/>
          </a:p>
          <a:p>
            <a:pPr lvl="0"/>
            <a:endParaRPr lang="sv-SE" dirty="0"/>
          </a:p>
        </p:txBody>
      </p:sp>
      <p:sp>
        <p:nvSpPr>
          <p:cNvPr id="4" name="Date Placeholder 3"/>
          <p:cNvSpPr>
            <a:spLocks noGrp="1"/>
          </p:cNvSpPr>
          <p:nvPr>
            <p:ph type="dt" sz="half" idx="10"/>
          </p:nvPr>
        </p:nvSpPr>
        <p:spPr/>
        <p:txBody>
          <a:bodyPr/>
          <a:lstStyle>
            <a:lvl1pPr>
              <a:defRPr>
                <a:solidFill>
                  <a:schemeClr val="tx1"/>
                </a:solidFill>
              </a:defRPr>
            </a:lvl1pPr>
          </a:lstStyle>
          <a:p>
            <a:fld id="{04D433FD-FE2C-E44E-8CE8-64C2B2C9E1C8}" type="datetime1">
              <a:rPr lang="sv-SE" smtClean="0"/>
              <a:t>2025-06-18</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dirty="0"/>
              <a:t>Namnet på presentationen</a:t>
            </a: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8" name="Title 1">
            <a:extLst>
              <a:ext uri="{FF2B5EF4-FFF2-40B4-BE49-F238E27FC236}">
                <a16:creationId xmlns:a16="http://schemas.microsoft.com/office/drawing/2014/main" id="{11BF729A-DC76-802F-D080-7C1895D6BED4}"/>
              </a:ext>
            </a:extLst>
          </p:cNvPr>
          <p:cNvSpPr>
            <a:spLocks noGrp="1"/>
          </p:cNvSpPr>
          <p:nvPr>
            <p:ph type="title" hasCustomPrompt="1"/>
          </p:nvPr>
        </p:nvSpPr>
        <p:spPr>
          <a:xfrm>
            <a:off x="761162" y="783158"/>
            <a:ext cx="9959848" cy="892800"/>
          </a:xfrm>
        </p:spPr>
        <p:txBody>
          <a:bodyPr anchor="b"/>
          <a:lstStyle>
            <a:lvl1pPr>
              <a:defRPr b="0">
                <a:latin typeface="Larken ExtraBold" pitchFamily="2" charset="0"/>
              </a:defRPr>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1032765663"/>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_Rubrik och punktlista_dokumentation">
    <p:bg>
      <p:bgRef idx="1001">
        <a:schemeClr val="bg2"/>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5143F11D-C25F-B243-B538-4B572C430990}" type="datetime1">
              <a:rPr lang="sv-SE" smtClean="0"/>
              <a:t>2025-06-18</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dirty="0"/>
              <a:t>Namnet på presentationen</a:t>
            </a: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7" name="Text Placeholder 2">
            <a:extLst>
              <a:ext uri="{FF2B5EF4-FFF2-40B4-BE49-F238E27FC236}">
                <a16:creationId xmlns:a16="http://schemas.microsoft.com/office/drawing/2014/main" id="{053FF812-31F8-4477-C4FD-601636C0785A}"/>
              </a:ext>
            </a:extLst>
          </p:cNvPr>
          <p:cNvSpPr>
            <a:spLocks noGrp="1"/>
          </p:cNvSpPr>
          <p:nvPr>
            <p:ph type="body" idx="13" hasCustomPrompt="1"/>
          </p:nvPr>
        </p:nvSpPr>
        <p:spPr>
          <a:xfrm>
            <a:off x="838023" y="5278259"/>
            <a:ext cx="2713640"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2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3" name="Content Placeholder 2">
            <a:extLst>
              <a:ext uri="{FF2B5EF4-FFF2-40B4-BE49-F238E27FC236}">
                <a16:creationId xmlns:a16="http://schemas.microsoft.com/office/drawing/2014/main" id="{0F7B8651-E31B-78B8-8218-8BD1C93B2D99}"/>
              </a:ext>
            </a:extLst>
          </p:cNvPr>
          <p:cNvSpPr>
            <a:spLocks noGrp="1"/>
          </p:cNvSpPr>
          <p:nvPr>
            <p:ph idx="1" hasCustomPrompt="1"/>
          </p:nvPr>
        </p:nvSpPr>
        <p:spPr>
          <a:xfrm>
            <a:off x="761161" y="1700659"/>
            <a:ext cx="11061561" cy="1090766"/>
          </a:xfrm>
        </p:spPr>
        <p:txBody>
          <a:bodyPr tIns="216000"/>
          <a:lstStyle>
            <a:lvl1pPr marL="0" indent="0">
              <a:lnSpc>
                <a:spcPct val="100000"/>
              </a:lnSpc>
              <a:buFont typeface="Wingdings" pitchFamily="2" charset="2"/>
              <a:buNone/>
              <a:defRPr sz="14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brödtext på med flera rader. Håll nere </a:t>
            </a:r>
            <a:r>
              <a:rPr lang="sv-SE" dirty="0" err="1"/>
              <a:t>Shift</a:t>
            </a:r>
            <a:r>
              <a:rPr lang="sv-SE" dirty="0"/>
              <a:t>-knappen och tryck </a:t>
            </a:r>
            <a:r>
              <a:rPr lang="sv-SE" dirty="0" err="1"/>
              <a:t>enter</a:t>
            </a:r>
            <a:r>
              <a:rPr lang="sv-SE" dirty="0"/>
              <a:t> om du vill göra en radbrytning utan gör nytt stycke. Trycker du bara </a:t>
            </a:r>
            <a:r>
              <a:rPr lang="sv-SE" dirty="0" err="1"/>
              <a:t>Enter</a:t>
            </a:r>
            <a:r>
              <a:rPr lang="sv-SE" dirty="0"/>
              <a:t> blir det automatisk ett nytt stycke.</a:t>
            </a:r>
            <a:br>
              <a:rPr lang="sv-SE" dirty="0"/>
            </a:br>
            <a:endParaRPr lang="sv-SE" dirty="0"/>
          </a:p>
          <a:p>
            <a:pPr lvl="0"/>
            <a:endParaRPr lang="sv-SE" dirty="0"/>
          </a:p>
        </p:txBody>
      </p:sp>
      <p:sp>
        <p:nvSpPr>
          <p:cNvPr id="10" name="Title 1">
            <a:extLst>
              <a:ext uri="{FF2B5EF4-FFF2-40B4-BE49-F238E27FC236}">
                <a16:creationId xmlns:a16="http://schemas.microsoft.com/office/drawing/2014/main" id="{786A17CE-9436-AD5B-86C1-37879EEC54FA}"/>
              </a:ext>
            </a:extLst>
          </p:cNvPr>
          <p:cNvSpPr>
            <a:spLocks noGrp="1"/>
          </p:cNvSpPr>
          <p:nvPr>
            <p:ph type="title" hasCustomPrompt="1"/>
          </p:nvPr>
        </p:nvSpPr>
        <p:spPr>
          <a:xfrm>
            <a:off x="761161" y="783158"/>
            <a:ext cx="10185135" cy="892800"/>
          </a:xfrm>
        </p:spPr>
        <p:txBody>
          <a:bodyPr anchor="b"/>
          <a:lstStyle>
            <a:lvl1pPr>
              <a:defRPr b="0"/>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481585371"/>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2_Rubrik + Underrubrik och punktlista_dokumentation">
    <p:bg>
      <p:bgRef idx="1001">
        <a:schemeClr val="bg2"/>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81EC4904-A20B-114C-BFCF-2A96C2A46596}" type="datetime1">
              <a:rPr lang="sv-SE" smtClean="0"/>
              <a:t>2025-06-18</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dirty="0"/>
              <a:t>Namnet på presentationen</a:t>
            </a: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7" name="Text Placeholder 2">
            <a:extLst>
              <a:ext uri="{FF2B5EF4-FFF2-40B4-BE49-F238E27FC236}">
                <a16:creationId xmlns:a16="http://schemas.microsoft.com/office/drawing/2014/main" id="{053FF812-31F8-4477-C4FD-601636C0785A}"/>
              </a:ext>
            </a:extLst>
          </p:cNvPr>
          <p:cNvSpPr>
            <a:spLocks noGrp="1"/>
          </p:cNvSpPr>
          <p:nvPr>
            <p:ph type="body" idx="13" hasCustomPrompt="1"/>
          </p:nvPr>
        </p:nvSpPr>
        <p:spPr>
          <a:xfrm>
            <a:off x="838023" y="5278259"/>
            <a:ext cx="2713640" cy="808253"/>
          </a:xfrm>
          <a:noFill/>
          <a:ln w="12700">
            <a:solidFill>
              <a:schemeClr val="tx2"/>
            </a:solidFill>
            <a:prstDash val="dash"/>
            <a:extLst>
              <a:ext uri="{C807C97D-BFC1-408E-A445-0C87EB9F89A2}">
                <ask:lineSketchStyleProps xmlns:ask="http://schemas.microsoft.com/office/drawing/2018/sketchyshapes" sd="1219033472">
                  <a:custGeom>
                    <a:avLst/>
                    <a:gdLst>
                      <a:gd name="connsiteX0" fmla="*/ 0 w 2713640"/>
                      <a:gd name="connsiteY0" fmla="*/ 0 h 1418246"/>
                      <a:gd name="connsiteX1" fmla="*/ 515592 w 2713640"/>
                      <a:gd name="connsiteY1" fmla="*/ 0 h 1418246"/>
                      <a:gd name="connsiteX2" fmla="*/ 976910 w 2713640"/>
                      <a:gd name="connsiteY2" fmla="*/ 0 h 1418246"/>
                      <a:gd name="connsiteX3" fmla="*/ 1573911 w 2713640"/>
                      <a:gd name="connsiteY3" fmla="*/ 0 h 1418246"/>
                      <a:gd name="connsiteX4" fmla="*/ 2089503 w 2713640"/>
                      <a:gd name="connsiteY4" fmla="*/ 0 h 1418246"/>
                      <a:gd name="connsiteX5" fmla="*/ 2713640 w 2713640"/>
                      <a:gd name="connsiteY5" fmla="*/ 0 h 1418246"/>
                      <a:gd name="connsiteX6" fmla="*/ 2713640 w 2713640"/>
                      <a:gd name="connsiteY6" fmla="*/ 501114 h 1418246"/>
                      <a:gd name="connsiteX7" fmla="*/ 2713640 w 2713640"/>
                      <a:gd name="connsiteY7" fmla="*/ 973862 h 1418246"/>
                      <a:gd name="connsiteX8" fmla="*/ 2713640 w 2713640"/>
                      <a:gd name="connsiteY8" fmla="*/ 1418246 h 1418246"/>
                      <a:gd name="connsiteX9" fmla="*/ 2225185 w 2713640"/>
                      <a:gd name="connsiteY9" fmla="*/ 1418246 h 1418246"/>
                      <a:gd name="connsiteX10" fmla="*/ 1682457 w 2713640"/>
                      <a:gd name="connsiteY10" fmla="*/ 1418246 h 1418246"/>
                      <a:gd name="connsiteX11" fmla="*/ 1139729 w 2713640"/>
                      <a:gd name="connsiteY11" fmla="*/ 1418246 h 1418246"/>
                      <a:gd name="connsiteX12" fmla="*/ 624137 w 2713640"/>
                      <a:gd name="connsiteY12" fmla="*/ 1418246 h 1418246"/>
                      <a:gd name="connsiteX13" fmla="*/ 0 w 2713640"/>
                      <a:gd name="connsiteY13" fmla="*/ 1418246 h 1418246"/>
                      <a:gd name="connsiteX14" fmla="*/ 0 w 2713640"/>
                      <a:gd name="connsiteY14" fmla="*/ 917132 h 1418246"/>
                      <a:gd name="connsiteX15" fmla="*/ 0 w 2713640"/>
                      <a:gd name="connsiteY15" fmla="*/ 416019 h 1418246"/>
                      <a:gd name="connsiteX16" fmla="*/ 0 w 2713640"/>
                      <a:gd name="connsiteY16" fmla="*/ 0 h 141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40" h="1418246" extrusionOk="0">
                        <a:moveTo>
                          <a:pt x="0" y="0"/>
                        </a:moveTo>
                        <a:cubicBezTo>
                          <a:pt x="214176" y="-34282"/>
                          <a:pt x="356295" y="46070"/>
                          <a:pt x="515592" y="0"/>
                        </a:cubicBezTo>
                        <a:cubicBezTo>
                          <a:pt x="674889" y="-46070"/>
                          <a:pt x="777855" y="38440"/>
                          <a:pt x="976910" y="0"/>
                        </a:cubicBezTo>
                        <a:cubicBezTo>
                          <a:pt x="1175965" y="-38440"/>
                          <a:pt x="1391101" y="6774"/>
                          <a:pt x="1573911" y="0"/>
                        </a:cubicBezTo>
                        <a:cubicBezTo>
                          <a:pt x="1756721" y="-6774"/>
                          <a:pt x="1942621" y="47994"/>
                          <a:pt x="2089503" y="0"/>
                        </a:cubicBezTo>
                        <a:cubicBezTo>
                          <a:pt x="2236385" y="-47994"/>
                          <a:pt x="2560678" y="6464"/>
                          <a:pt x="2713640" y="0"/>
                        </a:cubicBezTo>
                        <a:cubicBezTo>
                          <a:pt x="2766660" y="108201"/>
                          <a:pt x="2684174" y="374384"/>
                          <a:pt x="2713640" y="501114"/>
                        </a:cubicBezTo>
                        <a:cubicBezTo>
                          <a:pt x="2743106" y="627844"/>
                          <a:pt x="2670340" y="762561"/>
                          <a:pt x="2713640" y="973862"/>
                        </a:cubicBezTo>
                        <a:cubicBezTo>
                          <a:pt x="2756940" y="1185163"/>
                          <a:pt x="2669163" y="1290856"/>
                          <a:pt x="2713640" y="1418246"/>
                        </a:cubicBezTo>
                        <a:cubicBezTo>
                          <a:pt x="2508993" y="1461930"/>
                          <a:pt x="2369559" y="1388474"/>
                          <a:pt x="2225185" y="1418246"/>
                        </a:cubicBezTo>
                        <a:cubicBezTo>
                          <a:pt x="2080811" y="1448018"/>
                          <a:pt x="1796141" y="1362010"/>
                          <a:pt x="1682457" y="1418246"/>
                        </a:cubicBezTo>
                        <a:cubicBezTo>
                          <a:pt x="1568773" y="1474482"/>
                          <a:pt x="1410902" y="1356598"/>
                          <a:pt x="1139729" y="1418246"/>
                        </a:cubicBezTo>
                        <a:cubicBezTo>
                          <a:pt x="868556" y="1479894"/>
                          <a:pt x="853596" y="1402800"/>
                          <a:pt x="624137" y="1418246"/>
                        </a:cubicBezTo>
                        <a:cubicBezTo>
                          <a:pt x="394678" y="1433692"/>
                          <a:pt x="281774" y="1385768"/>
                          <a:pt x="0" y="1418246"/>
                        </a:cubicBezTo>
                        <a:cubicBezTo>
                          <a:pt x="-24822" y="1297991"/>
                          <a:pt x="9492" y="1115928"/>
                          <a:pt x="0" y="917132"/>
                        </a:cubicBezTo>
                        <a:cubicBezTo>
                          <a:pt x="-9492" y="718336"/>
                          <a:pt x="51261" y="535191"/>
                          <a:pt x="0" y="416019"/>
                        </a:cubicBezTo>
                        <a:cubicBezTo>
                          <a:pt x="-51261" y="296847"/>
                          <a:pt x="550" y="164767"/>
                          <a:pt x="0" y="0"/>
                        </a:cubicBezTo>
                        <a:close/>
                      </a:path>
                    </a:pathLst>
                  </a:custGeom>
                  <ask:type>
                    <ask:lineSketchNone/>
                  </ask:type>
                </ask:lineSketchStyleProps>
              </a:ext>
            </a:extLst>
          </a:ln>
        </p:spPr>
        <p:txBody>
          <a:bodyPr wrap="square" lIns="180000" tIns="180000" rIns="180000" bIns="180000" anchor="t">
            <a:noAutofit/>
          </a:bodyPr>
          <a:lstStyle>
            <a:lvl1pPr marL="0" indent="0">
              <a:lnSpc>
                <a:spcPct val="90000"/>
              </a:lnSpc>
              <a:buNone/>
              <a:defRPr sz="1200" b="1" i="0">
                <a:solidFill>
                  <a:schemeClr val="tx1"/>
                </a:solidFill>
                <a:latin typeface="Figtree SemiBold"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sv-SE" dirty="0"/>
              <a:t>Här finns en textruta för det lite mindre texterna som skall lyftas fram och få lite inramning.</a:t>
            </a:r>
          </a:p>
        </p:txBody>
      </p:sp>
      <p:sp>
        <p:nvSpPr>
          <p:cNvPr id="10" name="Title 1">
            <a:extLst>
              <a:ext uri="{FF2B5EF4-FFF2-40B4-BE49-F238E27FC236}">
                <a16:creationId xmlns:a16="http://schemas.microsoft.com/office/drawing/2014/main" id="{786A17CE-9436-AD5B-86C1-37879EEC54FA}"/>
              </a:ext>
            </a:extLst>
          </p:cNvPr>
          <p:cNvSpPr>
            <a:spLocks noGrp="1"/>
          </p:cNvSpPr>
          <p:nvPr>
            <p:ph type="title" hasCustomPrompt="1"/>
          </p:nvPr>
        </p:nvSpPr>
        <p:spPr>
          <a:xfrm>
            <a:off x="761162" y="783158"/>
            <a:ext cx="10158629" cy="892800"/>
          </a:xfrm>
        </p:spPr>
        <p:txBody>
          <a:bodyPr anchor="b"/>
          <a:lstStyle>
            <a:lvl1pPr>
              <a:defRPr b="0"/>
            </a:lvl1pPr>
          </a:lstStyle>
          <a:p>
            <a:r>
              <a:rPr lang="sv-SE" dirty="0"/>
              <a:t>En sida med rubrik och om du vill kan den vara lite längre och på två rader</a:t>
            </a:r>
            <a:endParaRPr lang="en-US" dirty="0"/>
          </a:p>
        </p:txBody>
      </p:sp>
      <p:sp>
        <p:nvSpPr>
          <p:cNvPr id="9" name="Platshållare för innehåll 8">
            <a:extLst>
              <a:ext uri="{FF2B5EF4-FFF2-40B4-BE49-F238E27FC236}">
                <a16:creationId xmlns:a16="http://schemas.microsoft.com/office/drawing/2014/main" id="{A4A88766-40D8-F586-0E62-065AC8E0760C}"/>
              </a:ext>
            </a:extLst>
          </p:cNvPr>
          <p:cNvSpPr>
            <a:spLocks noGrp="1"/>
          </p:cNvSpPr>
          <p:nvPr>
            <p:ph sz="quarter" idx="14"/>
          </p:nvPr>
        </p:nvSpPr>
        <p:spPr>
          <a:xfrm>
            <a:off x="838200" y="2430226"/>
            <a:ext cx="10593388" cy="2848212"/>
          </a:xfrm>
        </p:spPr>
        <p:txBody>
          <a:bodyPr/>
          <a:lstStyle/>
          <a:p>
            <a:pPr lvl="0"/>
            <a:r>
              <a:rPr lang="sv-SE"/>
              <a:t>Klicka här för att ändra format på bakgrundstexten</a:t>
            </a:r>
          </a:p>
          <a:p>
            <a:pPr lvl="1"/>
            <a:r>
              <a:rPr lang="sv-SE"/>
              <a:t>Nivå två</a:t>
            </a:r>
          </a:p>
        </p:txBody>
      </p:sp>
      <p:sp>
        <p:nvSpPr>
          <p:cNvPr id="8" name="Platshållare för text 24">
            <a:extLst>
              <a:ext uri="{FF2B5EF4-FFF2-40B4-BE49-F238E27FC236}">
                <a16:creationId xmlns:a16="http://schemas.microsoft.com/office/drawing/2014/main" id="{27ECE10A-AE61-7B40-F087-DAA250AD000F}"/>
              </a:ext>
            </a:extLst>
          </p:cNvPr>
          <p:cNvSpPr>
            <a:spLocks noGrp="1"/>
          </p:cNvSpPr>
          <p:nvPr>
            <p:ph type="body" sz="quarter" idx="15" hasCustomPrompt="1"/>
          </p:nvPr>
        </p:nvSpPr>
        <p:spPr>
          <a:xfrm>
            <a:off x="838200" y="1863524"/>
            <a:ext cx="10082213" cy="566939"/>
          </a:xfrm>
        </p:spPr>
        <p:txBody>
          <a:bodyPr/>
          <a:lstStyle>
            <a:lvl1pPr marL="0" indent="0">
              <a:buNone/>
              <a:defRPr>
                <a:latin typeface="Larken ExtraBold" pitchFamily="2" charset="0"/>
              </a:defRPr>
            </a:lvl1pPr>
          </a:lstStyle>
          <a:p>
            <a:pPr lvl="0"/>
            <a:r>
              <a:rPr lang="sv-SE" dirty="0"/>
              <a:t>Underrubrik</a:t>
            </a:r>
          </a:p>
        </p:txBody>
      </p:sp>
    </p:spTree>
    <p:extLst>
      <p:ext uri="{BB962C8B-B14F-4D97-AF65-F5344CB8AC3E}">
        <p14:creationId xmlns:p14="http://schemas.microsoft.com/office/powerpoint/2010/main" val="2055663993"/>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Rubrik/Brödtext + Punktlista">
    <p:bg>
      <p:bgRef idx="1001">
        <a:schemeClr val="bg2"/>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3188" y="987425"/>
            <a:ext cx="5298958" cy="4873625"/>
          </a:xfrm>
        </p:spPr>
        <p:txBody>
          <a:bodyPr>
            <a:noAutofit/>
          </a:bodyPr>
          <a:lstStyle>
            <a:lvl1pPr>
              <a:lnSpc>
                <a:spcPct val="90000"/>
              </a:lnSpc>
              <a:defRPr sz="1400"/>
            </a:lvl1pPr>
            <a:lvl2pPr>
              <a:lnSpc>
                <a:spcPct val="90000"/>
              </a:lnSpc>
              <a:defRPr sz="1400"/>
            </a:lvl2pPr>
            <a:lvl3pPr>
              <a:lnSpc>
                <a:spcPct val="100000"/>
              </a:lnSpc>
              <a:defRPr sz="1400"/>
            </a:lvl3pPr>
            <a:lvl4pPr>
              <a:defRPr sz="1200"/>
            </a:lvl4pPr>
            <a:lvl5pPr>
              <a:defRPr sz="8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p:txBody>
      </p:sp>
      <p:sp>
        <p:nvSpPr>
          <p:cNvPr id="5" name="Date Placeholder 4"/>
          <p:cNvSpPr>
            <a:spLocks noGrp="1"/>
          </p:cNvSpPr>
          <p:nvPr>
            <p:ph type="dt" sz="half" idx="10"/>
          </p:nvPr>
        </p:nvSpPr>
        <p:spPr/>
        <p:txBody>
          <a:bodyPr/>
          <a:lstStyle/>
          <a:p>
            <a:fld id="{1CDE63DE-0C45-D140-84C7-648D670043DB}" type="datetime1">
              <a:rPr lang="sv-SE" smtClean="0"/>
              <a:t>2025-06-18</a:t>
            </a:fld>
            <a:endParaRPr lang="sv-SE"/>
          </a:p>
        </p:txBody>
      </p:sp>
      <p:sp>
        <p:nvSpPr>
          <p:cNvPr id="6" name="Footer Placeholder 5"/>
          <p:cNvSpPr>
            <a:spLocks noGrp="1"/>
          </p:cNvSpPr>
          <p:nvPr>
            <p:ph type="ftr" sz="quarter" idx="11"/>
          </p:nvPr>
        </p:nvSpPr>
        <p:spPr/>
        <p:txBody>
          <a:bodyPr/>
          <a:lstStyle/>
          <a:p>
            <a:r>
              <a:rPr lang="sv-SE"/>
              <a:t>Namnet på presentationen</a:t>
            </a:r>
          </a:p>
        </p:txBody>
      </p:sp>
      <p:sp>
        <p:nvSpPr>
          <p:cNvPr id="7" name="Slide Number Placeholder 6"/>
          <p:cNvSpPr>
            <a:spLocks noGrp="1"/>
          </p:cNvSpPr>
          <p:nvPr>
            <p:ph type="sldNum" sz="quarter" idx="12"/>
          </p:nvPr>
        </p:nvSpPr>
        <p:spPr/>
        <p:txBody>
          <a:bodyPr/>
          <a:lstStyle/>
          <a:p>
            <a:fld id="{A96BDF98-47F6-474D-9A48-7BA703DF66EB}" type="slidenum">
              <a:rPr lang="sv-SE" smtClean="0"/>
              <a:t>‹#›</a:t>
            </a:fld>
            <a:endParaRPr lang="sv-SE"/>
          </a:p>
        </p:txBody>
      </p:sp>
      <p:sp>
        <p:nvSpPr>
          <p:cNvPr id="2" name="Title 1">
            <a:extLst>
              <a:ext uri="{FF2B5EF4-FFF2-40B4-BE49-F238E27FC236}">
                <a16:creationId xmlns:a16="http://schemas.microsoft.com/office/drawing/2014/main" id="{57E9674E-DA03-9B20-A8E9-6A02F2CE63FB}"/>
              </a:ext>
            </a:extLst>
          </p:cNvPr>
          <p:cNvSpPr>
            <a:spLocks noGrp="1"/>
          </p:cNvSpPr>
          <p:nvPr>
            <p:ph type="title"/>
          </p:nvPr>
        </p:nvSpPr>
        <p:spPr>
          <a:xfrm>
            <a:off x="839788" y="760211"/>
            <a:ext cx="3932237" cy="1431685"/>
          </a:xfrm>
        </p:spPr>
        <p:txBody>
          <a:bodyPr anchor="b">
            <a:noAutofit/>
          </a:bodyPr>
          <a:lstStyle>
            <a:lvl1pPr>
              <a:lnSpc>
                <a:spcPct val="90000"/>
              </a:lnSpc>
              <a:defRPr sz="3200" b="0"/>
            </a:lvl1pPr>
          </a:lstStyle>
          <a:p>
            <a:r>
              <a:rPr lang="sv-SE"/>
              <a:t>Klicka här för att ändra mall för rubrikformat</a:t>
            </a:r>
            <a:endParaRPr lang="en-US" dirty="0"/>
          </a:p>
        </p:txBody>
      </p:sp>
      <p:sp>
        <p:nvSpPr>
          <p:cNvPr id="4" name="Text Placeholder 3">
            <a:extLst>
              <a:ext uri="{FF2B5EF4-FFF2-40B4-BE49-F238E27FC236}">
                <a16:creationId xmlns:a16="http://schemas.microsoft.com/office/drawing/2014/main" id="{833830BD-C2CD-D0A1-6D5B-B8C2FA353C14}"/>
              </a:ext>
            </a:extLst>
          </p:cNvPr>
          <p:cNvSpPr>
            <a:spLocks noGrp="1"/>
          </p:cNvSpPr>
          <p:nvPr>
            <p:ph type="body" sz="half" idx="2"/>
          </p:nvPr>
        </p:nvSpPr>
        <p:spPr>
          <a:xfrm>
            <a:off x="839788" y="2191898"/>
            <a:ext cx="3932237" cy="3472455"/>
          </a:xfrm>
        </p:spPr>
        <p:txBody>
          <a:bodyPr tIns="216000">
            <a:noAutofit/>
          </a:bodyPr>
          <a:lstStyle>
            <a:lvl1pPr marL="0" indent="0">
              <a:lnSpc>
                <a:spcPct val="100000"/>
              </a:lnSpc>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dirty="0"/>
              <a:t>Klicka här för att ändra format på bakgrundstexten</a:t>
            </a:r>
          </a:p>
        </p:txBody>
      </p:sp>
    </p:spTree>
    <p:extLst>
      <p:ext uri="{BB962C8B-B14F-4D97-AF65-F5344CB8AC3E}">
        <p14:creationId xmlns:p14="http://schemas.microsoft.com/office/powerpoint/2010/main" val="1029527185"/>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Agenda + Bild_dokumentation">
    <p:bg>
      <p:bgRef idx="1001">
        <a:schemeClr val="bg2"/>
      </p:bgRef>
    </p:bg>
    <p:spTree>
      <p:nvGrpSpPr>
        <p:cNvPr id="1" name=""/>
        <p:cNvGrpSpPr/>
        <p:nvPr/>
      </p:nvGrpSpPr>
      <p:grpSpPr>
        <a:xfrm>
          <a:off x="0" y="0"/>
          <a:ext cx="0" cy="0"/>
          <a:chOff x="0" y="0"/>
          <a:chExt cx="0" cy="0"/>
        </a:xfrm>
      </p:grpSpPr>
      <p:sp>
        <p:nvSpPr>
          <p:cNvPr id="3" name="Picture Placeholder 2"/>
          <p:cNvSpPr>
            <a:spLocks noGrp="1" noChangeAspect="1"/>
          </p:cNvSpPr>
          <p:nvPr>
            <p:ph type="pic" idx="1" hasCustomPrompt="1"/>
          </p:nvPr>
        </p:nvSpPr>
        <p:spPr>
          <a:xfrm>
            <a:off x="6222380" y="0"/>
            <a:ext cx="5969620" cy="6857999"/>
          </a:xfrm>
          <a:noFill/>
        </p:spPr>
        <p:txBody>
          <a:bodyPr lIns="360000" rIns="90000" anchor="ctr">
            <a:normAutofit/>
          </a:bodyPr>
          <a:lstStyle>
            <a:lvl1pPr marL="0" indent="0" algn="l">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9" name="Text Placeholder 15">
            <a:extLst>
              <a:ext uri="{FF2B5EF4-FFF2-40B4-BE49-F238E27FC236}">
                <a16:creationId xmlns:a16="http://schemas.microsoft.com/office/drawing/2014/main" id="{E164BFF8-5CB8-CBB2-54B5-96730F8CA318}"/>
              </a:ext>
            </a:extLst>
          </p:cNvPr>
          <p:cNvSpPr>
            <a:spLocks noGrp="1"/>
          </p:cNvSpPr>
          <p:nvPr>
            <p:ph type="body" sz="quarter" idx="15" hasCustomPrompt="1"/>
          </p:nvPr>
        </p:nvSpPr>
        <p:spPr>
          <a:xfrm>
            <a:off x="839787" y="2221954"/>
            <a:ext cx="4769275" cy="3456457"/>
          </a:xfrm>
        </p:spPr>
        <p:txBody>
          <a:bodyPr>
            <a:noAutofit/>
          </a:bodyPr>
          <a:lstStyle>
            <a:lvl1pPr marL="342900" indent="-342900">
              <a:lnSpc>
                <a:spcPct val="100000"/>
              </a:lnSpc>
              <a:buFont typeface="+mj-lt"/>
              <a:buAutoNum type="arabicPeriod"/>
              <a:defRPr sz="1400"/>
            </a:lvl1pPr>
            <a:lvl2pPr marL="457200" indent="0">
              <a:buNone/>
              <a:defRPr sz="1700"/>
            </a:lvl2pPr>
            <a:lvl3pPr marL="914400" indent="0">
              <a:buNone/>
              <a:defRPr sz="1700"/>
            </a:lvl3pPr>
            <a:lvl4pPr marL="1371600" indent="0">
              <a:buNone/>
              <a:defRPr sz="1700"/>
            </a:lvl4pPr>
            <a:lvl5pPr marL="1828800" indent="0">
              <a:buNone/>
              <a:defRPr sz="1700"/>
            </a:lvl5pPr>
          </a:lstStyle>
          <a:p>
            <a:pPr lvl="0"/>
            <a:r>
              <a:rPr lang="en-GB" dirty="0" err="1"/>
              <a:t>Klicka</a:t>
            </a:r>
            <a:r>
              <a:rPr lang="en-GB" dirty="0"/>
              <a:t> </a:t>
            </a:r>
            <a:r>
              <a:rPr lang="en-GB" dirty="0" err="1"/>
              <a:t>här</a:t>
            </a:r>
            <a:r>
              <a:rPr lang="en-GB" dirty="0"/>
              <a:t> för </a:t>
            </a:r>
            <a:r>
              <a:rPr lang="en-GB" dirty="0" err="1"/>
              <a:t>addera</a:t>
            </a:r>
            <a:r>
              <a:rPr lang="en-GB" dirty="0"/>
              <a:t> text</a:t>
            </a:r>
          </a:p>
          <a:p>
            <a:pPr lvl="0"/>
            <a:endParaRPr lang="en-GB" dirty="0"/>
          </a:p>
        </p:txBody>
      </p:sp>
      <p:sp>
        <p:nvSpPr>
          <p:cNvPr id="10" name="Rubrik 9">
            <a:extLst>
              <a:ext uri="{FF2B5EF4-FFF2-40B4-BE49-F238E27FC236}">
                <a16:creationId xmlns:a16="http://schemas.microsoft.com/office/drawing/2014/main" id="{423D1616-42C0-8113-4372-97FDB1331CEF}"/>
              </a:ext>
            </a:extLst>
          </p:cNvPr>
          <p:cNvSpPr>
            <a:spLocks noGrp="1"/>
          </p:cNvSpPr>
          <p:nvPr>
            <p:ph type="title" hasCustomPrompt="1"/>
          </p:nvPr>
        </p:nvSpPr>
        <p:spPr>
          <a:xfrm>
            <a:off x="839787" y="365125"/>
            <a:ext cx="4769275" cy="1731303"/>
          </a:xfrm>
        </p:spPr>
        <p:txBody>
          <a:bodyPr anchor="b">
            <a:noAutofit/>
          </a:bodyPr>
          <a:lstStyle>
            <a:lvl1pPr>
              <a:defRPr b="0"/>
            </a:lvl1pPr>
          </a:lstStyle>
          <a:p>
            <a:r>
              <a:rPr lang="sv-SE" dirty="0"/>
              <a:t>Agenda</a:t>
            </a:r>
          </a:p>
        </p:txBody>
      </p:sp>
      <p:sp>
        <p:nvSpPr>
          <p:cNvPr id="11" name="Platshållare för datum 10">
            <a:extLst>
              <a:ext uri="{FF2B5EF4-FFF2-40B4-BE49-F238E27FC236}">
                <a16:creationId xmlns:a16="http://schemas.microsoft.com/office/drawing/2014/main" id="{85109431-32CF-47E5-E737-8897BDC16ACF}"/>
              </a:ext>
            </a:extLst>
          </p:cNvPr>
          <p:cNvSpPr>
            <a:spLocks noGrp="1"/>
          </p:cNvSpPr>
          <p:nvPr>
            <p:ph type="dt" sz="half" idx="16"/>
          </p:nvPr>
        </p:nvSpPr>
        <p:spPr/>
        <p:txBody>
          <a:bodyPr/>
          <a:lstStyle/>
          <a:p>
            <a:fld id="{67E2A38C-64E8-5147-A2C1-FF82D9A4646F}" type="datetime1">
              <a:rPr lang="sv-SE" smtClean="0"/>
              <a:t>2025-06-18</a:t>
            </a:fld>
            <a:endParaRPr lang="sv-SE" dirty="0"/>
          </a:p>
        </p:txBody>
      </p:sp>
      <p:sp>
        <p:nvSpPr>
          <p:cNvPr id="12" name="Platshållare för sidfot 11">
            <a:extLst>
              <a:ext uri="{FF2B5EF4-FFF2-40B4-BE49-F238E27FC236}">
                <a16:creationId xmlns:a16="http://schemas.microsoft.com/office/drawing/2014/main" id="{25820DC9-F1AA-A01B-6E33-6027F5234001}"/>
              </a:ext>
            </a:extLst>
          </p:cNvPr>
          <p:cNvSpPr>
            <a:spLocks noGrp="1"/>
          </p:cNvSpPr>
          <p:nvPr>
            <p:ph type="ftr" sz="quarter" idx="17"/>
          </p:nvPr>
        </p:nvSpPr>
        <p:spPr/>
        <p:txBody>
          <a:bodyPr/>
          <a:lstStyle/>
          <a:p>
            <a:r>
              <a:rPr lang="sv-SE" dirty="0"/>
              <a:t>Namnet på presentationen</a:t>
            </a:r>
          </a:p>
        </p:txBody>
      </p:sp>
      <p:sp>
        <p:nvSpPr>
          <p:cNvPr id="13" name="Platshållare för bildnummer 12">
            <a:extLst>
              <a:ext uri="{FF2B5EF4-FFF2-40B4-BE49-F238E27FC236}">
                <a16:creationId xmlns:a16="http://schemas.microsoft.com/office/drawing/2014/main" id="{34E2E5F5-31E9-F6AD-0E68-649CFB08ECC7}"/>
              </a:ext>
            </a:extLst>
          </p:cNvPr>
          <p:cNvSpPr>
            <a:spLocks noGrp="1"/>
          </p:cNvSpPr>
          <p:nvPr>
            <p:ph type="sldNum" sz="quarter" idx="18"/>
          </p:nvPr>
        </p:nvSpPr>
        <p:spPr/>
        <p:txBody>
          <a:bodyPr/>
          <a:lstStyle>
            <a:lvl1pPr>
              <a:defRPr>
                <a:solidFill>
                  <a:schemeClr val="bg1"/>
                </a:solidFill>
              </a:defRPr>
            </a:lvl1pPr>
          </a:lstStyle>
          <a:p>
            <a:fld id="{A96BDF98-47F6-474D-9A48-7BA703DF66EB}" type="slidenum">
              <a:rPr lang="sv-SE" smtClean="0"/>
              <a:pPr/>
              <a:t>‹#›</a:t>
            </a:fld>
            <a:endParaRPr lang="sv-SE" dirty="0"/>
          </a:p>
        </p:txBody>
      </p:sp>
    </p:spTree>
    <p:extLst>
      <p:ext uri="{BB962C8B-B14F-4D97-AF65-F5344CB8AC3E}">
        <p14:creationId xmlns:p14="http://schemas.microsoft.com/office/powerpoint/2010/main" val="1063928454"/>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Rubrik + Punktlista + Bild till höger_dokumentation">
    <p:bg>
      <p:bgRef idx="1001">
        <a:schemeClr val="bg2"/>
      </p:bgRef>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D0BA825-DFF6-EB79-9AA3-A85BD6312FBF}"/>
              </a:ext>
            </a:extLst>
          </p:cNvPr>
          <p:cNvSpPr>
            <a:spLocks noGrp="1" noChangeAspect="1"/>
          </p:cNvSpPr>
          <p:nvPr>
            <p:ph type="pic" idx="1" hasCustomPrompt="1"/>
          </p:nvPr>
        </p:nvSpPr>
        <p:spPr>
          <a:xfrm>
            <a:off x="6582938" y="0"/>
            <a:ext cx="5609061" cy="6857999"/>
          </a:xfrm>
          <a:noFill/>
        </p:spPr>
        <p:txBody>
          <a:bodyPr lIns="360000" rIns="90000" anchor="ctr" anchorCtr="0">
            <a:normAutofit/>
          </a:bodyPr>
          <a:lstStyle>
            <a:lvl1pPr marL="0" indent="0" algn="l">
              <a:buNone/>
              <a:defRPr sz="1400" b="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13" name="Platshållare för bildnummer 12">
            <a:extLst>
              <a:ext uri="{FF2B5EF4-FFF2-40B4-BE49-F238E27FC236}">
                <a16:creationId xmlns:a16="http://schemas.microsoft.com/office/drawing/2014/main" id="{9200B7AC-8BE6-2E5F-6C8E-32E689E6096E}"/>
              </a:ext>
            </a:extLst>
          </p:cNvPr>
          <p:cNvSpPr>
            <a:spLocks noGrp="1"/>
          </p:cNvSpPr>
          <p:nvPr>
            <p:ph type="sldNum" sz="quarter" idx="12"/>
          </p:nvPr>
        </p:nvSpPr>
        <p:spPr/>
        <p:txBody>
          <a:bodyPr/>
          <a:lstStyle>
            <a:lvl1pPr>
              <a:defRPr>
                <a:solidFill>
                  <a:schemeClr val="bg1"/>
                </a:solidFill>
              </a:defRPr>
            </a:lvl1pPr>
          </a:lstStyle>
          <a:p>
            <a:fld id="{A96BDF98-47F6-474D-9A48-7BA703DF66EB}" type="slidenum">
              <a:rPr lang="sv-SE" smtClean="0"/>
              <a:pPr/>
              <a:t>‹#›</a:t>
            </a:fld>
            <a:endParaRPr lang="sv-SE" dirty="0"/>
          </a:p>
        </p:txBody>
      </p:sp>
      <p:sp>
        <p:nvSpPr>
          <p:cNvPr id="11" name="Platshållare för datum 10">
            <a:extLst>
              <a:ext uri="{FF2B5EF4-FFF2-40B4-BE49-F238E27FC236}">
                <a16:creationId xmlns:a16="http://schemas.microsoft.com/office/drawing/2014/main" id="{2F7EB2AB-165A-E750-A4C3-A6DD96DF4FCF}"/>
              </a:ext>
            </a:extLst>
          </p:cNvPr>
          <p:cNvSpPr>
            <a:spLocks noGrp="1"/>
          </p:cNvSpPr>
          <p:nvPr>
            <p:ph type="dt" sz="half" idx="10"/>
          </p:nvPr>
        </p:nvSpPr>
        <p:spPr/>
        <p:txBody>
          <a:bodyPr/>
          <a:lstStyle/>
          <a:p>
            <a:fld id="{567C2BF7-EBDB-A44D-A399-443578411502}" type="datetime1">
              <a:rPr lang="sv-SE" smtClean="0"/>
              <a:t>2025-06-18</a:t>
            </a:fld>
            <a:endParaRPr lang="sv-SE" dirty="0"/>
          </a:p>
        </p:txBody>
      </p:sp>
      <p:sp>
        <p:nvSpPr>
          <p:cNvPr id="12" name="Platshållare för sidfot 11">
            <a:extLst>
              <a:ext uri="{FF2B5EF4-FFF2-40B4-BE49-F238E27FC236}">
                <a16:creationId xmlns:a16="http://schemas.microsoft.com/office/drawing/2014/main" id="{C6B9CA43-BDD0-F1F3-0417-7278C3CF1AC2}"/>
              </a:ext>
            </a:extLst>
          </p:cNvPr>
          <p:cNvSpPr>
            <a:spLocks noGrp="1"/>
          </p:cNvSpPr>
          <p:nvPr>
            <p:ph type="ftr" sz="quarter" idx="11"/>
          </p:nvPr>
        </p:nvSpPr>
        <p:spPr/>
        <p:txBody>
          <a:bodyPr/>
          <a:lstStyle/>
          <a:p>
            <a:r>
              <a:rPr lang="sv-SE" dirty="0"/>
              <a:t>Namnet på presentationen</a:t>
            </a:r>
          </a:p>
        </p:txBody>
      </p:sp>
      <p:sp>
        <p:nvSpPr>
          <p:cNvPr id="4" name="Content Placeholder 2">
            <a:extLst>
              <a:ext uri="{FF2B5EF4-FFF2-40B4-BE49-F238E27FC236}">
                <a16:creationId xmlns:a16="http://schemas.microsoft.com/office/drawing/2014/main" id="{9E524234-FFD3-821D-1804-1BE54C146DFA}"/>
              </a:ext>
            </a:extLst>
          </p:cNvPr>
          <p:cNvSpPr>
            <a:spLocks noGrp="1"/>
          </p:cNvSpPr>
          <p:nvPr>
            <p:ph idx="14" hasCustomPrompt="1"/>
          </p:nvPr>
        </p:nvSpPr>
        <p:spPr>
          <a:xfrm>
            <a:off x="839788" y="1693904"/>
            <a:ext cx="4769275" cy="4351338"/>
          </a:xfrm>
        </p:spPr>
        <p:txBody>
          <a:bodyPr tIns="216000"/>
          <a:lstStyle>
            <a:lvl1pPr marL="216000" indent="-216000">
              <a:lnSpc>
                <a:spcPct val="100000"/>
              </a:lnSpc>
              <a:buFont typeface="Wingdings" pitchFamily="2" charset="2"/>
              <a:buChar char="§"/>
              <a:defRPr sz="1400"/>
            </a:lvl1pPr>
            <a:lvl2pPr marL="216000" indent="-216000">
              <a:lnSpc>
                <a:spcPct val="100000"/>
              </a:lnSpc>
              <a:buFont typeface="Wingdings" pitchFamily="2" charset="2"/>
              <a:buChar char="§"/>
              <a:defRPr sz="1200"/>
            </a:lvl2pPr>
            <a:lvl3pPr marL="216000" indent="-216000">
              <a:lnSpc>
                <a:spcPct val="100000"/>
              </a:lnSpc>
              <a:buFont typeface="Wingdings" pitchFamily="2" charset="2"/>
              <a:buChar char="§"/>
              <a:defRPr sz="1000"/>
            </a:lvl3pPr>
          </a:lstStyle>
          <a:p>
            <a:pPr lvl="0"/>
            <a:r>
              <a:rPr lang="sv-SE" dirty="0"/>
              <a:t>Här finns möjlighet att skriva en punktlista på med flera rader på varje punkt. Om du gör ett mjukt mellanslag vid radbyte. (Håll nere </a:t>
            </a:r>
            <a:r>
              <a:rPr lang="sv-SE" dirty="0" err="1"/>
              <a:t>Shift</a:t>
            </a:r>
            <a:r>
              <a:rPr lang="sv-SE" dirty="0"/>
              <a:t>-knappen och tryck </a:t>
            </a:r>
            <a:r>
              <a:rPr lang="sv-SE" dirty="0" err="1"/>
              <a:t>Enter</a:t>
            </a:r>
            <a:r>
              <a:rPr lang="sv-SE" dirty="0"/>
              <a:t>). Trycker du bara </a:t>
            </a:r>
            <a:r>
              <a:rPr lang="sv-SE" dirty="0" err="1"/>
              <a:t>Enter</a:t>
            </a:r>
            <a:r>
              <a:rPr lang="sv-SE" dirty="0"/>
              <a:t> blir det automatisk en ny punkt i punktlistan.</a:t>
            </a:r>
          </a:p>
          <a:p>
            <a:pPr lvl="0"/>
            <a:r>
              <a:rPr lang="sv-SE" dirty="0"/>
              <a:t>En ny punkt</a:t>
            </a:r>
            <a:br>
              <a:rPr lang="sv-SE" dirty="0"/>
            </a:br>
            <a:endParaRPr lang="sv-SE" dirty="0"/>
          </a:p>
          <a:p>
            <a:pPr lvl="0"/>
            <a:endParaRPr lang="sv-SE" dirty="0"/>
          </a:p>
        </p:txBody>
      </p:sp>
      <p:sp>
        <p:nvSpPr>
          <p:cNvPr id="6" name="Title 1">
            <a:extLst>
              <a:ext uri="{FF2B5EF4-FFF2-40B4-BE49-F238E27FC236}">
                <a16:creationId xmlns:a16="http://schemas.microsoft.com/office/drawing/2014/main" id="{D10D82C4-6239-3C9D-AB93-9F78B8F7865E}"/>
              </a:ext>
            </a:extLst>
          </p:cNvPr>
          <p:cNvSpPr>
            <a:spLocks noGrp="1"/>
          </p:cNvSpPr>
          <p:nvPr>
            <p:ph type="title" hasCustomPrompt="1"/>
          </p:nvPr>
        </p:nvSpPr>
        <p:spPr>
          <a:xfrm>
            <a:off x="839788" y="760212"/>
            <a:ext cx="4769274" cy="892800"/>
          </a:xfrm>
        </p:spPr>
        <p:txBody>
          <a:bodyPr anchor="b"/>
          <a:lstStyle>
            <a:lvl1pPr>
              <a:lnSpc>
                <a:spcPct val="90000"/>
              </a:lnSpc>
              <a:defRPr sz="3200" b="0"/>
            </a:lvl1pPr>
          </a:lstStyle>
          <a:p>
            <a:r>
              <a:rPr lang="sv-SE" dirty="0"/>
              <a:t>Klicka här för att på rubriken</a:t>
            </a:r>
            <a:endParaRPr lang="en-US" dirty="0"/>
          </a:p>
        </p:txBody>
      </p:sp>
    </p:spTree>
    <p:extLst>
      <p:ext uri="{BB962C8B-B14F-4D97-AF65-F5344CB8AC3E}">
        <p14:creationId xmlns:p14="http://schemas.microsoft.com/office/powerpoint/2010/main" val="1766474974"/>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Sista sida med Kontaktuppgifter">
    <p:bg>
      <p:bgRef idx="1001">
        <a:schemeClr val="bg2"/>
      </p:bgRef>
    </p:bg>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A1E4A11F-5298-F229-4D3A-A6997642590F}"/>
              </a:ext>
            </a:extLst>
          </p:cNvPr>
          <p:cNvSpPr>
            <a:spLocks noGrp="1"/>
          </p:cNvSpPr>
          <p:nvPr>
            <p:ph type="body" sz="quarter" idx="27" hasCustomPrompt="1"/>
          </p:nvPr>
        </p:nvSpPr>
        <p:spPr>
          <a:xfrm>
            <a:off x="6587159" y="2892517"/>
            <a:ext cx="4200441" cy="914977"/>
          </a:xfrm>
        </p:spPr>
        <p:txBody>
          <a:bodyPr>
            <a:noAutofit/>
          </a:bodyPr>
          <a:lstStyle>
            <a:lvl1pPr marL="0" indent="0" algn="l">
              <a:lnSpc>
                <a:spcPct val="110000"/>
              </a:lnSpc>
              <a:spcBef>
                <a:spcPts val="300"/>
              </a:spcBef>
              <a:buNone/>
              <a:defRPr sz="1500"/>
            </a:lvl1pPr>
          </a:lstStyle>
          <a:p>
            <a:r>
              <a:rPr lang="en-GB" b="1" dirty="0" err="1"/>
              <a:t>Namn</a:t>
            </a:r>
            <a:r>
              <a:rPr lang="en-GB" b="1" dirty="0"/>
              <a:t> </a:t>
            </a:r>
            <a:r>
              <a:rPr lang="en-GB" b="1" dirty="0" err="1"/>
              <a:t>Namnsson</a:t>
            </a:r>
            <a:br>
              <a:rPr lang="en-GB" b="1" dirty="0"/>
            </a:br>
            <a:r>
              <a:rPr lang="en-GB" dirty="0" err="1"/>
              <a:t>namn.namnsson@hallnollan.se</a:t>
            </a:r>
            <a:br>
              <a:rPr lang="en-GB" dirty="0"/>
            </a:br>
            <a:r>
              <a:rPr lang="en-GB" dirty="0" err="1"/>
              <a:t>telefonnummer</a:t>
            </a:r>
            <a:endParaRPr lang="en-GB" dirty="0"/>
          </a:p>
        </p:txBody>
      </p:sp>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2139580"/>
            <a:ext cx="3932237" cy="568898"/>
          </a:xfrm>
        </p:spPr>
        <p:txBody>
          <a:bodyPr anchor="b"/>
          <a:lstStyle>
            <a:lvl1pPr algn="l">
              <a:lnSpc>
                <a:spcPct val="90000"/>
              </a:lnSpc>
              <a:defRPr sz="3200" b="0"/>
            </a:lvl1pPr>
          </a:lstStyle>
          <a:p>
            <a:r>
              <a:rPr lang="sv-SE" dirty="0"/>
              <a:t>Tack för er tid!</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
        <p:nvSpPr>
          <p:cNvPr id="16" name="Text Placeholder 5">
            <a:extLst>
              <a:ext uri="{FF2B5EF4-FFF2-40B4-BE49-F238E27FC236}">
                <a16:creationId xmlns:a16="http://schemas.microsoft.com/office/drawing/2014/main" id="{127CD4E3-6427-0CE3-51B2-B9B5018B3C01}"/>
              </a:ext>
            </a:extLst>
          </p:cNvPr>
          <p:cNvSpPr>
            <a:spLocks noGrp="1"/>
          </p:cNvSpPr>
          <p:nvPr>
            <p:ph type="body" sz="quarter" idx="28" hasCustomPrompt="1"/>
          </p:nvPr>
        </p:nvSpPr>
        <p:spPr>
          <a:xfrm>
            <a:off x="6587159" y="3865366"/>
            <a:ext cx="4200441" cy="914977"/>
          </a:xfrm>
        </p:spPr>
        <p:txBody>
          <a:bodyPr>
            <a:noAutofit/>
          </a:bodyPr>
          <a:lstStyle>
            <a:lvl1pPr marL="0" indent="0" algn="l">
              <a:lnSpc>
                <a:spcPct val="110000"/>
              </a:lnSpc>
              <a:spcBef>
                <a:spcPts val="300"/>
              </a:spcBef>
              <a:buNone/>
              <a:defRPr sz="1500"/>
            </a:lvl1pPr>
          </a:lstStyle>
          <a:p>
            <a:r>
              <a:rPr lang="en-GB" b="1" dirty="0" err="1"/>
              <a:t>Namn</a:t>
            </a:r>
            <a:r>
              <a:rPr lang="en-GB" b="1" dirty="0"/>
              <a:t> </a:t>
            </a:r>
            <a:r>
              <a:rPr lang="en-GB" b="1" dirty="0" err="1"/>
              <a:t>Namnsson</a:t>
            </a:r>
            <a:br>
              <a:rPr lang="en-GB" b="1" dirty="0"/>
            </a:br>
            <a:r>
              <a:rPr lang="en-GB" dirty="0" err="1"/>
              <a:t>namn.namnsson@hallnollan.se</a:t>
            </a:r>
            <a:br>
              <a:rPr lang="en-GB" dirty="0"/>
            </a:br>
            <a:r>
              <a:rPr lang="en-GB" dirty="0" err="1"/>
              <a:t>telefonnummer</a:t>
            </a:r>
            <a:endParaRPr lang="en-GB" dirty="0"/>
          </a:p>
        </p:txBody>
      </p:sp>
    </p:spTree>
    <p:extLst>
      <p:ext uri="{BB962C8B-B14F-4D97-AF65-F5344CB8AC3E}">
        <p14:creationId xmlns:p14="http://schemas.microsoft.com/office/powerpoint/2010/main" val="2180102460"/>
      </p:ext>
    </p:extLst>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Sista sida med Kontaktuppgifter">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1965669"/>
            <a:ext cx="4467271" cy="2871677"/>
          </a:xfrm>
        </p:spPr>
        <p:txBody>
          <a:bodyPr anchor="ctr">
            <a:noAutofit/>
          </a:bodyPr>
          <a:lstStyle>
            <a:lvl1pPr algn="l">
              <a:lnSpc>
                <a:spcPct val="90000"/>
              </a:lnSpc>
              <a:defRPr sz="4000" b="0"/>
            </a:lvl1pPr>
          </a:lstStyle>
          <a:p>
            <a:r>
              <a:rPr lang="sv-SE" dirty="0"/>
              <a:t>Tack för er tid!</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Tree>
    <p:extLst>
      <p:ext uri="{BB962C8B-B14F-4D97-AF65-F5344CB8AC3E}">
        <p14:creationId xmlns:p14="http://schemas.microsoft.com/office/powerpoint/2010/main" val="3376330641"/>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Agenda + Bild">
    <p:bg>
      <p:bgRef idx="1001">
        <a:schemeClr val="bg2"/>
      </p:bgRef>
    </p:bg>
    <p:spTree>
      <p:nvGrpSpPr>
        <p:cNvPr id="1" name=""/>
        <p:cNvGrpSpPr/>
        <p:nvPr/>
      </p:nvGrpSpPr>
      <p:grpSpPr>
        <a:xfrm>
          <a:off x="0" y="0"/>
          <a:ext cx="0" cy="0"/>
          <a:chOff x="0" y="0"/>
          <a:chExt cx="0" cy="0"/>
        </a:xfrm>
      </p:grpSpPr>
      <p:sp>
        <p:nvSpPr>
          <p:cNvPr id="3" name="Picture Placeholder 2"/>
          <p:cNvSpPr>
            <a:spLocks noGrp="1" noChangeAspect="1"/>
          </p:cNvSpPr>
          <p:nvPr>
            <p:ph type="pic" idx="1" hasCustomPrompt="1"/>
          </p:nvPr>
        </p:nvSpPr>
        <p:spPr>
          <a:xfrm>
            <a:off x="6222380" y="0"/>
            <a:ext cx="5969620" cy="6857999"/>
          </a:xfrm>
          <a:noFill/>
        </p:spPr>
        <p:txBody>
          <a:bodyPr lIns="360000" rIns="90000" anchor="ctr">
            <a:normAutofit/>
          </a:bodyPr>
          <a:lstStyle>
            <a:lvl1pPr marL="0" indent="0" algn="l">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9" name="Text Placeholder 15">
            <a:extLst>
              <a:ext uri="{FF2B5EF4-FFF2-40B4-BE49-F238E27FC236}">
                <a16:creationId xmlns:a16="http://schemas.microsoft.com/office/drawing/2014/main" id="{E164BFF8-5CB8-CBB2-54B5-96730F8CA318}"/>
              </a:ext>
            </a:extLst>
          </p:cNvPr>
          <p:cNvSpPr>
            <a:spLocks noGrp="1"/>
          </p:cNvSpPr>
          <p:nvPr>
            <p:ph type="body" sz="quarter" idx="15" hasCustomPrompt="1"/>
          </p:nvPr>
        </p:nvSpPr>
        <p:spPr>
          <a:xfrm>
            <a:off x="839787" y="2221954"/>
            <a:ext cx="4769275" cy="3456457"/>
          </a:xfrm>
        </p:spPr>
        <p:txBody>
          <a:bodyPr>
            <a:noAutofit/>
          </a:bodyPr>
          <a:lstStyle>
            <a:lvl1pPr marL="342900" indent="-342900">
              <a:lnSpc>
                <a:spcPct val="100000"/>
              </a:lnSpc>
              <a:buFont typeface="+mj-lt"/>
              <a:buAutoNum type="arabicPeriod"/>
              <a:defRPr sz="1800"/>
            </a:lvl1pPr>
            <a:lvl2pPr marL="457200" indent="0">
              <a:buNone/>
              <a:defRPr sz="1700"/>
            </a:lvl2pPr>
            <a:lvl3pPr marL="914400" indent="0">
              <a:buNone/>
              <a:defRPr sz="1700"/>
            </a:lvl3pPr>
            <a:lvl4pPr marL="1371600" indent="0">
              <a:buNone/>
              <a:defRPr sz="1700"/>
            </a:lvl4pPr>
            <a:lvl5pPr marL="1828800" indent="0">
              <a:buNone/>
              <a:defRPr sz="1700"/>
            </a:lvl5pPr>
          </a:lstStyle>
          <a:p>
            <a:pPr lvl="0"/>
            <a:r>
              <a:rPr lang="en-GB" dirty="0" err="1"/>
              <a:t>Klicka</a:t>
            </a:r>
            <a:r>
              <a:rPr lang="en-GB" dirty="0"/>
              <a:t> </a:t>
            </a:r>
            <a:r>
              <a:rPr lang="en-GB" dirty="0" err="1"/>
              <a:t>här</a:t>
            </a:r>
            <a:r>
              <a:rPr lang="en-GB" dirty="0"/>
              <a:t> för </a:t>
            </a:r>
            <a:r>
              <a:rPr lang="en-GB" dirty="0" err="1"/>
              <a:t>addera</a:t>
            </a:r>
            <a:r>
              <a:rPr lang="en-GB" dirty="0"/>
              <a:t> text</a:t>
            </a:r>
          </a:p>
          <a:p>
            <a:pPr lvl="0"/>
            <a:endParaRPr lang="en-GB" dirty="0"/>
          </a:p>
        </p:txBody>
      </p:sp>
      <p:sp>
        <p:nvSpPr>
          <p:cNvPr id="10" name="Rubrik 9">
            <a:extLst>
              <a:ext uri="{FF2B5EF4-FFF2-40B4-BE49-F238E27FC236}">
                <a16:creationId xmlns:a16="http://schemas.microsoft.com/office/drawing/2014/main" id="{423D1616-42C0-8113-4372-97FDB1331CEF}"/>
              </a:ext>
            </a:extLst>
          </p:cNvPr>
          <p:cNvSpPr>
            <a:spLocks noGrp="1"/>
          </p:cNvSpPr>
          <p:nvPr>
            <p:ph type="title" hasCustomPrompt="1"/>
          </p:nvPr>
        </p:nvSpPr>
        <p:spPr>
          <a:xfrm>
            <a:off x="839787" y="365125"/>
            <a:ext cx="4769275" cy="1731303"/>
          </a:xfrm>
        </p:spPr>
        <p:txBody>
          <a:bodyPr anchor="b">
            <a:noAutofit/>
          </a:bodyPr>
          <a:lstStyle>
            <a:lvl1pPr>
              <a:defRPr b="0"/>
            </a:lvl1pPr>
          </a:lstStyle>
          <a:p>
            <a:r>
              <a:rPr lang="sv-SE" dirty="0"/>
              <a:t>Agenda</a:t>
            </a:r>
          </a:p>
        </p:txBody>
      </p:sp>
      <p:sp>
        <p:nvSpPr>
          <p:cNvPr id="11" name="Platshållare för datum 10">
            <a:extLst>
              <a:ext uri="{FF2B5EF4-FFF2-40B4-BE49-F238E27FC236}">
                <a16:creationId xmlns:a16="http://schemas.microsoft.com/office/drawing/2014/main" id="{85109431-32CF-47E5-E737-8897BDC16ACF}"/>
              </a:ext>
            </a:extLst>
          </p:cNvPr>
          <p:cNvSpPr>
            <a:spLocks noGrp="1"/>
          </p:cNvSpPr>
          <p:nvPr>
            <p:ph type="dt" sz="half" idx="16"/>
          </p:nvPr>
        </p:nvSpPr>
        <p:spPr/>
        <p:txBody>
          <a:bodyPr/>
          <a:lstStyle/>
          <a:p>
            <a:fld id="{70C11F5A-3FE0-6C43-A80E-11AABFEC55DB}" type="datetime1">
              <a:rPr lang="sv-SE" smtClean="0"/>
              <a:t>2025-06-18</a:t>
            </a:fld>
            <a:endParaRPr lang="sv-SE" dirty="0"/>
          </a:p>
        </p:txBody>
      </p:sp>
      <p:sp>
        <p:nvSpPr>
          <p:cNvPr id="12" name="Platshållare för sidfot 11">
            <a:extLst>
              <a:ext uri="{FF2B5EF4-FFF2-40B4-BE49-F238E27FC236}">
                <a16:creationId xmlns:a16="http://schemas.microsoft.com/office/drawing/2014/main" id="{25820DC9-F1AA-A01B-6E33-6027F5234001}"/>
              </a:ext>
            </a:extLst>
          </p:cNvPr>
          <p:cNvSpPr>
            <a:spLocks noGrp="1"/>
          </p:cNvSpPr>
          <p:nvPr>
            <p:ph type="ftr" sz="quarter" idx="17"/>
          </p:nvPr>
        </p:nvSpPr>
        <p:spPr/>
        <p:txBody>
          <a:bodyPr/>
          <a:lstStyle/>
          <a:p>
            <a:r>
              <a:rPr lang="sv-SE"/>
              <a:t>Namnet på presentationen</a:t>
            </a:r>
            <a:endParaRPr lang="sv-SE" dirty="0"/>
          </a:p>
        </p:txBody>
      </p:sp>
      <p:sp>
        <p:nvSpPr>
          <p:cNvPr id="13" name="Platshållare för bildnummer 12">
            <a:extLst>
              <a:ext uri="{FF2B5EF4-FFF2-40B4-BE49-F238E27FC236}">
                <a16:creationId xmlns:a16="http://schemas.microsoft.com/office/drawing/2014/main" id="{34E2E5F5-31E9-F6AD-0E68-649CFB08ECC7}"/>
              </a:ext>
            </a:extLst>
          </p:cNvPr>
          <p:cNvSpPr>
            <a:spLocks noGrp="1"/>
          </p:cNvSpPr>
          <p:nvPr>
            <p:ph type="sldNum" sz="quarter" idx="18"/>
          </p:nvPr>
        </p:nvSpPr>
        <p:spPr/>
        <p:txBody>
          <a:bodyPr/>
          <a:lstStyle>
            <a:lvl1pPr>
              <a:defRPr>
                <a:solidFill>
                  <a:schemeClr val="bg1"/>
                </a:solidFill>
              </a:defRPr>
            </a:lvl1pPr>
          </a:lstStyle>
          <a:p>
            <a:fld id="{A96BDF98-47F6-474D-9A48-7BA703DF66EB}" type="slidenum">
              <a:rPr lang="sv-SE" smtClean="0"/>
              <a:pPr/>
              <a:t>‹#›</a:t>
            </a:fld>
            <a:endParaRPr lang="sv-SE" dirty="0"/>
          </a:p>
        </p:txBody>
      </p:sp>
      <p:pic>
        <p:nvPicPr>
          <p:cNvPr id="2" name="Bildobjekt 1" descr="En bild som visar Teckensnitt, Grafik, symbol, logotyp&#10;&#10;Automatiskt genererad beskrivning">
            <a:extLst>
              <a:ext uri="{FF2B5EF4-FFF2-40B4-BE49-F238E27FC236}">
                <a16:creationId xmlns:a16="http://schemas.microsoft.com/office/drawing/2014/main" id="{8655F32E-8B11-347E-0DD7-0A1E0BD0A1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322639373"/>
      </p:ext>
    </p:extLst>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Frågor">
    <p:bg>
      <p:bgRef idx="1001">
        <a:schemeClr val="bg2"/>
      </p:bgRef>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6188FC2-B987-862E-53F7-93080BAE844E}"/>
              </a:ext>
            </a:extLst>
          </p:cNvPr>
          <p:cNvSpPr>
            <a:spLocks noGrp="1"/>
          </p:cNvSpPr>
          <p:nvPr>
            <p:ph type="title" hasCustomPrompt="1"/>
          </p:nvPr>
        </p:nvSpPr>
        <p:spPr>
          <a:xfrm>
            <a:off x="6587159" y="1965669"/>
            <a:ext cx="4467271" cy="2871677"/>
          </a:xfrm>
        </p:spPr>
        <p:txBody>
          <a:bodyPr anchor="ctr">
            <a:noAutofit/>
          </a:bodyPr>
          <a:lstStyle>
            <a:lvl1pPr algn="l">
              <a:lnSpc>
                <a:spcPct val="90000"/>
              </a:lnSpc>
              <a:defRPr sz="4000" b="0"/>
            </a:lvl1pPr>
          </a:lstStyle>
          <a:p>
            <a:r>
              <a:rPr lang="sv-SE" dirty="0"/>
              <a:t>Frågor?</a:t>
            </a:r>
            <a:endParaRPr lang="en-US" dirty="0"/>
          </a:p>
        </p:txBody>
      </p:sp>
      <p:cxnSp>
        <p:nvCxnSpPr>
          <p:cNvPr id="11" name="Rak 10">
            <a:extLst>
              <a:ext uri="{FF2B5EF4-FFF2-40B4-BE49-F238E27FC236}">
                <a16:creationId xmlns:a16="http://schemas.microsoft.com/office/drawing/2014/main" id="{6785D7DE-7A1C-58F3-6ECE-4D378B4085F9}"/>
              </a:ext>
            </a:extLst>
          </p:cNvPr>
          <p:cNvCxnSpPr/>
          <p:nvPr/>
        </p:nvCxnSpPr>
        <p:spPr>
          <a:xfrm>
            <a:off x="5983721" y="1965670"/>
            <a:ext cx="0" cy="2871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372" y="1965670"/>
            <a:ext cx="2364911" cy="2871678"/>
          </a:xfrm>
          <a:prstGeom prst="rect">
            <a:avLst/>
          </a:prstGeom>
        </p:spPr>
      </p:pic>
    </p:spTree>
    <p:extLst>
      <p:ext uri="{BB962C8B-B14F-4D97-AF65-F5344CB8AC3E}">
        <p14:creationId xmlns:p14="http://schemas.microsoft.com/office/powerpoint/2010/main" val="4078352071"/>
      </p:ext>
    </p:extLst>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2_Sista sida med Kontaktuppgifter">
    <p:bg>
      <p:bgRef idx="1001">
        <a:schemeClr val="bg2"/>
      </p:bgRef>
    </p:bg>
    <p:spTree>
      <p:nvGrpSpPr>
        <p:cNvPr id="1" name=""/>
        <p:cNvGrpSpPr/>
        <p:nvPr/>
      </p:nvGrpSpPr>
      <p:grpSpPr>
        <a:xfrm>
          <a:off x="0" y="0"/>
          <a:ext cx="0" cy="0"/>
          <a:chOff x="0" y="0"/>
          <a:chExt cx="0" cy="0"/>
        </a:xfrm>
      </p:grpSpPr>
      <p:pic>
        <p:nvPicPr>
          <p:cNvPr id="15" name="Bildobjekt 14" descr="En bild som visar text, Teckensnitt, Grafik, logotyp&#10;&#10;Automatiskt genererad beskrivning">
            <a:extLst>
              <a:ext uri="{FF2B5EF4-FFF2-40B4-BE49-F238E27FC236}">
                <a16:creationId xmlns:a16="http://schemas.microsoft.com/office/drawing/2014/main" id="{D43D287A-FA13-E06B-4494-98F2160060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13544" y="1965670"/>
            <a:ext cx="2364911" cy="2871678"/>
          </a:xfrm>
          <a:prstGeom prst="rect">
            <a:avLst/>
          </a:prstGeom>
        </p:spPr>
      </p:pic>
    </p:spTree>
    <p:extLst>
      <p:ext uri="{BB962C8B-B14F-4D97-AF65-F5344CB8AC3E}">
        <p14:creationId xmlns:p14="http://schemas.microsoft.com/office/powerpoint/2010/main" val="352164575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ild + Agenda">
    <p:bg>
      <p:bgRef idx="1001">
        <a:schemeClr val="bg2"/>
      </p:bgRef>
    </p:bg>
    <p:spTree>
      <p:nvGrpSpPr>
        <p:cNvPr id="1" name=""/>
        <p:cNvGrpSpPr/>
        <p:nvPr/>
      </p:nvGrpSpPr>
      <p:grpSpPr>
        <a:xfrm>
          <a:off x="0" y="0"/>
          <a:ext cx="0" cy="0"/>
          <a:chOff x="0" y="0"/>
          <a:chExt cx="0" cy="0"/>
        </a:xfrm>
      </p:grpSpPr>
      <p:sp>
        <p:nvSpPr>
          <p:cNvPr id="3" name="Picture Placeholder 2"/>
          <p:cNvSpPr>
            <a:spLocks noGrp="1" noChangeAspect="1"/>
          </p:cNvSpPr>
          <p:nvPr>
            <p:ph type="pic" idx="1" hasCustomPrompt="1"/>
          </p:nvPr>
        </p:nvSpPr>
        <p:spPr>
          <a:xfrm>
            <a:off x="0" y="0"/>
            <a:ext cx="5969620" cy="6857999"/>
          </a:xfrm>
          <a:noFill/>
        </p:spPr>
        <p:txBody>
          <a:bodyPr lIns="360000" rIns="90000" anchor="ctr">
            <a:normAutofit/>
          </a:bodyPr>
          <a:lstStyle>
            <a:lvl1pPr marL="0" indent="0" algn="l">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dirty="0"/>
              <a:t>Klicka på ikonen för </a:t>
            </a:r>
            <a:br>
              <a:rPr lang="sv-SE" dirty="0"/>
            </a:br>
            <a:r>
              <a:rPr lang="sv-SE" dirty="0"/>
              <a:t>att lägga till en bild</a:t>
            </a:r>
            <a:endParaRPr lang="en-US" dirty="0"/>
          </a:p>
        </p:txBody>
      </p:sp>
      <p:sp>
        <p:nvSpPr>
          <p:cNvPr id="9" name="Text Placeholder 15">
            <a:extLst>
              <a:ext uri="{FF2B5EF4-FFF2-40B4-BE49-F238E27FC236}">
                <a16:creationId xmlns:a16="http://schemas.microsoft.com/office/drawing/2014/main" id="{E164BFF8-5CB8-CBB2-54B5-96730F8CA318}"/>
              </a:ext>
            </a:extLst>
          </p:cNvPr>
          <p:cNvSpPr>
            <a:spLocks noGrp="1"/>
          </p:cNvSpPr>
          <p:nvPr>
            <p:ph type="body" sz="quarter" idx="15" hasCustomPrompt="1"/>
          </p:nvPr>
        </p:nvSpPr>
        <p:spPr>
          <a:xfrm>
            <a:off x="6484998" y="2221954"/>
            <a:ext cx="4616755" cy="3456457"/>
          </a:xfrm>
        </p:spPr>
        <p:txBody>
          <a:bodyPr>
            <a:noAutofit/>
          </a:bodyPr>
          <a:lstStyle>
            <a:lvl1pPr marL="342900" indent="-342900">
              <a:lnSpc>
                <a:spcPct val="100000"/>
              </a:lnSpc>
              <a:buFont typeface="+mj-lt"/>
              <a:buAutoNum type="arabicPeriod"/>
              <a:defRPr sz="1800"/>
            </a:lvl1pPr>
            <a:lvl2pPr marL="457200" indent="0">
              <a:buNone/>
              <a:defRPr sz="1700"/>
            </a:lvl2pPr>
            <a:lvl3pPr marL="914400" indent="0">
              <a:buNone/>
              <a:defRPr sz="1700"/>
            </a:lvl3pPr>
            <a:lvl4pPr marL="1371600" indent="0">
              <a:buNone/>
              <a:defRPr sz="1700"/>
            </a:lvl4pPr>
            <a:lvl5pPr marL="1828800" indent="0">
              <a:buNone/>
              <a:defRPr sz="1700"/>
            </a:lvl5pPr>
          </a:lstStyle>
          <a:p>
            <a:pPr lvl="0"/>
            <a:r>
              <a:rPr lang="en-GB" dirty="0" err="1"/>
              <a:t>Klicka</a:t>
            </a:r>
            <a:r>
              <a:rPr lang="en-GB" dirty="0"/>
              <a:t> </a:t>
            </a:r>
            <a:r>
              <a:rPr lang="en-GB" dirty="0" err="1"/>
              <a:t>här</a:t>
            </a:r>
            <a:r>
              <a:rPr lang="en-GB" dirty="0"/>
              <a:t> för </a:t>
            </a:r>
            <a:r>
              <a:rPr lang="en-GB" dirty="0" err="1"/>
              <a:t>addera</a:t>
            </a:r>
            <a:r>
              <a:rPr lang="en-GB" dirty="0"/>
              <a:t> text</a:t>
            </a:r>
          </a:p>
          <a:p>
            <a:pPr lvl="0"/>
            <a:endParaRPr lang="en-GB" dirty="0"/>
          </a:p>
        </p:txBody>
      </p:sp>
      <p:sp>
        <p:nvSpPr>
          <p:cNvPr id="10" name="Rubrik 9">
            <a:extLst>
              <a:ext uri="{FF2B5EF4-FFF2-40B4-BE49-F238E27FC236}">
                <a16:creationId xmlns:a16="http://schemas.microsoft.com/office/drawing/2014/main" id="{423D1616-42C0-8113-4372-97FDB1331CEF}"/>
              </a:ext>
            </a:extLst>
          </p:cNvPr>
          <p:cNvSpPr>
            <a:spLocks noGrp="1"/>
          </p:cNvSpPr>
          <p:nvPr>
            <p:ph type="title" hasCustomPrompt="1"/>
          </p:nvPr>
        </p:nvSpPr>
        <p:spPr>
          <a:xfrm>
            <a:off x="6484998" y="365125"/>
            <a:ext cx="4616755" cy="1731303"/>
          </a:xfrm>
        </p:spPr>
        <p:txBody>
          <a:bodyPr anchor="b">
            <a:noAutofit/>
          </a:bodyPr>
          <a:lstStyle>
            <a:lvl1pPr>
              <a:defRPr b="0"/>
            </a:lvl1pPr>
          </a:lstStyle>
          <a:p>
            <a:r>
              <a:rPr lang="sv-SE" dirty="0"/>
              <a:t>Agenda</a:t>
            </a:r>
          </a:p>
        </p:txBody>
      </p:sp>
      <p:sp>
        <p:nvSpPr>
          <p:cNvPr id="13" name="Platshållare för bildnummer 12">
            <a:extLst>
              <a:ext uri="{FF2B5EF4-FFF2-40B4-BE49-F238E27FC236}">
                <a16:creationId xmlns:a16="http://schemas.microsoft.com/office/drawing/2014/main" id="{34E2E5F5-31E9-F6AD-0E68-649CFB08ECC7}"/>
              </a:ext>
            </a:extLst>
          </p:cNvPr>
          <p:cNvSpPr>
            <a:spLocks noGrp="1"/>
          </p:cNvSpPr>
          <p:nvPr>
            <p:ph type="sldNum" sz="quarter" idx="18"/>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2" name="Platshållare för datum 10">
            <a:extLst>
              <a:ext uri="{FF2B5EF4-FFF2-40B4-BE49-F238E27FC236}">
                <a16:creationId xmlns:a16="http://schemas.microsoft.com/office/drawing/2014/main" id="{6BADBA72-3FA2-296D-4B48-4CB7BDA71AC2}"/>
              </a:ext>
            </a:extLst>
          </p:cNvPr>
          <p:cNvSpPr>
            <a:spLocks noGrp="1"/>
          </p:cNvSpPr>
          <p:nvPr>
            <p:ph type="dt" sz="half" idx="16"/>
          </p:nvPr>
        </p:nvSpPr>
        <p:spPr>
          <a:xfrm>
            <a:off x="369277" y="6379115"/>
            <a:ext cx="1124986" cy="365125"/>
          </a:xfrm>
        </p:spPr>
        <p:txBody>
          <a:bodyPr/>
          <a:lstStyle>
            <a:lvl1pPr>
              <a:defRPr>
                <a:solidFill>
                  <a:schemeClr val="bg1"/>
                </a:solidFill>
              </a:defRPr>
            </a:lvl1pPr>
          </a:lstStyle>
          <a:p>
            <a:fld id="{CDC38C20-A8C8-344D-93F1-2A46A05D21A3}" type="datetime1">
              <a:rPr lang="sv-SE" smtClean="0"/>
              <a:t>2025-06-18</a:t>
            </a:fld>
            <a:endParaRPr lang="sv-SE" dirty="0"/>
          </a:p>
        </p:txBody>
      </p:sp>
      <p:sp>
        <p:nvSpPr>
          <p:cNvPr id="4" name="Platshållare för sidfot 11">
            <a:extLst>
              <a:ext uri="{FF2B5EF4-FFF2-40B4-BE49-F238E27FC236}">
                <a16:creationId xmlns:a16="http://schemas.microsoft.com/office/drawing/2014/main" id="{40DC4CEF-A48A-59C7-4D7C-AFC9939A94C7}"/>
              </a:ext>
            </a:extLst>
          </p:cNvPr>
          <p:cNvSpPr>
            <a:spLocks noGrp="1"/>
          </p:cNvSpPr>
          <p:nvPr>
            <p:ph type="ftr" sz="quarter" idx="17"/>
          </p:nvPr>
        </p:nvSpPr>
        <p:spPr>
          <a:xfrm>
            <a:off x="1494263" y="6379116"/>
            <a:ext cx="4114800" cy="365125"/>
          </a:xfrm>
        </p:spPr>
        <p:txBody>
          <a:bodyPr/>
          <a:lstStyle>
            <a:lvl1pPr>
              <a:defRPr>
                <a:solidFill>
                  <a:schemeClr val="bg1"/>
                </a:solidFill>
              </a:defRPr>
            </a:lvl1pPr>
          </a:lstStyle>
          <a:p>
            <a:r>
              <a:rPr lang="sv-SE"/>
              <a:t>Namnet på presentationen</a:t>
            </a:r>
            <a:endParaRPr lang="sv-SE" dirty="0"/>
          </a:p>
        </p:txBody>
      </p:sp>
    </p:spTree>
    <p:extLst>
      <p:ext uri="{BB962C8B-B14F-4D97-AF65-F5344CB8AC3E}">
        <p14:creationId xmlns:p14="http://schemas.microsoft.com/office/powerpoint/2010/main" val="2280648187"/>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Rubrik och punktlista">
    <p:bg>
      <p:bgRef idx="1001">
        <a:schemeClr val="bg2"/>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761161" y="1700897"/>
            <a:ext cx="11061561" cy="4351338"/>
          </a:xfrm>
        </p:spPr>
        <p:txBody>
          <a:bodyPr tIns="216000">
            <a:noAutofit/>
          </a:bodyPr>
          <a:lstStyle>
            <a:lvl1pPr marL="216000" indent="-216000">
              <a:lnSpc>
                <a:spcPct val="100000"/>
              </a:lnSpc>
              <a:buFont typeface="Wingdings" pitchFamily="2" charset="2"/>
              <a:buChar char="§"/>
              <a:defRPr sz="1800"/>
            </a:lvl1pPr>
            <a:lvl2pPr marL="635000" indent="-185738">
              <a:lnSpc>
                <a:spcPct val="100000"/>
              </a:lnSpc>
              <a:buFont typeface="Wingdings" pitchFamily="2" charset="2"/>
              <a:buChar char="§"/>
              <a:tabLst/>
              <a:defRPr sz="1200"/>
            </a:lvl2pPr>
            <a:lvl3pPr marL="216000" indent="-216000">
              <a:lnSpc>
                <a:spcPct val="100000"/>
              </a:lnSpc>
              <a:buFont typeface="Wingdings" pitchFamily="2" charset="2"/>
              <a:buChar char="§"/>
              <a:defRPr sz="1000"/>
            </a:lvl3pPr>
          </a:lstStyle>
          <a:p>
            <a:pPr lvl="0"/>
            <a:r>
              <a:rPr lang="sv-SE" dirty="0"/>
              <a:t>Här finns möjlighet att skriva en punktlista på med flera rader på varje punkt. Om du gör ett mjukt mellanslag vid radbyte. (Håll nere </a:t>
            </a:r>
            <a:r>
              <a:rPr lang="sv-SE" dirty="0" err="1"/>
              <a:t>Shift</a:t>
            </a:r>
            <a:r>
              <a:rPr lang="sv-SE" dirty="0"/>
              <a:t>-knappen och tryck </a:t>
            </a:r>
            <a:r>
              <a:rPr lang="sv-SE" dirty="0" err="1"/>
              <a:t>Enter</a:t>
            </a:r>
            <a:r>
              <a:rPr lang="sv-SE" dirty="0"/>
              <a:t>). Trycker du bara </a:t>
            </a:r>
            <a:r>
              <a:rPr lang="sv-SE" dirty="0" err="1"/>
              <a:t>Enter</a:t>
            </a:r>
            <a:r>
              <a:rPr lang="sv-SE" dirty="0"/>
              <a:t> blir det automatisk en ny punkt i punktlistan.</a:t>
            </a:r>
          </a:p>
          <a:p>
            <a:pPr lvl="0"/>
            <a:r>
              <a:rPr lang="sv-SE" dirty="0"/>
              <a:t>En ny punkt</a:t>
            </a:r>
          </a:p>
          <a:p>
            <a:pPr lvl="1"/>
            <a:br>
              <a:rPr lang="sv-SE" dirty="0"/>
            </a:br>
            <a:endParaRPr lang="sv-SE" dirty="0"/>
          </a:p>
          <a:p>
            <a:pPr lvl="0"/>
            <a:endParaRPr lang="sv-SE" dirty="0"/>
          </a:p>
        </p:txBody>
      </p:sp>
      <p:sp>
        <p:nvSpPr>
          <p:cNvPr id="4" name="Date Placeholder 3"/>
          <p:cNvSpPr>
            <a:spLocks noGrp="1"/>
          </p:cNvSpPr>
          <p:nvPr>
            <p:ph type="dt" sz="half" idx="10"/>
          </p:nvPr>
        </p:nvSpPr>
        <p:spPr/>
        <p:txBody>
          <a:bodyPr/>
          <a:lstStyle>
            <a:lvl1pPr>
              <a:defRPr>
                <a:solidFill>
                  <a:schemeClr val="tx1"/>
                </a:solidFill>
              </a:defRPr>
            </a:lvl1pPr>
          </a:lstStyle>
          <a:p>
            <a:fld id="{79FF9E5C-4674-8642-A2F3-E0B2A12A0CDF}" type="datetime1">
              <a:rPr lang="sv-SE" smtClean="0"/>
              <a:t>2025-06-18</a:t>
            </a:fld>
            <a:endParaRPr lang="sv-SE"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sv-SE"/>
              <a:t>Namnet på presentationen</a:t>
            </a:r>
            <a:endParaRPr lang="sv-SE"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96BDF98-47F6-474D-9A48-7BA703DF66EB}" type="slidenum">
              <a:rPr lang="sv-SE" smtClean="0"/>
              <a:pPr/>
              <a:t>‹#›</a:t>
            </a:fld>
            <a:endParaRPr lang="sv-SE" dirty="0"/>
          </a:p>
        </p:txBody>
      </p:sp>
      <p:sp>
        <p:nvSpPr>
          <p:cNvPr id="8" name="Title 1">
            <a:extLst>
              <a:ext uri="{FF2B5EF4-FFF2-40B4-BE49-F238E27FC236}">
                <a16:creationId xmlns:a16="http://schemas.microsoft.com/office/drawing/2014/main" id="{11BF729A-DC76-802F-D080-7C1895D6BED4}"/>
              </a:ext>
            </a:extLst>
          </p:cNvPr>
          <p:cNvSpPr>
            <a:spLocks noGrp="1"/>
          </p:cNvSpPr>
          <p:nvPr>
            <p:ph type="title" hasCustomPrompt="1"/>
          </p:nvPr>
        </p:nvSpPr>
        <p:spPr>
          <a:xfrm>
            <a:off x="761162" y="783158"/>
            <a:ext cx="9959848" cy="892800"/>
          </a:xfrm>
        </p:spPr>
        <p:txBody>
          <a:bodyPr anchor="t">
            <a:noAutofit/>
          </a:bodyPr>
          <a:lstStyle>
            <a:lvl1pPr>
              <a:defRPr b="0">
                <a:latin typeface="Larken ExtraBold" pitchFamily="2" charset="0"/>
              </a:defRPr>
            </a:lvl1pPr>
          </a:lstStyle>
          <a:p>
            <a:r>
              <a:rPr lang="sv-SE" dirty="0"/>
              <a:t>En sida med rubrik och om du vill kan den vara lite längre och på två rader</a:t>
            </a:r>
            <a:endParaRPr lang="en-US" dirty="0"/>
          </a:p>
        </p:txBody>
      </p:sp>
    </p:spTree>
    <p:extLst>
      <p:ext uri="{BB962C8B-B14F-4D97-AF65-F5344CB8AC3E}">
        <p14:creationId xmlns:p14="http://schemas.microsoft.com/office/powerpoint/2010/main" val="4139735923"/>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Tabell 2">
    <p:bg>
      <p:bgPr>
        <a:solidFill>
          <a:schemeClr val="bg2"/>
        </a:solidFill>
        <a:effectLst/>
      </p:bgPr>
    </p:bg>
    <p:spTree>
      <p:nvGrpSpPr>
        <p:cNvPr id="1" name=""/>
        <p:cNvGrpSpPr/>
        <p:nvPr/>
      </p:nvGrpSpPr>
      <p:grpSpPr>
        <a:xfrm>
          <a:off x="0" y="0"/>
          <a:ext cx="0" cy="0"/>
          <a:chOff x="0" y="0"/>
          <a:chExt cx="0" cy="0"/>
        </a:xfrm>
      </p:grpSpPr>
      <p:sp>
        <p:nvSpPr>
          <p:cNvPr id="3" name="Platshållare för datum 2">
            <a:extLst>
              <a:ext uri="{FF2B5EF4-FFF2-40B4-BE49-F238E27FC236}">
                <a16:creationId xmlns:a16="http://schemas.microsoft.com/office/drawing/2014/main" id="{F0B972A8-1EA3-E65E-56D4-037FBD42582D}"/>
              </a:ext>
            </a:extLst>
          </p:cNvPr>
          <p:cNvSpPr>
            <a:spLocks noGrp="1"/>
          </p:cNvSpPr>
          <p:nvPr>
            <p:ph type="dt" sz="half" idx="10"/>
          </p:nvPr>
        </p:nvSpPr>
        <p:spPr/>
        <p:txBody>
          <a:bodyPr/>
          <a:lstStyle/>
          <a:p>
            <a:fld id="{876CABA5-287A-154A-BF49-DCE4E32CBD10}" type="datetime1">
              <a:rPr lang="sv-SE" smtClean="0"/>
              <a:t>2025-06-18</a:t>
            </a:fld>
            <a:endParaRPr lang="sv-SE" dirty="0"/>
          </a:p>
        </p:txBody>
      </p:sp>
      <p:sp>
        <p:nvSpPr>
          <p:cNvPr id="4" name="Platshållare för sidfot 3">
            <a:extLst>
              <a:ext uri="{FF2B5EF4-FFF2-40B4-BE49-F238E27FC236}">
                <a16:creationId xmlns:a16="http://schemas.microsoft.com/office/drawing/2014/main" id="{C883D30D-4E64-895C-4E05-78CE145E1A81}"/>
              </a:ext>
            </a:extLst>
          </p:cNvPr>
          <p:cNvSpPr>
            <a:spLocks noGrp="1"/>
          </p:cNvSpPr>
          <p:nvPr>
            <p:ph type="ftr" sz="quarter" idx="11"/>
          </p:nvPr>
        </p:nvSpPr>
        <p:spPr/>
        <p:txBody>
          <a:bodyPr/>
          <a:lstStyle/>
          <a:p>
            <a:r>
              <a:rPr lang="sv-SE"/>
              <a:t>Namnet på presentationen</a:t>
            </a:r>
            <a:endParaRPr lang="sv-SE" dirty="0"/>
          </a:p>
        </p:txBody>
      </p:sp>
      <p:sp>
        <p:nvSpPr>
          <p:cNvPr id="5" name="Platshållare för bildnummer 4">
            <a:extLst>
              <a:ext uri="{FF2B5EF4-FFF2-40B4-BE49-F238E27FC236}">
                <a16:creationId xmlns:a16="http://schemas.microsoft.com/office/drawing/2014/main" id="{46AF48AD-CFA7-632E-3B6A-565DCC5AF4EE}"/>
              </a:ext>
            </a:extLst>
          </p:cNvPr>
          <p:cNvSpPr>
            <a:spLocks noGrp="1"/>
          </p:cNvSpPr>
          <p:nvPr>
            <p:ph type="sldNum" sz="quarter" idx="12"/>
          </p:nvPr>
        </p:nvSpPr>
        <p:spPr/>
        <p:txBody>
          <a:bodyPr/>
          <a:lstStyle/>
          <a:p>
            <a:fld id="{A96BDF98-47F6-474D-9A48-7BA703DF66EB}" type="slidenum">
              <a:rPr lang="sv-SE" smtClean="0"/>
              <a:pPr/>
              <a:t>‹#›</a:t>
            </a:fld>
            <a:endParaRPr lang="sv-SE" dirty="0"/>
          </a:p>
        </p:txBody>
      </p:sp>
      <p:sp>
        <p:nvSpPr>
          <p:cNvPr id="7" name="Date Placeholder 4">
            <a:extLst>
              <a:ext uri="{FF2B5EF4-FFF2-40B4-BE49-F238E27FC236}">
                <a16:creationId xmlns:a16="http://schemas.microsoft.com/office/drawing/2014/main" id="{34019180-CD0C-D9AA-4101-B8AAD85574AF}"/>
              </a:ext>
            </a:extLst>
          </p:cNvPr>
          <p:cNvSpPr txBox="1">
            <a:spLocks/>
          </p:cNvSpPr>
          <p:nvPr/>
        </p:nvSpPr>
        <p:spPr>
          <a:xfrm>
            <a:off x="369277" y="6379115"/>
            <a:ext cx="1124986" cy="365125"/>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1"/>
                </a:solidFill>
                <a:latin typeface="Figtree Light"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118B9B-EC7A-404A-ABC5-8C88CE7AC53E}" type="datetime1">
              <a:rPr lang="sv-SE" smtClean="0"/>
              <a:pPr/>
              <a:t>2025-06-18</a:t>
            </a:fld>
            <a:endParaRPr lang="sv-SE"/>
          </a:p>
        </p:txBody>
      </p:sp>
      <p:sp>
        <p:nvSpPr>
          <p:cNvPr id="8" name="Footer Placeholder 5">
            <a:extLst>
              <a:ext uri="{FF2B5EF4-FFF2-40B4-BE49-F238E27FC236}">
                <a16:creationId xmlns:a16="http://schemas.microsoft.com/office/drawing/2014/main" id="{66E79BDF-D638-9B9F-DE20-BBA63A6198F9}"/>
              </a:ext>
            </a:extLst>
          </p:cNvPr>
          <p:cNvSpPr txBox="1">
            <a:spLocks/>
          </p:cNvSpPr>
          <p:nvPr/>
        </p:nvSpPr>
        <p:spPr>
          <a:xfrm>
            <a:off x="1494263" y="6379116"/>
            <a:ext cx="4114800" cy="365125"/>
          </a:xfrm>
          <a:prstGeom prst="rect">
            <a:avLst/>
          </a:prstGeom>
        </p:spPr>
        <p:txBody>
          <a:bodyPr vert="horz" lIns="91440" tIns="45720" rIns="91440" bIns="45720" rtlCol="0" anchor="ctr"/>
          <a:lstStyle>
            <a:defPPr>
              <a:defRPr lang="en-US"/>
            </a:defPPr>
            <a:lvl1pPr marL="0" algn="l" defTabSz="457200" rtl="0" eaLnBrk="1" latinLnBrk="0" hangingPunct="1">
              <a:defRPr sz="1000" b="1" i="0" kern="1200">
                <a:solidFill>
                  <a:schemeClr val="tx1"/>
                </a:solidFill>
                <a:latin typeface="Figtree"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sv-SE"/>
              <a:t>Namnet på presentationen</a:t>
            </a:r>
          </a:p>
        </p:txBody>
      </p:sp>
      <p:sp>
        <p:nvSpPr>
          <p:cNvPr id="9" name="Slide Number Placeholder 6">
            <a:extLst>
              <a:ext uri="{FF2B5EF4-FFF2-40B4-BE49-F238E27FC236}">
                <a16:creationId xmlns:a16="http://schemas.microsoft.com/office/drawing/2014/main" id="{3A2A1243-5494-07C7-8EA1-CC20C90F7FF9}"/>
              </a:ext>
            </a:extLst>
          </p:cNvPr>
          <p:cNvSpPr txBox="1">
            <a:spLocks/>
          </p:cNvSpPr>
          <p:nvPr/>
        </p:nvSpPr>
        <p:spPr>
          <a:xfrm>
            <a:off x="9079523" y="6379116"/>
            <a:ext cx="2743200" cy="365125"/>
          </a:xfrm>
          <a:prstGeom prst="rect">
            <a:avLst/>
          </a:prstGeom>
        </p:spPr>
        <p:txBody>
          <a:bodyPr vert="horz" lIns="91440" tIns="45720" rIns="91440" bIns="45720" rtlCol="0" anchor="ctr"/>
          <a:lstStyle>
            <a:defPPr>
              <a:defRPr lang="en-US"/>
            </a:defPPr>
            <a:lvl1pPr marL="0" algn="r" defTabSz="457200" rtl="0" eaLnBrk="1" latinLnBrk="0" hangingPunct="1">
              <a:defRPr sz="1000" b="1" i="0" kern="1200">
                <a:solidFill>
                  <a:schemeClr val="tx1"/>
                </a:solidFill>
                <a:latin typeface="Figtree"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96BDF98-47F6-474D-9A48-7BA703DF66EB}" type="slidenum">
              <a:rPr lang="sv-SE" smtClean="0"/>
              <a:pPr/>
              <a:t>‹#›</a:t>
            </a:fld>
            <a:endParaRPr lang="sv-SE"/>
          </a:p>
        </p:txBody>
      </p:sp>
      <p:sp>
        <p:nvSpPr>
          <p:cNvPr id="11" name="Text Placeholder 3">
            <a:extLst>
              <a:ext uri="{FF2B5EF4-FFF2-40B4-BE49-F238E27FC236}">
                <a16:creationId xmlns:a16="http://schemas.microsoft.com/office/drawing/2014/main" id="{F8B39E84-B491-9A00-D917-C60FCE021A42}"/>
              </a:ext>
            </a:extLst>
          </p:cNvPr>
          <p:cNvSpPr>
            <a:spLocks noGrp="1"/>
          </p:cNvSpPr>
          <p:nvPr>
            <p:ph type="body" sz="half" idx="2"/>
          </p:nvPr>
        </p:nvSpPr>
        <p:spPr>
          <a:xfrm>
            <a:off x="839788" y="1690720"/>
            <a:ext cx="3932237" cy="3973633"/>
          </a:xfrm>
        </p:spPr>
        <p:txBody>
          <a:bodyPr tIns="216000">
            <a:no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2" name="Date Placeholder 4">
            <a:extLst>
              <a:ext uri="{FF2B5EF4-FFF2-40B4-BE49-F238E27FC236}">
                <a16:creationId xmlns:a16="http://schemas.microsoft.com/office/drawing/2014/main" id="{AE97DA25-0792-4F66-FC10-7FBDAC9C16CF}"/>
              </a:ext>
            </a:extLst>
          </p:cNvPr>
          <p:cNvSpPr txBox="1">
            <a:spLocks/>
          </p:cNvSpPr>
          <p:nvPr/>
        </p:nvSpPr>
        <p:spPr>
          <a:xfrm>
            <a:off x="369277" y="6379115"/>
            <a:ext cx="1124986" cy="365125"/>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1"/>
                </a:solidFill>
                <a:latin typeface="Figtree Light"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118B9B-EC7A-404A-ABC5-8C88CE7AC53E}" type="datetime1">
              <a:rPr lang="sv-SE" smtClean="0"/>
              <a:pPr/>
              <a:t>2025-06-18</a:t>
            </a:fld>
            <a:endParaRPr lang="sv-SE"/>
          </a:p>
        </p:txBody>
      </p:sp>
      <p:sp>
        <p:nvSpPr>
          <p:cNvPr id="6" name="Footer Placeholder 5">
            <a:extLst>
              <a:ext uri="{FF2B5EF4-FFF2-40B4-BE49-F238E27FC236}">
                <a16:creationId xmlns:a16="http://schemas.microsoft.com/office/drawing/2014/main" id="{64105C68-FD87-3427-F49D-9481CB653289}"/>
              </a:ext>
            </a:extLst>
          </p:cNvPr>
          <p:cNvSpPr txBox="1">
            <a:spLocks/>
          </p:cNvSpPr>
          <p:nvPr/>
        </p:nvSpPr>
        <p:spPr>
          <a:xfrm>
            <a:off x="1494263" y="6379116"/>
            <a:ext cx="4114800" cy="365125"/>
          </a:xfrm>
          <a:prstGeom prst="rect">
            <a:avLst/>
          </a:prstGeom>
        </p:spPr>
        <p:txBody>
          <a:bodyPr vert="horz" lIns="91440" tIns="45720" rIns="91440" bIns="45720" rtlCol="0" anchor="ctr"/>
          <a:lstStyle>
            <a:defPPr>
              <a:defRPr lang="en-US"/>
            </a:defPPr>
            <a:lvl1pPr marL="0" algn="l" defTabSz="457200" rtl="0" eaLnBrk="1" latinLnBrk="0" hangingPunct="1">
              <a:defRPr sz="1000" b="1" i="0" kern="1200">
                <a:solidFill>
                  <a:schemeClr val="tx1"/>
                </a:solidFill>
                <a:latin typeface="Figtree"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sv-SE"/>
              <a:t>Namnet på presentationen</a:t>
            </a:r>
          </a:p>
        </p:txBody>
      </p:sp>
      <p:sp>
        <p:nvSpPr>
          <p:cNvPr id="12" name="Slide Number Placeholder 6">
            <a:extLst>
              <a:ext uri="{FF2B5EF4-FFF2-40B4-BE49-F238E27FC236}">
                <a16:creationId xmlns:a16="http://schemas.microsoft.com/office/drawing/2014/main" id="{7FD796EE-A086-7690-47DC-9C048A26EF7B}"/>
              </a:ext>
            </a:extLst>
          </p:cNvPr>
          <p:cNvSpPr txBox="1">
            <a:spLocks/>
          </p:cNvSpPr>
          <p:nvPr/>
        </p:nvSpPr>
        <p:spPr>
          <a:xfrm>
            <a:off x="9079523" y="6379116"/>
            <a:ext cx="2743200" cy="365125"/>
          </a:xfrm>
          <a:prstGeom prst="rect">
            <a:avLst/>
          </a:prstGeom>
        </p:spPr>
        <p:txBody>
          <a:bodyPr vert="horz" lIns="91440" tIns="45720" rIns="91440" bIns="45720" rtlCol="0" anchor="ctr"/>
          <a:lstStyle>
            <a:defPPr>
              <a:defRPr lang="en-US"/>
            </a:defPPr>
            <a:lvl1pPr marL="0" algn="r" defTabSz="457200" rtl="0" eaLnBrk="1" latinLnBrk="0" hangingPunct="1">
              <a:defRPr sz="1000" b="1" i="0" kern="1200">
                <a:solidFill>
                  <a:schemeClr val="tx1"/>
                </a:solidFill>
                <a:latin typeface="Figtree" pitchFamily="2"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96BDF98-47F6-474D-9A48-7BA703DF66EB}" type="slidenum">
              <a:rPr lang="sv-SE" smtClean="0"/>
              <a:pPr/>
              <a:t>‹#›</a:t>
            </a:fld>
            <a:endParaRPr lang="sv-SE"/>
          </a:p>
        </p:txBody>
      </p:sp>
      <p:sp>
        <p:nvSpPr>
          <p:cNvPr id="16" name="Title 1">
            <a:extLst>
              <a:ext uri="{FF2B5EF4-FFF2-40B4-BE49-F238E27FC236}">
                <a16:creationId xmlns:a16="http://schemas.microsoft.com/office/drawing/2014/main" id="{ADDBE076-3F19-24D9-DBB6-B4FBD5BD2D9B}"/>
              </a:ext>
            </a:extLst>
          </p:cNvPr>
          <p:cNvSpPr>
            <a:spLocks noGrp="1"/>
          </p:cNvSpPr>
          <p:nvPr>
            <p:ph type="title"/>
          </p:nvPr>
        </p:nvSpPr>
        <p:spPr>
          <a:xfrm>
            <a:off x="839788" y="760211"/>
            <a:ext cx="3932237" cy="930477"/>
          </a:xfrm>
        </p:spPr>
        <p:txBody>
          <a:bodyPr anchor="b">
            <a:noAutofit/>
          </a:bodyPr>
          <a:lstStyle>
            <a:lvl1pPr>
              <a:lnSpc>
                <a:spcPct val="90000"/>
              </a:lnSpc>
              <a:defRPr sz="3200" b="0"/>
            </a:lvl1pPr>
          </a:lstStyle>
          <a:p>
            <a:r>
              <a:rPr lang="sv-SE"/>
              <a:t>Klicka här för att ändra mall för rubrikformat</a:t>
            </a:r>
            <a:endParaRPr lang="en-US" dirty="0"/>
          </a:p>
        </p:txBody>
      </p:sp>
      <p:sp>
        <p:nvSpPr>
          <p:cNvPr id="13" name="Platshållare för tabell 12">
            <a:extLst>
              <a:ext uri="{FF2B5EF4-FFF2-40B4-BE49-F238E27FC236}">
                <a16:creationId xmlns:a16="http://schemas.microsoft.com/office/drawing/2014/main" id="{115CD14F-2BF8-48C7-8C2F-CB71CC59AFCE}"/>
              </a:ext>
            </a:extLst>
          </p:cNvPr>
          <p:cNvSpPr>
            <a:spLocks noGrp="1"/>
          </p:cNvSpPr>
          <p:nvPr>
            <p:ph type="tbl" sz="quarter" idx="13"/>
          </p:nvPr>
        </p:nvSpPr>
        <p:spPr>
          <a:xfrm>
            <a:off x="5038725" y="1690688"/>
            <a:ext cx="6640513" cy="3973512"/>
          </a:xfrm>
        </p:spPr>
        <p:txBody>
          <a:bodyPr>
            <a:noAutofit/>
          </a:bodyPr>
          <a:lstStyle/>
          <a:p>
            <a:r>
              <a:rPr lang="sv-SE"/>
              <a:t>Klicka på ikonen för att lägga till en tabell</a:t>
            </a:r>
          </a:p>
        </p:txBody>
      </p:sp>
    </p:spTree>
    <p:extLst>
      <p:ext uri="{BB962C8B-B14F-4D97-AF65-F5344CB8AC3E}">
        <p14:creationId xmlns:p14="http://schemas.microsoft.com/office/powerpoint/2010/main" val="182358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Tabell 1">
    <p:bg>
      <p:bgPr>
        <a:solidFill>
          <a:schemeClr val="bg2"/>
        </a:solidFill>
        <a:effectLst/>
      </p:bgPr>
    </p:bg>
    <p:spTree>
      <p:nvGrpSpPr>
        <p:cNvPr id="1" name=""/>
        <p:cNvGrpSpPr/>
        <p:nvPr/>
      </p:nvGrpSpPr>
      <p:grpSpPr>
        <a:xfrm>
          <a:off x="0" y="0"/>
          <a:ext cx="0" cy="0"/>
          <a:chOff x="0" y="0"/>
          <a:chExt cx="0" cy="0"/>
        </a:xfrm>
      </p:grpSpPr>
      <p:sp>
        <p:nvSpPr>
          <p:cNvPr id="3" name="Platshållare för datum 2">
            <a:extLst>
              <a:ext uri="{FF2B5EF4-FFF2-40B4-BE49-F238E27FC236}">
                <a16:creationId xmlns:a16="http://schemas.microsoft.com/office/drawing/2014/main" id="{CBBF1F69-F519-33EC-EB76-464580B7436D}"/>
              </a:ext>
            </a:extLst>
          </p:cNvPr>
          <p:cNvSpPr>
            <a:spLocks noGrp="1"/>
          </p:cNvSpPr>
          <p:nvPr>
            <p:ph type="dt" sz="half" idx="10"/>
          </p:nvPr>
        </p:nvSpPr>
        <p:spPr/>
        <p:txBody>
          <a:bodyPr/>
          <a:lstStyle/>
          <a:p>
            <a:fld id="{0EF503AE-7B16-E346-9662-C807DC33139B}" type="datetime1">
              <a:rPr lang="sv-SE" smtClean="0"/>
              <a:t>2025-06-18</a:t>
            </a:fld>
            <a:endParaRPr lang="sv-SE" dirty="0"/>
          </a:p>
        </p:txBody>
      </p:sp>
      <p:sp>
        <p:nvSpPr>
          <p:cNvPr id="4" name="Platshållare för sidfot 3">
            <a:extLst>
              <a:ext uri="{FF2B5EF4-FFF2-40B4-BE49-F238E27FC236}">
                <a16:creationId xmlns:a16="http://schemas.microsoft.com/office/drawing/2014/main" id="{0C06489C-3796-526A-C891-26C92E88FA49}"/>
              </a:ext>
            </a:extLst>
          </p:cNvPr>
          <p:cNvSpPr>
            <a:spLocks noGrp="1"/>
          </p:cNvSpPr>
          <p:nvPr>
            <p:ph type="ftr" sz="quarter" idx="11"/>
          </p:nvPr>
        </p:nvSpPr>
        <p:spPr/>
        <p:txBody>
          <a:bodyPr/>
          <a:lstStyle/>
          <a:p>
            <a:r>
              <a:rPr lang="sv-SE"/>
              <a:t>Namnet på presentationen</a:t>
            </a:r>
            <a:endParaRPr lang="sv-SE" dirty="0"/>
          </a:p>
        </p:txBody>
      </p:sp>
      <p:sp>
        <p:nvSpPr>
          <p:cNvPr id="5" name="Platshållare för bildnummer 4">
            <a:extLst>
              <a:ext uri="{FF2B5EF4-FFF2-40B4-BE49-F238E27FC236}">
                <a16:creationId xmlns:a16="http://schemas.microsoft.com/office/drawing/2014/main" id="{75B44BB8-2D52-CCC7-2F74-20D3BD5E5101}"/>
              </a:ext>
            </a:extLst>
          </p:cNvPr>
          <p:cNvSpPr>
            <a:spLocks noGrp="1"/>
          </p:cNvSpPr>
          <p:nvPr>
            <p:ph type="sldNum" sz="quarter" idx="12"/>
          </p:nvPr>
        </p:nvSpPr>
        <p:spPr/>
        <p:txBody>
          <a:bodyPr/>
          <a:lstStyle/>
          <a:p>
            <a:fld id="{A96BDF98-47F6-474D-9A48-7BA703DF66EB}" type="slidenum">
              <a:rPr lang="sv-SE" smtClean="0"/>
              <a:pPr/>
              <a:t>‹#›</a:t>
            </a:fld>
            <a:endParaRPr lang="sv-SE" dirty="0"/>
          </a:p>
        </p:txBody>
      </p:sp>
      <p:sp>
        <p:nvSpPr>
          <p:cNvPr id="12" name="Title 1">
            <a:extLst>
              <a:ext uri="{FF2B5EF4-FFF2-40B4-BE49-F238E27FC236}">
                <a16:creationId xmlns:a16="http://schemas.microsoft.com/office/drawing/2014/main" id="{DEA68233-94BC-824D-E0B1-4EE2BD00B889}"/>
              </a:ext>
            </a:extLst>
          </p:cNvPr>
          <p:cNvSpPr>
            <a:spLocks noGrp="1"/>
          </p:cNvSpPr>
          <p:nvPr>
            <p:ph type="title" hasCustomPrompt="1"/>
          </p:nvPr>
        </p:nvSpPr>
        <p:spPr>
          <a:xfrm>
            <a:off x="761162" y="783158"/>
            <a:ext cx="10669674" cy="892800"/>
          </a:xfrm>
        </p:spPr>
        <p:txBody>
          <a:bodyPr anchor="b">
            <a:noAutofit/>
          </a:bodyPr>
          <a:lstStyle>
            <a:lvl1pPr>
              <a:defRPr b="0"/>
            </a:lvl1pPr>
          </a:lstStyle>
          <a:p>
            <a:r>
              <a:rPr lang="sv-SE" dirty="0"/>
              <a:t>Tabellsida</a:t>
            </a:r>
            <a:endParaRPr lang="en-US" dirty="0"/>
          </a:p>
        </p:txBody>
      </p:sp>
      <p:sp>
        <p:nvSpPr>
          <p:cNvPr id="7" name="Platshållare för tabell 6">
            <a:extLst>
              <a:ext uri="{FF2B5EF4-FFF2-40B4-BE49-F238E27FC236}">
                <a16:creationId xmlns:a16="http://schemas.microsoft.com/office/drawing/2014/main" id="{D3675EC5-68AF-B647-F6E3-A37AEB0402DF}"/>
              </a:ext>
            </a:extLst>
          </p:cNvPr>
          <p:cNvSpPr>
            <a:spLocks noGrp="1"/>
          </p:cNvSpPr>
          <p:nvPr>
            <p:ph type="tbl" sz="quarter" idx="13"/>
          </p:nvPr>
        </p:nvSpPr>
        <p:spPr>
          <a:xfrm>
            <a:off x="760413" y="1676400"/>
            <a:ext cx="10671175" cy="4052888"/>
          </a:xfrm>
        </p:spPr>
        <p:txBody>
          <a:bodyPr>
            <a:noAutofit/>
          </a:bodyPr>
          <a:lstStyle/>
          <a:p>
            <a:r>
              <a:rPr lang="sv-SE"/>
              <a:t>Klicka på ikonen för att lägga till en tabell</a:t>
            </a:r>
            <a:endParaRPr lang="sv-SE" dirty="0"/>
          </a:p>
        </p:txBody>
      </p:sp>
    </p:spTree>
    <p:extLst>
      <p:ext uri="{BB962C8B-B14F-4D97-AF65-F5344CB8AC3E}">
        <p14:creationId xmlns:p14="http://schemas.microsoft.com/office/powerpoint/2010/main" val="205439997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1.pn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9277" y="365126"/>
            <a:ext cx="10515600" cy="892800"/>
          </a:xfrm>
          <a:prstGeom prst="rect">
            <a:avLst/>
          </a:prstGeom>
        </p:spPr>
        <p:txBody>
          <a:bodyPr vert="horz" lIns="91440" tIns="45720" rIns="91440" bIns="45720" rtlCol="0" anchor="t">
            <a:normAutofit/>
          </a:bodyPr>
          <a:lstStyle/>
          <a:p>
            <a:r>
              <a:rPr lang="sv-SE" dirty="0"/>
              <a:t>Klicka här för att ändra mall för rubrikformat</a:t>
            </a:r>
            <a:br>
              <a:rPr lang="sv-SE" dirty="0"/>
            </a:br>
            <a:r>
              <a:rPr lang="sv-SE" dirty="0"/>
              <a:t>på två rader rubrik</a:t>
            </a:r>
            <a:endParaRPr lang="en-US" dirty="0"/>
          </a:p>
        </p:txBody>
      </p:sp>
      <p:sp>
        <p:nvSpPr>
          <p:cNvPr id="3" name="Text Placeholder 2"/>
          <p:cNvSpPr>
            <a:spLocks noGrp="1"/>
          </p:cNvSpPr>
          <p:nvPr>
            <p:ph type="body" idx="1"/>
          </p:nvPr>
        </p:nvSpPr>
        <p:spPr>
          <a:xfrm>
            <a:off x="369277" y="1301751"/>
            <a:ext cx="10515600" cy="4351338"/>
          </a:xfrm>
          <a:prstGeom prst="rect">
            <a:avLst/>
          </a:prstGeom>
        </p:spPr>
        <p:txBody>
          <a:bodyPr vert="horz" lIns="91440" tIns="45720" rIns="91440" bIns="45720" rtlCol="0">
            <a:no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endParaRPr lang="en-US" dirty="0"/>
          </a:p>
        </p:txBody>
      </p:sp>
      <p:sp>
        <p:nvSpPr>
          <p:cNvPr id="4" name="Date Placeholder 3"/>
          <p:cNvSpPr>
            <a:spLocks noGrp="1"/>
          </p:cNvSpPr>
          <p:nvPr>
            <p:ph type="dt" sz="half" idx="2"/>
          </p:nvPr>
        </p:nvSpPr>
        <p:spPr>
          <a:xfrm>
            <a:off x="369277" y="6379115"/>
            <a:ext cx="1124986" cy="365125"/>
          </a:xfrm>
          <a:prstGeom prst="rect">
            <a:avLst/>
          </a:prstGeom>
        </p:spPr>
        <p:txBody>
          <a:bodyPr vert="horz" lIns="91440" tIns="45720" rIns="91440" bIns="45720" rtlCol="0" anchor="ctr"/>
          <a:lstStyle>
            <a:lvl1pPr algn="l">
              <a:defRPr sz="1000" b="0" i="0">
                <a:solidFill>
                  <a:schemeClr val="tx1"/>
                </a:solidFill>
                <a:latin typeface="Figtree Light" pitchFamily="2" charset="0"/>
              </a:defRPr>
            </a:lvl1pPr>
          </a:lstStyle>
          <a:p>
            <a:fld id="{CEAF6112-89E0-6C4F-9805-5081CC7482F9}" type="datetime1">
              <a:rPr lang="sv-SE" smtClean="0"/>
              <a:t>2025-06-18</a:t>
            </a:fld>
            <a:endParaRPr lang="sv-SE" dirty="0"/>
          </a:p>
        </p:txBody>
      </p:sp>
      <p:sp>
        <p:nvSpPr>
          <p:cNvPr id="5" name="Footer Placeholder 4"/>
          <p:cNvSpPr>
            <a:spLocks noGrp="1"/>
          </p:cNvSpPr>
          <p:nvPr>
            <p:ph type="ftr" sz="quarter" idx="3"/>
          </p:nvPr>
        </p:nvSpPr>
        <p:spPr>
          <a:xfrm>
            <a:off x="1494263" y="6379116"/>
            <a:ext cx="4114800" cy="365125"/>
          </a:xfrm>
          <a:prstGeom prst="rect">
            <a:avLst/>
          </a:prstGeom>
        </p:spPr>
        <p:txBody>
          <a:bodyPr vert="horz" lIns="91440" tIns="45720" rIns="91440" bIns="45720" rtlCol="0" anchor="ctr"/>
          <a:lstStyle>
            <a:lvl1pPr algn="l">
              <a:defRPr sz="1000" b="1" i="0">
                <a:solidFill>
                  <a:schemeClr val="tx1"/>
                </a:solidFill>
                <a:latin typeface="Figtree" pitchFamily="2" charset="0"/>
              </a:defRPr>
            </a:lvl1pPr>
          </a:lstStyle>
          <a:p>
            <a:r>
              <a:rPr lang="sv-SE"/>
              <a:t>Namnet på presentationen</a:t>
            </a:r>
            <a:endParaRPr lang="sv-SE" dirty="0"/>
          </a:p>
        </p:txBody>
      </p:sp>
      <p:sp>
        <p:nvSpPr>
          <p:cNvPr id="6" name="Slide Number Placeholder 5"/>
          <p:cNvSpPr>
            <a:spLocks noGrp="1"/>
          </p:cNvSpPr>
          <p:nvPr>
            <p:ph type="sldNum" sz="quarter" idx="4"/>
          </p:nvPr>
        </p:nvSpPr>
        <p:spPr>
          <a:xfrm>
            <a:off x="9079523" y="6379116"/>
            <a:ext cx="2743200" cy="365125"/>
          </a:xfrm>
          <a:prstGeom prst="rect">
            <a:avLst/>
          </a:prstGeom>
        </p:spPr>
        <p:txBody>
          <a:bodyPr vert="horz" lIns="91440" tIns="45720" rIns="91440" bIns="45720" rtlCol="0" anchor="ctr"/>
          <a:lstStyle>
            <a:lvl1pPr algn="r">
              <a:defRPr sz="1000" b="1" i="0">
                <a:solidFill>
                  <a:schemeClr val="tx1"/>
                </a:solidFill>
                <a:latin typeface="Figtree" pitchFamily="2" charset="0"/>
              </a:defRPr>
            </a:lvl1pPr>
          </a:lstStyle>
          <a:p>
            <a:fld id="{A96BDF98-47F6-474D-9A48-7BA703DF66EB}" type="slidenum">
              <a:rPr lang="sv-SE" smtClean="0"/>
              <a:pPr/>
              <a:t>‹#›</a:t>
            </a:fld>
            <a:endParaRPr lang="sv-SE" dirty="0"/>
          </a:p>
        </p:txBody>
      </p:sp>
      <p:pic>
        <p:nvPicPr>
          <p:cNvPr id="8" name="Bildobjekt 7" descr="En bild som visar Teckensnitt, Grafik, symbol, logotyp&#10;&#10;Automatiskt genererad beskrivning">
            <a:extLst>
              <a:ext uri="{FF2B5EF4-FFF2-40B4-BE49-F238E27FC236}">
                <a16:creationId xmlns:a16="http://schemas.microsoft.com/office/drawing/2014/main" id="{19367B3D-0E72-5C89-3608-38207D82326A}"/>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pic>
        <p:nvPicPr>
          <p:cNvPr id="7" name="Bildobjekt 6" descr="En bild som visar Teckensnitt, Grafik, symbol, logotyp&#10;&#10;Automatiskt genererad beskrivning">
            <a:extLst>
              <a:ext uri="{FF2B5EF4-FFF2-40B4-BE49-F238E27FC236}">
                <a16:creationId xmlns:a16="http://schemas.microsoft.com/office/drawing/2014/main" id="{07C7D146-2159-BCCF-A3D5-C36270051106}"/>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pic>
        <p:nvPicPr>
          <p:cNvPr id="9" name="Bildobjekt 8" descr="En bild som visar Teckensnitt, Grafik, symbol, logotyp&#10;&#10;Automatiskt genererad beskrivning">
            <a:extLst>
              <a:ext uri="{FF2B5EF4-FFF2-40B4-BE49-F238E27FC236}">
                <a16:creationId xmlns:a16="http://schemas.microsoft.com/office/drawing/2014/main" id="{DE918F74-A423-460A-0D4B-23F34B89DD09}"/>
              </a:ext>
            </a:extLst>
          </p:cNvPr>
          <p:cNvPicPr>
            <a:picLocks noChangeAspect="1"/>
          </p:cNvPicPr>
          <p:nvPr/>
        </p:nvPicPr>
        <p:blipFill>
          <a:blip r:embed="rId42"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382473967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65" r:id="rId8"/>
    <p:sldLayoutId id="2147483766"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29" r:id="rId20"/>
    <p:sldLayoutId id="2147483730" r:id="rId21"/>
    <p:sldLayoutId id="2147483731" r:id="rId22"/>
    <p:sldLayoutId id="2147483732" r:id="rId23"/>
    <p:sldLayoutId id="2147483733" r:id="rId24"/>
    <p:sldLayoutId id="2147483734" r:id="rId25"/>
    <p:sldLayoutId id="2147483735" r:id="rId26"/>
    <p:sldLayoutId id="2147483736" r:id="rId27"/>
    <p:sldLayoutId id="2147483767" r:id="rId28"/>
    <p:sldLayoutId id="2147483768" r:id="rId29"/>
    <p:sldLayoutId id="2147483737" r:id="rId30"/>
    <p:sldLayoutId id="2147483738" r:id="rId31"/>
    <p:sldLayoutId id="2147483764" r:id="rId32"/>
    <p:sldLayoutId id="2147483739" r:id="rId33"/>
    <p:sldLayoutId id="2147483740" r:id="rId34"/>
    <p:sldLayoutId id="2147483741" r:id="rId35"/>
    <p:sldLayoutId id="2147483742" r:id="rId36"/>
    <p:sldLayoutId id="2147483743" r:id="rId37"/>
    <p:sldLayoutId id="2147483744" r:id="rId38"/>
    <p:sldLayoutId id="2147483745" r:id="rId39"/>
    <p:sldLayoutId id="2147483746" r:id="rId40"/>
  </p:sldLayoutIdLst>
  <p:hf hdr="0" ftr="0" dt="0"/>
  <p:txStyles>
    <p:titleStyle>
      <a:lvl1pPr algn="l" defTabSz="914400" rtl="0" eaLnBrk="1" latinLnBrk="0" hangingPunct="1">
        <a:lnSpc>
          <a:spcPct val="100000"/>
        </a:lnSpc>
        <a:spcBef>
          <a:spcPct val="0"/>
        </a:spcBef>
        <a:buNone/>
        <a:defRPr sz="3200" b="0" i="0" kern="1200">
          <a:solidFill>
            <a:schemeClr val="tx1"/>
          </a:solidFill>
          <a:latin typeface="Larken ExtraBold" pitchFamily="2" charset="0"/>
          <a:ea typeface="+mj-ea"/>
          <a:cs typeface="+mj-cs"/>
        </a:defRPr>
      </a:lvl1pPr>
    </p:titleStyle>
    <p:bodyStyle>
      <a:lvl1pPr marL="228600" indent="-228600" algn="l" defTabSz="914400" rtl="0" eaLnBrk="1" latinLnBrk="0" hangingPunct="1">
        <a:lnSpc>
          <a:spcPct val="125000"/>
        </a:lnSpc>
        <a:spcBef>
          <a:spcPts val="1000"/>
        </a:spcBef>
        <a:buFont typeface="Arial" panose="020B0604020202020204" pitchFamily="34" charset="0"/>
        <a:buChar char="•"/>
        <a:defRPr sz="1800" b="0" i="0" kern="1200">
          <a:solidFill>
            <a:schemeClr val="tx1"/>
          </a:solidFill>
          <a:latin typeface="Figtree Light" pitchFamily="2" charset="0"/>
          <a:ea typeface="+mn-ea"/>
          <a:cs typeface="+mn-cs"/>
        </a:defRPr>
      </a:lvl1pPr>
      <a:lvl2pPr marL="685800" indent="-228600" algn="l" defTabSz="914400" rtl="0" eaLnBrk="1" latinLnBrk="0" hangingPunct="1">
        <a:lnSpc>
          <a:spcPct val="125000"/>
        </a:lnSpc>
        <a:spcBef>
          <a:spcPts val="500"/>
        </a:spcBef>
        <a:buFont typeface="Arial" panose="020B0604020202020204" pitchFamily="34" charset="0"/>
        <a:buChar char="•"/>
        <a:defRPr sz="1800" b="0" i="0" kern="1200">
          <a:solidFill>
            <a:schemeClr val="tx1"/>
          </a:solidFill>
          <a:latin typeface="Figtree Light" pitchFamily="2" charset="0"/>
          <a:ea typeface="+mn-ea"/>
          <a:cs typeface="+mn-cs"/>
        </a:defRPr>
      </a:lvl2pPr>
      <a:lvl3pPr marL="1143000" indent="-228600" algn="l" defTabSz="914400" rtl="0" eaLnBrk="1" latinLnBrk="0" hangingPunct="1">
        <a:lnSpc>
          <a:spcPct val="125000"/>
        </a:lnSpc>
        <a:spcBef>
          <a:spcPts val="500"/>
        </a:spcBef>
        <a:buFont typeface="Arial" panose="020B0604020202020204" pitchFamily="34" charset="0"/>
        <a:buChar char="•"/>
        <a:defRPr sz="1600" b="0" i="0" kern="1200">
          <a:solidFill>
            <a:schemeClr val="tx1"/>
          </a:solidFill>
          <a:latin typeface="Figtree Light" pitchFamily="2" charset="0"/>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100" b="0" i="0" kern="1200">
          <a:solidFill>
            <a:schemeClr val="tx1"/>
          </a:solidFill>
          <a:latin typeface="Figtree Light" pitchFamily="2" charset="0"/>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tx1"/>
          </a:solidFill>
          <a:latin typeface="Figtree Ligh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9277" y="365126"/>
            <a:ext cx="10515600" cy="892800"/>
          </a:xfrm>
          <a:prstGeom prst="rect">
            <a:avLst/>
          </a:prstGeom>
        </p:spPr>
        <p:txBody>
          <a:bodyPr vert="horz" lIns="91440" tIns="45720" rIns="91440" bIns="45720" rtlCol="0" anchor="t">
            <a:noAutofit/>
          </a:bodyPr>
          <a:lstStyle/>
          <a:p>
            <a:r>
              <a:rPr lang="sv-SE" dirty="0"/>
              <a:t>Klicka här för att ändra mall för rubrikformat</a:t>
            </a:r>
            <a:br>
              <a:rPr lang="sv-SE" dirty="0"/>
            </a:br>
            <a:r>
              <a:rPr lang="sv-SE" dirty="0"/>
              <a:t>på två rader rubrik</a:t>
            </a:r>
            <a:endParaRPr lang="en-US" dirty="0"/>
          </a:p>
        </p:txBody>
      </p:sp>
      <p:sp>
        <p:nvSpPr>
          <p:cNvPr id="3" name="Text Placeholder 2"/>
          <p:cNvSpPr>
            <a:spLocks noGrp="1"/>
          </p:cNvSpPr>
          <p:nvPr>
            <p:ph type="body" idx="1"/>
          </p:nvPr>
        </p:nvSpPr>
        <p:spPr>
          <a:xfrm>
            <a:off x="369277" y="1301751"/>
            <a:ext cx="10515600" cy="4351338"/>
          </a:xfrm>
          <a:prstGeom prst="rect">
            <a:avLst/>
          </a:prstGeom>
        </p:spPr>
        <p:txBody>
          <a:bodyPr vert="horz" lIns="91440" tIns="45720" rIns="91440" bIns="45720" rtlCol="0">
            <a:no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endParaRPr lang="en-US" dirty="0"/>
          </a:p>
        </p:txBody>
      </p:sp>
      <p:sp>
        <p:nvSpPr>
          <p:cNvPr id="4" name="Date Placeholder 3"/>
          <p:cNvSpPr>
            <a:spLocks noGrp="1"/>
          </p:cNvSpPr>
          <p:nvPr>
            <p:ph type="dt" sz="half" idx="2"/>
          </p:nvPr>
        </p:nvSpPr>
        <p:spPr>
          <a:xfrm>
            <a:off x="369277" y="6379115"/>
            <a:ext cx="1124986" cy="365125"/>
          </a:xfrm>
          <a:prstGeom prst="rect">
            <a:avLst/>
          </a:prstGeom>
        </p:spPr>
        <p:txBody>
          <a:bodyPr vert="horz" lIns="91440" tIns="45720" rIns="91440" bIns="45720" rtlCol="0" anchor="ctr"/>
          <a:lstStyle>
            <a:lvl1pPr algn="l">
              <a:defRPr sz="1000" b="0" i="0">
                <a:solidFill>
                  <a:schemeClr val="tx1"/>
                </a:solidFill>
                <a:latin typeface="Figtree Light" pitchFamily="2" charset="0"/>
              </a:defRPr>
            </a:lvl1pPr>
          </a:lstStyle>
          <a:p>
            <a:fld id="{421FDF5D-48D1-E349-9B2C-51DB51A159B6}" type="datetime1">
              <a:rPr lang="sv-SE" smtClean="0"/>
              <a:t>2025-06-18</a:t>
            </a:fld>
            <a:endParaRPr lang="sv-SE"/>
          </a:p>
        </p:txBody>
      </p:sp>
      <p:sp>
        <p:nvSpPr>
          <p:cNvPr id="5" name="Footer Placeholder 4"/>
          <p:cNvSpPr>
            <a:spLocks noGrp="1"/>
          </p:cNvSpPr>
          <p:nvPr>
            <p:ph type="ftr" sz="quarter" idx="3"/>
          </p:nvPr>
        </p:nvSpPr>
        <p:spPr>
          <a:xfrm>
            <a:off x="1494263" y="6379116"/>
            <a:ext cx="4114800" cy="365125"/>
          </a:xfrm>
          <a:prstGeom prst="rect">
            <a:avLst/>
          </a:prstGeom>
        </p:spPr>
        <p:txBody>
          <a:bodyPr vert="horz" lIns="91440" tIns="45720" rIns="91440" bIns="45720" rtlCol="0" anchor="ctr"/>
          <a:lstStyle>
            <a:lvl1pPr algn="l">
              <a:defRPr sz="1000" b="1" i="0">
                <a:solidFill>
                  <a:schemeClr val="tx1"/>
                </a:solidFill>
                <a:latin typeface="Figtree" pitchFamily="2" charset="0"/>
              </a:defRPr>
            </a:lvl1pPr>
          </a:lstStyle>
          <a:p>
            <a:r>
              <a:rPr lang="sv-SE"/>
              <a:t>Namnet på presentationen</a:t>
            </a:r>
          </a:p>
        </p:txBody>
      </p:sp>
      <p:sp>
        <p:nvSpPr>
          <p:cNvPr id="6" name="Slide Number Placeholder 5"/>
          <p:cNvSpPr>
            <a:spLocks noGrp="1"/>
          </p:cNvSpPr>
          <p:nvPr>
            <p:ph type="sldNum" sz="quarter" idx="4"/>
          </p:nvPr>
        </p:nvSpPr>
        <p:spPr>
          <a:xfrm>
            <a:off x="9079523" y="6379116"/>
            <a:ext cx="2743200" cy="365125"/>
          </a:xfrm>
          <a:prstGeom prst="rect">
            <a:avLst/>
          </a:prstGeom>
        </p:spPr>
        <p:txBody>
          <a:bodyPr vert="horz" lIns="91440" tIns="45720" rIns="91440" bIns="45720" rtlCol="0" anchor="ctr"/>
          <a:lstStyle>
            <a:lvl1pPr algn="r">
              <a:defRPr sz="1000" b="1" i="0">
                <a:solidFill>
                  <a:schemeClr val="tx1"/>
                </a:solidFill>
                <a:latin typeface="Figtree" pitchFamily="2" charset="0"/>
              </a:defRPr>
            </a:lvl1pPr>
          </a:lstStyle>
          <a:p>
            <a:fld id="{A96BDF98-47F6-474D-9A48-7BA703DF66EB}" type="slidenum">
              <a:rPr lang="sv-SE" smtClean="0"/>
              <a:pPr/>
              <a:t>‹#›</a:t>
            </a:fld>
            <a:endParaRPr lang="sv-SE"/>
          </a:p>
        </p:txBody>
      </p:sp>
      <p:pic>
        <p:nvPicPr>
          <p:cNvPr id="8" name="Bildobjekt 7" descr="En bild som visar Teckensnitt, Grafik, symbol, logotyp&#10;&#10;Automatiskt genererad beskrivning">
            <a:extLst>
              <a:ext uri="{FF2B5EF4-FFF2-40B4-BE49-F238E27FC236}">
                <a16:creationId xmlns:a16="http://schemas.microsoft.com/office/drawing/2014/main" id="{19367B3D-0E72-5C89-3608-38207D82326A}"/>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pic>
        <p:nvPicPr>
          <p:cNvPr id="7" name="Bildobjekt 6" descr="En bild som visar Teckensnitt, Grafik, symbol, logotyp&#10;&#10;Automatiskt genererad beskrivning">
            <a:extLst>
              <a:ext uri="{FF2B5EF4-FFF2-40B4-BE49-F238E27FC236}">
                <a16:creationId xmlns:a16="http://schemas.microsoft.com/office/drawing/2014/main" id="{07C7D146-2159-BCCF-A3D5-C36270051106}"/>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1212961" y="365126"/>
            <a:ext cx="609761" cy="537699"/>
          </a:xfrm>
          <a:prstGeom prst="rect">
            <a:avLst/>
          </a:prstGeom>
        </p:spPr>
      </p:pic>
    </p:spTree>
    <p:extLst>
      <p:ext uri="{BB962C8B-B14F-4D97-AF65-F5344CB8AC3E}">
        <p14:creationId xmlns:p14="http://schemas.microsoft.com/office/powerpoint/2010/main" val="3600407665"/>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hf hdr="0" ftr="0" dt="0"/>
  <p:txStyles>
    <p:titleStyle>
      <a:lvl1pPr algn="l" defTabSz="914400" rtl="0" eaLnBrk="1" latinLnBrk="0" hangingPunct="1">
        <a:lnSpc>
          <a:spcPct val="100000"/>
        </a:lnSpc>
        <a:spcBef>
          <a:spcPct val="0"/>
        </a:spcBef>
        <a:buNone/>
        <a:defRPr sz="3200" b="0" i="0" kern="1200">
          <a:solidFill>
            <a:schemeClr val="tx1"/>
          </a:solidFill>
          <a:latin typeface="Larken ExtraBold" pitchFamily="2" charset="0"/>
          <a:ea typeface="+mj-ea"/>
          <a:cs typeface="+mj-cs"/>
        </a:defRPr>
      </a:lvl1pPr>
    </p:titleStyle>
    <p:bodyStyle>
      <a:lvl1pPr marL="228600" indent="-228600" algn="l" defTabSz="914400" rtl="0" eaLnBrk="1" latinLnBrk="0" hangingPunct="1">
        <a:lnSpc>
          <a:spcPct val="125000"/>
        </a:lnSpc>
        <a:spcBef>
          <a:spcPts val="1000"/>
        </a:spcBef>
        <a:buFont typeface="Arial" panose="020B0604020202020204" pitchFamily="34" charset="0"/>
        <a:buChar char="•"/>
        <a:defRPr sz="1600" b="0" i="0" kern="1200">
          <a:solidFill>
            <a:schemeClr val="tx1"/>
          </a:solidFill>
          <a:latin typeface="Figtree Light" pitchFamily="2" charset="0"/>
          <a:ea typeface="+mn-ea"/>
          <a:cs typeface="+mn-cs"/>
        </a:defRPr>
      </a:lvl1pPr>
      <a:lvl2pPr marL="685800" indent="-228600" algn="l" defTabSz="914400" rtl="0" eaLnBrk="1" latinLnBrk="0" hangingPunct="1">
        <a:lnSpc>
          <a:spcPct val="125000"/>
        </a:lnSpc>
        <a:spcBef>
          <a:spcPts val="500"/>
        </a:spcBef>
        <a:buFont typeface="Arial" panose="020B0604020202020204" pitchFamily="34" charset="0"/>
        <a:buChar char="•"/>
        <a:defRPr sz="1400" b="0" i="0" kern="1200">
          <a:solidFill>
            <a:schemeClr val="tx1"/>
          </a:solidFill>
          <a:latin typeface="Figtree Light" pitchFamily="2" charset="0"/>
          <a:ea typeface="+mn-ea"/>
          <a:cs typeface="+mn-cs"/>
        </a:defRPr>
      </a:lvl2pPr>
      <a:lvl3pPr marL="1143000" indent="-228600" algn="l" defTabSz="914400" rtl="0" eaLnBrk="1" latinLnBrk="0" hangingPunct="1">
        <a:lnSpc>
          <a:spcPct val="125000"/>
        </a:lnSpc>
        <a:spcBef>
          <a:spcPts val="500"/>
        </a:spcBef>
        <a:buFont typeface="Arial" panose="020B0604020202020204" pitchFamily="34" charset="0"/>
        <a:buChar char="•"/>
        <a:defRPr sz="1200" b="0" i="0" kern="1200">
          <a:solidFill>
            <a:schemeClr val="tx1"/>
          </a:solidFill>
          <a:latin typeface="Figtree Light" pitchFamily="2" charset="0"/>
          <a:ea typeface="+mn-ea"/>
          <a:cs typeface="+mn-cs"/>
        </a:defRPr>
      </a:lvl3pPr>
      <a:lvl4pPr marL="1600200" indent="-228600" algn="l" defTabSz="914400" rtl="0" eaLnBrk="1" latinLnBrk="0" hangingPunct="1">
        <a:lnSpc>
          <a:spcPct val="125000"/>
        </a:lnSpc>
        <a:spcBef>
          <a:spcPts val="500"/>
        </a:spcBef>
        <a:buFont typeface="Arial" panose="020B0604020202020204" pitchFamily="34" charset="0"/>
        <a:buChar char="•"/>
        <a:defRPr sz="1000" b="0" i="0" kern="1200">
          <a:solidFill>
            <a:schemeClr val="tx1"/>
          </a:solidFill>
          <a:latin typeface="Figtree Light" pitchFamily="2" charset="0"/>
          <a:ea typeface="+mn-ea"/>
          <a:cs typeface="+mn-cs"/>
        </a:defRPr>
      </a:lvl4pPr>
      <a:lvl5pPr marL="2057400" indent="-228600" algn="l" defTabSz="914400" rtl="0" eaLnBrk="1" latinLnBrk="0" hangingPunct="1">
        <a:lnSpc>
          <a:spcPct val="125000"/>
        </a:lnSpc>
        <a:spcBef>
          <a:spcPts val="500"/>
        </a:spcBef>
        <a:buFont typeface="Arial" panose="020B0604020202020204" pitchFamily="34" charset="0"/>
        <a:buChar char="•"/>
        <a:defRPr sz="800" b="0" i="0" kern="1200">
          <a:solidFill>
            <a:schemeClr val="tx1"/>
          </a:solidFill>
          <a:latin typeface="Figtree Light"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hyperlink" Target="https://hallnollan.se/mellan"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hyperlink" Target="https://hallnollan.se/workshop"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31.xml"/><Relationship Id="rId4" Type="http://schemas.openxmlformats.org/officeDocument/2006/relationships/image" Target="../media/image21.svg"/></Relationships>
</file>

<file path=ppt/slides/_rels/slide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hyperlink" Target="https://hallnollan.se/bas"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F1FD900-0DC5-4349-4D50-38BE4B4411C8}"/>
              </a:ext>
            </a:extLst>
          </p:cNvPr>
          <p:cNvSpPr>
            <a:spLocks noGrp="1"/>
          </p:cNvSpPr>
          <p:nvPr>
            <p:ph type="ctrTitle"/>
          </p:nvPr>
        </p:nvSpPr>
        <p:spPr/>
        <p:txBody>
          <a:bodyPr/>
          <a:lstStyle/>
          <a:p>
            <a:r>
              <a:rPr lang="sv-SE" dirty="0"/>
              <a:t>Instruktion till reflektionsövning</a:t>
            </a:r>
          </a:p>
        </p:txBody>
      </p:sp>
      <p:sp>
        <p:nvSpPr>
          <p:cNvPr id="3" name="Underrubrik 2">
            <a:extLst>
              <a:ext uri="{FF2B5EF4-FFF2-40B4-BE49-F238E27FC236}">
                <a16:creationId xmlns:a16="http://schemas.microsoft.com/office/drawing/2014/main" id="{3BEF8F49-11DD-E3BE-3053-E8620EBAB1E5}"/>
              </a:ext>
            </a:extLst>
          </p:cNvPr>
          <p:cNvSpPr>
            <a:spLocks noGrp="1"/>
          </p:cNvSpPr>
          <p:nvPr>
            <p:ph type="subTitle" idx="1"/>
          </p:nvPr>
        </p:nvSpPr>
        <p:spPr/>
        <p:txBody>
          <a:bodyPr/>
          <a:lstStyle/>
          <a:p>
            <a:r>
              <a:rPr lang="sv-SE" dirty="0"/>
              <a:t>Detta material är till för dig som ska förbereda reflektionsövningen till Håll Nollans </a:t>
            </a:r>
            <a:r>
              <a:rPr lang="sv-SE" dirty="0" err="1"/>
              <a:t>säkerhetspush</a:t>
            </a:r>
            <a:r>
              <a:rPr lang="sv-SE" dirty="0"/>
              <a:t> 2025</a:t>
            </a:r>
          </a:p>
        </p:txBody>
      </p:sp>
    </p:spTree>
    <p:extLst>
      <p:ext uri="{BB962C8B-B14F-4D97-AF65-F5344CB8AC3E}">
        <p14:creationId xmlns:p14="http://schemas.microsoft.com/office/powerpoint/2010/main" val="14789135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bildnummer 3">
            <a:extLst>
              <a:ext uri="{FF2B5EF4-FFF2-40B4-BE49-F238E27FC236}">
                <a16:creationId xmlns:a16="http://schemas.microsoft.com/office/drawing/2014/main" id="{5F5ECAA3-F29E-4F7F-DCB1-A1479744032C}"/>
              </a:ext>
            </a:extLst>
          </p:cNvPr>
          <p:cNvSpPr>
            <a:spLocks noGrp="1"/>
          </p:cNvSpPr>
          <p:nvPr>
            <p:ph type="sldNum" sz="quarter" idx="12"/>
          </p:nvPr>
        </p:nvSpPr>
        <p:spPr/>
        <p:txBody>
          <a:bodyPr/>
          <a:lstStyle/>
          <a:p>
            <a:fld id="{A96BDF98-47F6-474D-9A48-7BA703DF66EB}" type="slidenum">
              <a:rPr lang="sv-SE" smtClean="0"/>
              <a:pPr/>
              <a:t>11</a:t>
            </a:fld>
            <a:endParaRPr lang="sv-SE" dirty="0"/>
          </a:p>
        </p:txBody>
      </p:sp>
      <p:sp>
        <p:nvSpPr>
          <p:cNvPr id="5" name="Rubrik 4">
            <a:extLst>
              <a:ext uri="{FF2B5EF4-FFF2-40B4-BE49-F238E27FC236}">
                <a16:creationId xmlns:a16="http://schemas.microsoft.com/office/drawing/2014/main" id="{4DECA163-1A43-5503-32B3-8B47676A0622}"/>
              </a:ext>
            </a:extLst>
          </p:cNvPr>
          <p:cNvSpPr>
            <a:spLocks noGrp="1"/>
          </p:cNvSpPr>
          <p:nvPr>
            <p:ph type="ctrTitle"/>
          </p:nvPr>
        </p:nvSpPr>
        <p:spPr/>
        <p:txBody>
          <a:bodyPr/>
          <a:lstStyle/>
          <a:p>
            <a:r>
              <a:rPr lang="sv-SE" dirty="0"/>
              <a:t>MELLAN-varianten</a:t>
            </a:r>
          </a:p>
        </p:txBody>
      </p:sp>
      <p:sp>
        <p:nvSpPr>
          <p:cNvPr id="6" name="Underrubrik 5">
            <a:extLst>
              <a:ext uri="{FF2B5EF4-FFF2-40B4-BE49-F238E27FC236}">
                <a16:creationId xmlns:a16="http://schemas.microsoft.com/office/drawing/2014/main" id="{611D85AC-C937-5228-2CF9-F83FDDC611A4}"/>
              </a:ext>
            </a:extLst>
          </p:cNvPr>
          <p:cNvSpPr>
            <a:spLocks noGrp="1"/>
          </p:cNvSpPr>
          <p:nvPr>
            <p:ph type="subTitle" idx="1"/>
          </p:nvPr>
        </p:nvSpPr>
        <p:spPr>
          <a:xfrm>
            <a:off x="1524000" y="3602038"/>
            <a:ext cx="9144000" cy="1655762"/>
          </a:xfrm>
        </p:spPr>
        <p:txBody>
          <a:bodyPr/>
          <a:lstStyle/>
          <a:p>
            <a:r>
              <a:rPr lang="sv-SE" dirty="0"/>
              <a:t>På nästa sida finns en instruktion för dig som planerar övningen. Följande två sidor är till för att användas under </a:t>
            </a:r>
            <a:r>
              <a:rPr lang="sv-SE" dirty="0" err="1"/>
              <a:t>säkerhetspushen</a:t>
            </a:r>
            <a:r>
              <a:rPr lang="sv-SE" dirty="0"/>
              <a:t> om du väljer denna variant, den första sidan är på svenska och den andra på engelska. Du får gärna justera bilderna så de passar hos just er!</a:t>
            </a:r>
          </a:p>
        </p:txBody>
      </p:sp>
    </p:spTree>
    <p:extLst>
      <p:ext uri="{BB962C8B-B14F-4D97-AF65-F5344CB8AC3E}">
        <p14:creationId xmlns:p14="http://schemas.microsoft.com/office/powerpoint/2010/main" val="34706945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latshållare för innehåll 9">
            <a:extLst>
              <a:ext uri="{FF2B5EF4-FFF2-40B4-BE49-F238E27FC236}">
                <a16:creationId xmlns:a16="http://schemas.microsoft.com/office/drawing/2014/main" id="{15476DE3-EF7A-4619-BD42-5D74EC559AFA}"/>
              </a:ext>
            </a:extLst>
          </p:cNvPr>
          <p:cNvSpPr>
            <a:spLocks noGrp="1"/>
          </p:cNvSpPr>
          <p:nvPr>
            <p:ph idx="1"/>
          </p:nvPr>
        </p:nvSpPr>
        <p:spPr>
          <a:xfrm>
            <a:off x="761162" y="1549756"/>
            <a:ext cx="5843678" cy="4525086"/>
          </a:xfrm>
        </p:spPr>
        <p:txBody>
          <a:bodyPr/>
          <a:lstStyle/>
          <a:p>
            <a:pPr marL="0" indent="0">
              <a:buNone/>
            </a:pPr>
            <a:r>
              <a:rPr lang="sv-SE" sz="1600" dirty="0">
                <a:latin typeface="Figtree" pitchFamily="2" charset="0"/>
              </a:rPr>
              <a:t>I MELLAN-varianten instrueras deltagarna att reflektera kring tre frågor. </a:t>
            </a:r>
          </a:p>
          <a:p>
            <a:pPr marL="0" indent="0">
              <a:buNone/>
            </a:pPr>
            <a:r>
              <a:rPr lang="sv-SE" sz="1600" dirty="0">
                <a:latin typeface="Figtree SemiBold" pitchFamily="2" charset="0"/>
              </a:rPr>
              <a:t>Steg 1:</a:t>
            </a:r>
          </a:p>
          <a:p>
            <a:pPr marL="0" indent="0">
              <a:buNone/>
            </a:pPr>
            <a:r>
              <a:rPr lang="sv-SE" sz="1600" dirty="0">
                <a:latin typeface="Figtree" pitchFamily="2" charset="0"/>
              </a:rPr>
              <a:t>Instruera deltagarna att resonera kring de tre frågorna själv, två och två eller i grupp om tre. Be dem gärna att svara på frågorna med hjälp av den digitala lösningen som finns här: </a:t>
            </a:r>
            <a:r>
              <a:rPr lang="sv-SE" sz="1600" dirty="0" err="1">
                <a:solidFill>
                  <a:schemeClr val="accent4"/>
                </a:solidFill>
                <a:hlinkClick r:id="rId2">
                  <a:extLst>
                    <a:ext uri="{A12FA001-AC4F-418D-AE19-62706E023703}">
                      <ahyp:hlinkClr xmlns:ahyp="http://schemas.microsoft.com/office/drawing/2018/hyperlinkcolor" val="tx"/>
                    </a:ext>
                  </a:extLst>
                </a:hlinkClick>
              </a:rPr>
              <a:t>hallnollan.se</a:t>
            </a:r>
            <a:r>
              <a:rPr lang="sv-SE" sz="1600" dirty="0">
                <a:solidFill>
                  <a:schemeClr val="accent4"/>
                </a:solidFill>
                <a:hlinkClick r:id="rId2">
                  <a:extLst>
                    <a:ext uri="{A12FA001-AC4F-418D-AE19-62706E023703}">
                      <ahyp:hlinkClr xmlns:ahyp="http://schemas.microsoft.com/office/drawing/2018/hyperlinkcolor" val="tx"/>
                    </a:ext>
                  </a:extLst>
                </a:hlinkClick>
              </a:rPr>
              <a:t>/mellan</a:t>
            </a:r>
            <a:r>
              <a:rPr lang="sv-SE" sz="1600" dirty="0">
                <a:latin typeface="Figtree" pitchFamily="2" charset="0"/>
              </a:rPr>
              <a:t>, dit länkar även </a:t>
            </a:r>
            <a:r>
              <a:rPr lang="sv-SE" sz="1600" b="1" dirty="0">
                <a:latin typeface="Figtree" pitchFamily="2" charset="0"/>
              </a:rPr>
              <a:t>QR-koden</a:t>
            </a:r>
            <a:r>
              <a:rPr lang="sv-SE" sz="1600" dirty="0">
                <a:latin typeface="Figtree" pitchFamily="2" charset="0"/>
              </a:rPr>
              <a:t> som syns på nästa sida. Då får de sina svar på mail och slipper komma ihåg dem.</a:t>
            </a:r>
          </a:p>
          <a:p>
            <a:pPr marL="0" indent="0">
              <a:buNone/>
            </a:pPr>
            <a:r>
              <a:rPr lang="sv-SE" sz="1200" dirty="0">
                <a:latin typeface="Figtree" pitchFamily="2" charset="0"/>
              </a:rPr>
              <a:t>Efter detta steg går det att avsluta övningen, men vi föreslår att även nästa steg genomförs för bästa resultat.</a:t>
            </a:r>
            <a:endParaRPr lang="sv-SE" sz="1600" dirty="0">
              <a:latin typeface="Figtree" pitchFamily="2" charset="0"/>
            </a:endParaRPr>
          </a:p>
          <a:p>
            <a:pPr marL="0" indent="0">
              <a:buNone/>
            </a:pPr>
            <a:r>
              <a:rPr lang="sv-SE" sz="1600" dirty="0">
                <a:latin typeface="Figtree SemiBold" pitchFamily="2" charset="0"/>
              </a:rPr>
              <a:t>Steg 2:</a:t>
            </a:r>
          </a:p>
          <a:p>
            <a:pPr marL="0" indent="0">
              <a:buNone/>
            </a:pPr>
            <a:r>
              <a:rPr lang="sv-SE" sz="1600" dirty="0">
                <a:latin typeface="Figtree" pitchFamily="2" charset="0"/>
              </a:rPr>
              <a:t>Låt sedan 2-3 grupper berätta vad de tänkt på eller pratat om. Den som håller i övningen får gärna följa upp svaren kort genom att fylla i/själv reflektera. </a:t>
            </a:r>
          </a:p>
          <a:p>
            <a:pPr marL="0" indent="0">
              <a:buNone/>
            </a:pPr>
            <a:endParaRPr lang="sv-SE" sz="1600" dirty="0">
              <a:latin typeface="Figtree" pitchFamily="2" charset="0"/>
            </a:endParaRPr>
          </a:p>
          <a:p>
            <a:pPr marL="0" indent="0">
              <a:buNone/>
            </a:pPr>
            <a:endParaRPr lang="sv-SE" sz="1600" dirty="0"/>
          </a:p>
        </p:txBody>
      </p:sp>
      <p:sp>
        <p:nvSpPr>
          <p:cNvPr id="3" name="Platshållare för bildnummer 2">
            <a:extLst>
              <a:ext uri="{FF2B5EF4-FFF2-40B4-BE49-F238E27FC236}">
                <a16:creationId xmlns:a16="http://schemas.microsoft.com/office/drawing/2014/main" id="{28C12C3B-7C92-B73A-AA92-01D5F79D5781}"/>
              </a:ext>
            </a:extLst>
          </p:cNvPr>
          <p:cNvSpPr>
            <a:spLocks noGrp="1"/>
          </p:cNvSpPr>
          <p:nvPr>
            <p:ph type="sldNum" sz="quarter" idx="12"/>
          </p:nvPr>
        </p:nvSpPr>
        <p:spPr/>
        <p:txBody>
          <a:bodyPr/>
          <a:lstStyle/>
          <a:p>
            <a:fld id="{A96BDF98-47F6-474D-9A48-7BA703DF66EB}" type="slidenum">
              <a:rPr lang="sv-SE" smtClean="0"/>
              <a:pPr/>
              <a:t>12</a:t>
            </a:fld>
            <a:endParaRPr lang="sv-SE" dirty="0"/>
          </a:p>
        </p:txBody>
      </p:sp>
      <p:sp>
        <p:nvSpPr>
          <p:cNvPr id="9" name="Rubrik 8">
            <a:extLst>
              <a:ext uri="{FF2B5EF4-FFF2-40B4-BE49-F238E27FC236}">
                <a16:creationId xmlns:a16="http://schemas.microsoft.com/office/drawing/2014/main" id="{BFFC4B85-91FD-3831-1FCA-18C757C88AC9}"/>
              </a:ext>
            </a:extLst>
          </p:cNvPr>
          <p:cNvSpPr>
            <a:spLocks noGrp="1"/>
          </p:cNvSpPr>
          <p:nvPr>
            <p:ph type="title"/>
          </p:nvPr>
        </p:nvSpPr>
        <p:spPr/>
        <p:txBody>
          <a:bodyPr/>
          <a:lstStyle/>
          <a:p>
            <a:r>
              <a:rPr lang="sv-SE" dirty="0"/>
              <a:t>MELLAN-varianten – tid: ca 3-6 minuter</a:t>
            </a:r>
          </a:p>
        </p:txBody>
      </p:sp>
      <p:sp>
        <p:nvSpPr>
          <p:cNvPr id="16" name="Rektangel 15">
            <a:extLst>
              <a:ext uri="{FF2B5EF4-FFF2-40B4-BE49-F238E27FC236}">
                <a16:creationId xmlns:a16="http://schemas.microsoft.com/office/drawing/2014/main" id="{4D53C41F-E9BB-AE9E-11DF-979601350DB2}"/>
              </a:ext>
            </a:extLst>
          </p:cNvPr>
          <p:cNvSpPr/>
          <p:nvPr/>
        </p:nvSpPr>
        <p:spPr>
          <a:xfrm>
            <a:off x="7429500" y="1768059"/>
            <a:ext cx="4442601" cy="42605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0" name="Rektangel 19">
            <a:extLst>
              <a:ext uri="{FF2B5EF4-FFF2-40B4-BE49-F238E27FC236}">
                <a16:creationId xmlns:a16="http://schemas.microsoft.com/office/drawing/2014/main" id="{5C0E4CFD-D24E-ECFE-9F45-2DE9ADC0A670}"/>
              </a:ext>
            </a:extLst>
          </p:cNvPr>
          <p:cNvSpPr/>
          <p:nvPr/>
        </p:nvSpPr>
        <p:spPr>
          <a:xfrm>
            <a:off x="7603620" y="2037555"/>
            <a:ext cx="4186836" cy="3566810"/>
          </a:xfrm>
          <a:prstGeom prst="rect">
            <a:avLst/>
          </a:prstGeom>
        </p:spPr>
        <p:txBody>
          <a:bodyPr wrap="square">
            <a:spAutoFit/>
          </a:bodyPr>
          <a:lstStyle/>
          <a:p>
            <a:pPr lvl="0">
              <a:lnSpc>
                <a:spcPct val="107000"/>
              </a:lnSpc>
              <a:spcAft>
                <a:spcPts val="600"/>
              </a:spcAft>
            </a:pPr>
            <a:r>
              <a:rPr lang="sv-SE" dirty="0">
                <a:solidFill>
                  <a:schemeClr val="bg1">
                    <a:lumMod val="95000"/>
                  </a:schemeClr>
                </a:solidFill>
                <a:latin typeface="Larken ExtraBold" pitchFamily="2" charset="0"/>
                <a:ea typeface="Calibri" panose="020F0502020204030204" pitchFamily="34" charset="0"/>
                <a:cs typeface="Times New Roman" panose="02020603050405020304" pitchFamily="18" charset="0"/>
              </a:rPr>
              <a:t>Frågor:</a:t>
            </a:r>
          </a:p>
          <a:p>
            <a:pPr marL="342900" lvl="0" indent="-342900">
              <a:lnSpc>
                <a:spcPct val="107000"/>
              </a:lnSpc>
              <a:spcAft>
                <a:spcPts val="600"/>
              </a:spcAft>
              <a:buFont typeface="+mj-lt"/>
              <a:buAutoNum type="arabicPeriod"/>
            </a:pPr>
            <a:r>
              <a:rPr lang="sv-SE" dirty="0">
                <a:solidFill>
                  <a:schemeClr val="bg1"/>
                </a:solidFill>
                <a:latin typeface="Figtree" panose="020B0604020202020204" charset="0"/>
              </a:rPr>
              <a:t>Vad betyder ”tänka efter före” för mig på arbetsplatsen? </a:t>
            </a:r>
          </a:p>
          <a:p>
            <a:pPr marL="342900" indent="-342900">
              <a:lnSpc>
                <a:spcPct val="107000"/>
              </a:lnSpc>
              <a:spcAft>
                <a:spcPts val="600"/>
              </a:spcAft>
              <a:buFont typeface="+mj-lt"/>
              <a:buAutoNum type="arabicPeriod"/>
            </a:pPr>
            <a:r>
              <a:rPr lang="sv-SE" dirty="0">
                <a:solidFill>
                  <a:schemeClr val="bg1"/>
                </a:solidFill>
                <a:latin typeface="Figtree" panose="020B0604020202020204" charset="0"/>
              </a:rPr>
              <a:t>På vilket sätt hjälper ”tänka efter före” oss att öka säkerheten på arbetsplatsen? </a:t>
            </a:r>
            <a:r>
              <a:rPr lang="sv-SE" i="1" dirty="0">
                <a:solidFill>
                  <a:schemeClr val="bg1"/>
                </a:solidFill>
                <a:latin typeface="Figtree" panose="020B0604020202020204" charset="0"/>
              </a:rPr>
              <a:t>Tänk ut några exempel</a:t>
            </a:r>
            <a:endParaRPr lang="sv-SE" sz="2800" i="1" dirty="0">
              <a:solidFill>
                <a:schemeClr val="bg1"/>
              </a:solidFill>
              <a:latin typeface="Figtree" panose="020B0604020202020204" charset="0"/>
            </a:endParaRPr>
          </a:p>
          <a:p>
            <a:pPr marL="342900" indent="-342900">
              <a:lnSpc>
                <a:spcPct val="107000"/>
              </a:lnSpc>
              <a:spcAft>
                <a:spcPts val="600"/>
              </a:spcAft>
              <a:buFont typeface="+mj-lt"/>
              <a:buAutoNum type="arabicPeriod"/>
            </a:pPr>
            <a:r>
              <a:rPr lang="sv-SE" dirty="0">
                <a:solidFill>
                  <a:schemeClr val="bg1"/>
                </a:solidFill>
                <a:latin typeface="Figtree" panose="020B0604020202020204" charset="0"/>
              </a:rPr>
              <a:t>Har du något exempel på en situation som kunnat bli annorlunda om du eller någon annan ”tänkt efter före”?</a:t>
            </a:r>
          </a:p>
        </p:txBody>
      </p:sp>
      <p:sp>
        <p:nvSpPr>
          <p:cNvPr id="2" name="Ellips 1">
            <a:extLst>
              <a:ext uri="{FF2B5EF4-FFF2-40B4-BE49-F238E27FC236}">
                <a16:creationId xmlns:a16="http://schemas.microsoft.com/office/drawing/2014/main" id="{1B6366BB-0759-F245-11FE-E8923370AFFA}"/>
              </a:ext>
            </a:extLst>
          </p:cNvPr>
          <p:cNvSpPr/>
          <p:nvPr/>
        </p:nvSpPr>
        <p:spPr>
          <a:xfrm>
            <a:off x="8710971" y="206029"/>
            <a:ext cx="1515979" cy="1515979"/>
          </a:xfrm>
          <a:prstGeom prst="ellipse">
            <a:avLst/>
          </a:prstGeom>
          <a:solidFill>
            <a:schemeClr val="accent3"/>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200" b="1" dirty="0">
                <a:solidFill>
                  <a:schemeClr val="accent4"/>
                </a:solidFill>
                <a:latin typeface="Figtree Light" pitchFamily="2" charset="0"/>
              </a:rPr>
              <a:t>Instruktion för dig som planerar</a:t>
            </a:r>
          </a:p>
        </p:txBody>
      </p:sp>
      <p:grpSp>
        <p:nvGrpSpPr>
          <p:cNvPr id="17" name="Grupp 16">
            <a:extLst>
              <a:ext uri="{FF2B5EF4-FFF2-40B4-BE49-F238E27FC236}">
                <a16:creationId xmlns:a16="http://schemas.microsoft.com/office/drawing/2014/main" id="{F4ECDE53-F8EE-F153-9374-9C62DA4CADAD}"/>
              </a:ext>
            </a:extLst>
          </p:cNvPr>
          <p:cNvGrpSpPr/>
          <p:nvPr/>
        </p:nvGrpSpPr>
        <p:grpSpPr>
          <a:xfrm>
            <a:off x="8825928" y="4745545"/>
            <a:ext cx="3570140" cy="1861457"/>
            <a:chOff x="13309092" y="2659597"/>
            <a:chExt cx="3570140" cy="1861457"/>
          </a:xfrm>
          <a:solidFill>
            <a:schemeClr val="bg1">
              <a:lumMod val="95000"/>
            </a:schemeClr>
          </a:solidFill>
        </p:grpSpPr>
        <p:sp>
          <p:nvSpPr>
            <p:cNvPr id="18" name="Oval pratbubbla 17">
              <a:extLst>
                <a:ext uri="{FF2B5EF4-FFF2-40B4-BE49-F238E27FC236}">
                  <a16:creationId xmlns:a16="http://schemas.microsoft.com/office/drawing/2014/main" id="{799C4608-F7A5-538E-2496-E0EE9991350E}"/>
                </a:ext>
              </a:extLst>
            </p:cNvPr>
            <p:cNvSpPr/>
            <p:nvPr/>
          </p:nvSpPr>
          <p:spPr>
            <a:xfrm>
              <a:off x="13309092" y="2659597"/>
              <a:ext cx="3570140" cy="1861457"/>
            </a:xfrm>
            <a:prstGeom prst="wedgeEllipseCallout">
              <a:avLst>
                <a:gd name="adj1" fmla="val 50973"/>
                <a:gd name="adj2" fmla="val 56360"/>
              </a:avLst>
            </a:prstGeom>
            <a:grpFill/>
            <a:ln w="1905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Rektangel 18">
              <a:extLst>
                <a:ext uri="{FF2B5EF4-FFF2-40B4-BE49-F238E27FC236}">
                  <a16:creationId xmlns:a16="http://schemas.microsoft.com/office/drawing/2014/main" id="{7C884483-EFE4-6496-79EF-0EB5F5A3DEB9}"/>
                </a:ext>
              </a:extLst>
            </p:cNvPr>
            <p:cNvSpPr/>
            <p:nvPr/>
          </p:nvSpPr>
          <p:spPr>
            <a:xfrm>
              <a:off x="13458155" y="2886892"/>
              <a:ext cx="3290302" cy="1384995"/>
            </a:xfrm>
            <a:prstGeom prst="rect">
              <a:avLst/>
            </a:prstGeom>
            <a:noFill/>
            <a:ln>
              <a:noFill/>
            </a:ln>
          </p:spPr>
          <p:txBody>
            <a:bodyPr wrap="square">
              <a:spAutoFit/>
            </a:bodyPr>
            <a:lstStyle/>
            <a:p>
              <a:pPr algn="ctr"/>
              <a:r>
                <a:rPr lang="sv-SE" sz="1400" b="1" dirty="0">
                  <a:latin typeface="Figtree" pitchFamily="2" charset="0"/>
                </a:rPr>
                <a:t>Tips! </a:t>
              </a:r>
              <a:r>
                <a:rPr lang="sv-SE" sz="1400" dirty="0">
                  <a:latin typeface="Figtree" pitchFamily="2" charset="0"/>
                </a:rPr>
                <a:t>Känns det svårt att få någon/några att prata, kan du gärna inleda med att antingen dela dina egna tankar eller att du i förväg kommit överens med någon annan närvarande att dela sina tankar.</a:t>
              </a:r>
            </a:p>
          </p:txBody>
        </p:sp>
      </p:grpSp>
    </p:spTree>
    <p:extLst>
      <p:ext uri="{BB962C8B-B14F-4D97-AF65-F5344CB8AC3E}">
        <p14:creationId xmlns:p14="http://schemas.microsoft.com/office/powerpoint/2010/main" val="2996832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A67C7D23-6B92-E6C2-0169-BD93E54FFB67}"/>
              </a:ext>
            </a:extLst>
          </p:cNvPr>
          <p:cNvSpPr/>
          <p:nvPr/>
        </p:nvSpPr>
        <p:spPr>
          <a:xfrm>
            <a:off x="831273" y="1579417"/>
            <a:ext cx="10534492" cy="4398189"/>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bildnummer 4">
            <a:extLst>
              <a:ext uri="{FF2B5EF4-FFF2-40B4-BE49-F238E27FC236}">
                <a16:creationId xmlns:a16="http://schemas.microsoft.com/office/drawing/2014/main" id="{FD92895A-BA5A-9255-7762-128A1AEF7505}"/>
              </a:ext>
            </a:extLst>
          </p:cNvPr>
          <p:cNvSpPr>
            <a:spLocks noGrp="1"/>
          </p:cNvSpPr>
          <p:nvPr>
            <p:ph type="sldNum" sz="quarter" idx="12"/>
          </p:nvPr>
        </p:nvSpPr>
        <p:spPr/>
        <p:txBody>
          <a:bodyPr/>
          <a:lstStyle/>
          <a:p>
            <a:fld id="{A96BDF98-47F6-474D-9A48-7BA703DF66EB}" type="slidenum">
              <a:rPr lang="sv-SE" smtClean="0"/>
              <a:pPr/>
              <a:t>13</a:t>
            </a:fld>
            <a:endParaRPr lang="sv-SE" dirty="0"/>
          </a:p>
        </p:txBody>
      </p:sp>
      <p:sp>
        <p:nvSpPr>
          <p:cNvPr id="6" name="Rubrik 5">
            <a:extLst>
              <a:ext uri="{FF2B5EF4-FFF2-40B4-BE49-F238E27FC236}">
                <a16:creationId xmlns:a16="http://schemas.microsoft.com/office/drawing/2014/main" id="{F1541358-87B2-B0D2-2A8C-9DDAEEF11F5A}"/>
              </a:ext>
            </a:extLst>
          </p:cNvPr>
          <p:cNvSpPr>
            <a:spLocks noGrp="1"/>
          </p:cNvSpPr>
          <p:nvPr>
            <p:ph type="title"/>
          </p:nvPr>
        </p:nvSpPr>
        <p:spPr/>
        <p:txBody>
          <a:bodyPr/>
          <a:lstStyle/>
          <a:p>
            <a:r>
              <a:rPr lang="sv-SE" dirty="0"/>
              <a:t>Håll Nollans </a:t>
            </a:r>
            <a:r>
              <a:rPr lang="sv-SE" dirty="0" err="1"/>
              <a:t>säkerhetspush</a:t>
            </a:r>
            <a:r>
              <a:rPr lang="sv-SE" dirty="0"/>
              <a:t> – tid att reflektera</a:t>
            </a:r>
          </a:p>
        </p:txBody>
      </p:sp>
      <p:sp>
        <p:nvSpPr>
          <p:cNvPr id="11" name="textruta 10">
            <a:extLst>
              <a:ext uri="{FF2B5EF4-FFF2-40B4-BE49-F238E27FC236}">
                <a16:creationId xmlns:a16="http://schemas.microsoft.com/office/drawing/2014/main" id="{ADFC4868-DCD4-5C9D-178B-3677C7DA07CC}"/>
              </a:ext>
            </a:extLst>
          </p:cNvPr>
          <p:cNvSpPr txBox="1"/>
          <p:nvPr/>
        </p:nvSpPr>
        <p:spPr>
          <a:xfrm>
            <a:off x="1084644" y="1932964"/>
            <a:ext cx="10022712" cy="4523033"/>
          </a:xfrm>
          <a:prstGeom prst="rect">
            <a:avLst/>
          </a:prstGeom>
          <a:noFill/>
        </p:spPr>
        <p:txBody>
          <a:bodyPr wrap="square">
            <a:spAutoFit/>
          </a:bodyPr>
          <a:lstStyle/>
          <a:p>
            <a:r>
              <a:rPr lang="sv-SE" sz="3200" b="1" dirty="0">
                <a:solidFill>
                  <a:schemeClr val="bg1"/>
                </a:solidFill>
                <a:latin typeface="Figtree" pitchFamily="2" charset="0"/>
              </a:rPr>
              <a:t>Reflektera över:</a:t>
            </a:r>
          </a:p>
          <a:p>
            <a:endParaRPr lang="sv-SE" sz="3200" dirty="0">
              <a:solidFill>
                <a:schemeClr val="bg1"/>
              </a:solidFill>
              <a:latin typeface="Figtree" pitchFamily="2" charset="0"/>
            </a:endParaRPr>
          </a:p>
          <a:p>
            <a:pPr marL="533400" indent="-533400">
              <a:spcAft>
                <a:spcPts val="1200"/>
              </a:spcAft>
              <a:buFont typeface="+mj-lt"/>
              <a:buAutoNum type="arabicPeriod"/>
            </a:pPr>
            <a:r>
              <a:rPr lang="sv-SE" sz="2800" dirty="0">
                <a:solidFill>
                  <a:schemeClr val="bg1"/>
                </a:solidFill>
                <a:latin typeface="Figtree" pitchFamily="2" charset="0"/>
              </a:rPr>
              <a:t>Vad betyder ”tänka efter före” för mig på arbetsplatsen?</a:t>
            </a:r>
          </a:p>
          <a:p>
            <a:pPr marL="533400" indent="-533400">
              <a:lnSpc>
                <a:spcPct val="107000"/>
              </a:lnSpc>
              <a:spcAft>
                <a:spcPts val="1200"/>
              </a:spcAft>
              <a:buFont typeface="+mj-lt"/>
              <a:buAutoNum type="arabicPeriod"/>
            </a:pPr>
            <a:r>
              <a:rPr lang="sv-SE" sz="2800" dirty="0">
                <a:solidFill>
                  <a:schemeClr val="bg1"/>
                </a:solidFill>
                <a:latin typeface="Figtree" pitchFamily="2" charset="0"/>
              </a:rPr>
              <a:t>På vilket sätt hjälper ”tänka efter före” oss att öka säkerheten på arbetsplatsen? Tänk ut några exempel</a:t>
            </a:r>
          </a:p>
          <a:p>
            <a:pPr marL="533400" indent="-533400">
              <a:buFont typeface="+mj-lt"/>
              <a:buAutoNum type="arabicPeriod"/>
            </a:pPr>
            <a:r>
              <a:rPr lang="sv-SE" sz="2800" dirty="0">
                <a:solidFill>
                  <a:schemeClr val="bg1"/>
                </a:solidFill>
                <a:latin typeface="Figtree" pitchFamily="2" charset="0"/>
              </a:rPr>
              <a:t>Har du något exempel på en situation som kunnat </a:t>
            </a:r>
            <a:br>
              <a:rPr lang="sv-SE" sz="2800" dirty="0">
                <a:solidFill>
                  <a:schemeClr val="bg1"/>
                </a:solidFill>
                <a:latin typeface="Figtree" pitchFamily="2" charset="0"/>
              </a:rPr>
            </a:br>
            <a:r>
              <a:rPr lang="sv-SE" sz="2800" dirty="0">
                <a:solidFill>
                  <a:schemeClr val="bg1"/>
                </a:solidFill>
                <a:latin typeface="Figtree" pitchFamily="2" charset="0"/>
              </a:rPr>
              <a:t>bli annorlunda om du eller någon annan ”tänkt efter </a:t>
            </a:r>
            <a:br>
              <a:rPr lang="sv-SE" sz="2800" dirty="0">
                <a:solidFill>
                  <a:schemeClr val="bg1"/>
                </a:solidFill>
                <a:latin typeface="Figtree" pitchFamily="2" charset="0"/>
              </a:rPr>
            </a:br>
            <a:r>
              <a:rPr lang="sv-SE" sz="2800" dirty="0">
                <a:solidFill>
                  <a:schemeClr val="bg1"/>
                </a:solidFill>
                <a:latin typeface="Figtree" pitchFamily="2" charset="0"/>
              </a:rPr>
              <a:t>före”?</a:t>
            </a:r>
          </a:p>
          <a:p>
            <a:endParaRPr lang="sv-SE" sz="3200" dirty="0">
              <a:solidFill>
                <a:schemeClr val="bg1"/>
              </a:solidFill>
              <a:latin typeface="Figtree" pitchFamily="2" charset="0"/>
            </a:endParaRPr>
          </a:p>
        </p:txBody>
      </p:sp>
      <p:sp>
        <p:nvSpPr>
          <p:cNvPr id="13" name="Rektangel 12">
            <a:extLst>
              <a:ext uri="{FF2B5EF4-FFF2-40B4-BE49-F238E27FC236}">
                <a16:creationId xmlns:a16="http://schemas.microsoft.com/office/drawing/2014/main" id="{1E307FD2-C1DE-9E42-D67E-1CF9DBEE2134}"/>
              </a:ext>
            </a:extLst>
          </p:cNvPr>
          <p:cNvSpPr/>
          <p:nvPr/>
        </p:nvSpPr>
        <p:spPr>
          <a:xfrm>
            <a:off x="7748028" y="214400"/>
            <a:ext cx="4074695" cy="2030316"/>
          </a:xfrm>
          <a:prstGeom prst="rect">
            <a:avLst/>
          </a:prstGeom>
          <a:solidFill>
            <a:srgbClr val="FFD7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rgbClr val="FF0000"/>
                </a:solidFill>
              </a:rPr>
              <a:t>Denna bild kan användas under </a:t>
            </a:r>
            <a:r>
              <a:rPr lang="sv-SE" dirty="0" err="1">
                <a:solidFill>
                  <a:srgbClr val="FF0000"/>
                </a:solidFill>
              </a:rPr>
              <a:t>säkerhetspushen</a:t>
            </a:r>
            <a:r>
              <a:rPr lang="sv-SE" dirty="0">
                <a:solidFill>
                  <a:srgbClr val="FF0000"/>
                </a:solidFill>
              </a:rPr>
              <a:t> för att visa frågorna på en skärm eller med projektor. QR-koden länkar till den digitala lösningen för att svara på frågorna, ta bort den om ni EJ vill använda den.</a:t>
            </a:r>
          </a:p>
          <a:p>
            <a:pPr algn="ctr"/>
            <a:r>
              <a:rPr lang="sv-SE" sz="1200" dirty="0">
                <a:solidFill>
                  <a:srgbClr val="FF0000"/>
                </a:solidFill>
              </a:rPr>
              <a:t>(Justera denna bilden så den passar er och plocka bort denna orangea ruta)</a:t>
            </a:r>
            <a:endParaRPr lang="sv-SE" dirty="0">
              <a:solidFill>
                <a:srgbClr val="FF0000"/>
              </a:solidFill>
            </a:endParaRPr>
          </a:p>
        </p:txBody>
      </p:sp>
      <p:grpSp>
        <p:nvGrpSpPr>
          <p:cNvPr id="14" name="Grupp 13">
            <a:extLst>
              <a:ext uri="{FF2B5EF4-FFF2-40B4-BE49-F238E27FC236}">
                <a16:creationId xmlns:a16="http://schemas.microsoft.com/office/drawing/2014/main" id="{9F6470A7-E54F-4B7C-6A5B-12E5F1B778A0}"/>
              </a:ext>
            </a:extLst>
          </p:cNvPr>
          <p:cNvGrpSpPr/>
          <p:nvPr/>
        </p:nvGrpSpPr>
        <p:grpSpPr>
          <a:xfrm>
            <a:off x="10044860" y="4679119"/>
            <a:ext cx="1576552" cy="1918765"/>
            <a:chOff x="10068910" y="4666593"/>
            <a:chExt cx="1576552" cy="1918765"/>
          </a:xfrm>
        </p:grpSpPr>
        <p:sp>
          <p:nvSpPr>
            <p:cNvPr id="8" name="Rektangel 7">
              <a:extLst>
                <a:ext uri="{FF2B5EF4-FFF2-40B4-BE49-F238E27FC236}">
                  <a16:creationId xmlns:a16="http://schemas.microsoft.com/office/drawing/2014/main" id="{C59C3940-7CEE-7DB4-574B-B5ED7E243B6E}"/>
                </a:ext>
              </a:extLst>
            </p:cNvPr>
            <p:cNvSpPr/>
            <p:nvPr/>
          </p:nvSpPr>
          <p:spPr>
            <a:xfrm>
              <a:off x="10068910" y="4666593"/>
              <a:ext cx="1576552" cy="156604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textruta 8">
              <a:extLst>
                <a:ext uri="{FF2B5EF4-FFF2-40B4-BE49-F238E27FC236}">
                  <a16:creationId xmlns:a16="http://schemas.microsoft.com/office/drawing/2014/main" id="{D1AA7A8C-5BAD-E01E-2731-1A34A41A1834}"/>
                </a:ext>
              </a:extLst>
            </p:cNvPr>
            <p:cNvSpPr txBox="1"/>
            <p:nvPr/>
          </p:nvSpPr>
          <p:spPr>
            <a:xfrm>
              <a:off x="10068910" y="6216026"/>
              <a:ext cx="1534394" cy="369332"/>
            </a:xfrm>
            <a:prstGeom prst="rect">
              <a:avLst/>
            </a:prstGeom>
            <a:noFill/>
          </p:spPr>
          <p:txBody>
            <a:bodyPr wrap="none" rtlCol="0">
              <a:spAutoFit/>
            </a:bodyPr>
            <a:lstStyle/>
            <a:p>
              <a:pPr algn="l"/>
              <a:r>
                <a:rPr lang="sv-SE" dirty="0">
                  <a:latin typeface="Figtree" pitchFamily="2" charset="0"/>
                </a:rPr>
                <a:t>Svara digitalt</a:t>
              </a:r>
            </a:p>
          </p:txBody>
        </p:sp>
      </p:grpSp>
      <p:pic>
        <p:nvPicPr>
          <p:cNvPr id="2" name="Bildobjekt 1">
            <a:extLst>
              <a:ext uri="{FF2B5EF4-FFF2-40B4-BE49-F238E27FC236}">
                <a16:creationId xmlns:a16="http://schemas.microsoft.com/office/drawing/2014/main" id="{FC0D3FE6-816D-0713-CFD8-EAE5FA764A66}"/>
              </a:ext>
            </a:extLst>
          </p:cNvPr>
          <p:cNvPicPr>
            <a:picLocks noChangeAspect="1"/>
          </p:cNvPicPr>
          <p:nvPr/>
        </p:nvPicPr>
        <p:blipFill>
          <a:blip r:embed="rId2"/>
          <a:stretch>
            <a:fillRect/>
          </a:stretch>
        </p:blipFill>
        <p:spPr>
          <a:xfrm>
            <a:off x="10079663" y="4725726"/>
            <a:ext cx="1501200" cy="1501200"/>
          </a:xfrm>
          <a:prstGeom prst="rect">
            <a:avLst/>
          </a:prstGeom>
        </p:spPr>
      </p:pic>
    </p:spTree>
    <p:extLst>
      <p:ext uri="{BB962C8B-B14F-4D97-AF65-F5344CB8AC3E}">
        <p14:creationId xmlns:p14="http://schemas.microsoft.com/office/powerpoint/2010/main" val="9620106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A67C7D23-6B92-E6C2-0169-BD93E54FFB67}"/>
              </a:ext>
            </a:extLst>
          </p:cNvPr>
          <p:cNvSpPr/>
          <p:nvPr/>
        </p:nvSpPr>
        <p:spPr>
          <a:xfrm>
            <a:off x="831273" y="1579417"/>
            <a:ext cx="10534492" cy="4398189"/>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bildnummer 4">
            <a:extLst>
              <a:ext uri="{FF2B5EF4-FFF2-40B4-BE49-F238E27FC236}">
                <a16:creationId xmlns:a16="http://schemas.microsoft.com/office/drawing/2014/main" id="{FD92895A-BA5A-9255-7762-128A1AEF7505}"/>
              </a:ext>
            </a:extLst>
          </p:cNvPr>
          <p:cNvSpPr>
            <a:spLocks noGrp="1"/>
          </p:cNvSpPr>
          <p:nvPr>
            <p:ph type="sldNum" sz="quarter" idx="12"/>
          </p:nvPr>
        </p:nvSpPr>
        <p:spPr/>
        <p:txBody>
          <a:bodyPr/>
          <a:lstStyle/>
          <a:p>
            <a:fld id="{A96BDF98-47F6-474D-9A48-7BA703DF66EB}" type="slidenum">
              <a:rPr lang="sv-SE" smtClean="0"/>
              <a:pPr/>
              <a:t>14</a:t>
            </a:fld>
            <a:endParaRPr lang="sv-SE" dirty="0"/>
          </a:p>
        </p:txBody>
      </p:sp>
      <p:sp>
        <p:nvSpPr>
          <p:cNvPr id="6" name="Rubrik 5">
            <a:extLst>
              <a:ext uri="{FF2B5EF4-FFF2-40B4-BE49-F238E27FC236}">
                <a16:creationId xmlns:a16="http://schemas.microsoft.com/office/drawing/2014/main" id="{F1541358-87B2-B0D2-2A8C-9DDAEEF11F5A}"/>
              </a:ext>
            </a:extLst>
          </p:cNvPr>
          <p:cNvSpPr>
            <a:spLocks noGrp="1"/>
          </p:cNvSpPr>
          <p:nvPr>
            <p:ph type="title"/>
          </p:nvPr>
        </p:nvSpPr>
        <p:spPr/>
        <p:txBody>
          <a:bodyPr/>
          <a:lstStyle/>
          <a:p>
            <a:r>
              <a:rPr lang="sv-SE" dirty="0"/>
              <a:t>A push for </a:t>
            </a:r>
            <a:r>
              <a:rPr lang="sv-SE" dirty="0" err="1"/>
              <a:t>safety</a:t>
            </a:r>
            <a:r>
              <a:rPr lang="sv-SE" dirty="0"/>
              <a:t> </a:t>
            </a:r>
            <a:r>
              <a:rPr lang="sv-SE" dirty="0" err="1"/>
              <a:t>awareness</a:t>
            </a:r>
            <a:r>
              <a:rPr lang="sv-SE" dirty="0"/>
              <a:t> – </a:t>
            </a:r>
            <a:r>
              <a:rPr lang="sv-SE" dirty="0" err="1"/>
              <a:t>time</a:t>
            </a:r>
            <a:r>
              <a:rPr lang="sv-SE" dirty="0"/>
              <a:t> to </a:t>
            </a:r>
            <a:r>
              <a:rPr lang="sv-SE" dirty="0" err="1"/>
              <a:t>reflect</a:t>
            </a:r>
            <a:endParaRPr lang="sv-SE" dirty="0"/>
          </a:p>
        </p:txBody>
      </p:sp>
      <p:sp>
        <p:nvSpPr>
          <p:cNvPr id="11" name="textruta 10">
            <a:extLst>
              <a:ext uri="{FF2B5EF4-FFF2-40B4-BE49-F238E27FC236}">
                <a16:creationId xmlns:a16="http://schemas.microsoft.com/office/drawing/2014/main" id="{ADFC4868-DCD4-5C9D-178B-3677C7DA07CC}"/>
              </a:ext>
            </a:extLst>
          </p:cNvPr>
          <p:cNvSpPr txBox="1"/>
          <p:nvPr/>
        </p:nvSpPr>
        <p:spPr>
          <a:xfrm>
            <a:off x="1084643" y="1932964"/>
            <a:ext cx="10126282" cy="4770537"/>
          </a:xfrm>
          <a:prstGeom prst="rect">
            <a:avLst/>
          </a:prstGeom>
          <a:noFill/>
        </p:spPr>
        <p:txBody>
          <a:bodyPr wrap="square">
            <a:spAutoFit/>
          </a:bodyPr>
          <a:lstStyle/>
          <a:p>
            <a:r>
              <a:rPr lang="sv-SE" sz="3600" b="1" dirty="0" err="1">
                <a:solidFill>
                  <a:schemeClr val="bg1"/>
                </a:solidFill>
                <a:latin typeface="Figtree" pitchFamily="2" charset="0"/>
              </a:rPr>
              <a:t>Reflect</a:t>
            </a:r>
            <a:r>
              <a:rPr lang="sv-SE" sz="3600" b="1" dirty="0">
                <a:solidFill>
                  <a:schemeClr val="bg1"/>
                </a:solidFill>
                <a:latin typeface="Figtree" pitchFamily="2" charset="0"/>
              </a:rPr>
              <a:t> on:</a:t>
            </a:r>
          </a:p>
          <a:p>
            <a:endParaRPr lang="sv-SE" sz="3600" dirty="0">
              <a:solidFill>
                <a:schemeClr val="bg1"/>
              </a:solidFill>
              <a:latin typeface="Figtree" pitchFamily="2" charset="0"/>
            </a:endParaRPr>
          </a:p>
          <a:p>
            <a:pPr marL="533400" indent="-533400">
              <a:buFont typeface="+mj-lt"/>
              <a:buAutoNum type="arabicPeriod"/>
            </a:pPr>
            <a:r>
              <a:rPr lang="sv-SE" sz="2800" dirty="0" err="1">
                <a:solidFill>
                  <a:schemeClr val="bg1"/>
                </a:solidFill>
                <a:latin typeface="Figtree" pitchFamily="2" charset="0"/>
              </a:rPr>
              <a:t>What</a:t>
            </a:r>
            <a:r>
              <a:rPr lang="sv-SE" sz="2800" dirty="0">
                <a:solidFill>
                  <a:schemeClr val="bg1"/>
                </a:solidFill>
                <a:latin typeface="Figtree" pitchFamily="2" charset="0"/>
              </a:rPr>
              <a:t> </a:t>
            </a:r>
            <a:r>
              <a:rPr lang="sv-SE" sz="2800" dirty="0" err="1">
                <a:solidFill>
                  <a:schemeClr val="bg1"/>
                </a:solidFill>
                <a:latin typeface="Figtree" pitchFamily="2" charset="0"/>
              </a:rPr>
              <a:t>does</a:t>
            </a:r>
            <a:r>
              <a:rPr lang="sv-SE" sz="2800" dirty="0">
                <a:solidFill>
                  <a:schemeClr val="bg1"/>
                </a:solidFill>
                <a:latin typeface="Figtree" pitchFamily="2" charset="0"/>
              </a:rPr>
              <a:t> ”</a:t>
            </a:r>
            <a:r>
              <a:rPr lang="sv-SE" sz="2800" dirty="0" err="1">
                <a:solidFill>
                  <a:schemeClr val="bg1"/>
                </a:solidFill>
                <a:latin typeface="Figtree" pitchFamily="2" charset="0"/>
              </a:rPr>
              <a:t>think</a:t>
            </a:r>
            <a:r>
              <a:rPr lang="sv-SE" sz="2800" dirty="0">
                <a:solidFill>
                  <a:schemeClr val="bg1"/>
                </a:solidFill>
                <a:latin typeface="Figtree" pitchFamily="2" charset="0"/>
              </a:rPr>
              <a:t> </a:t>
            </a:r>
            <a:r>
              <a:rPr lang="sv-SE" sz="2800" dirty="0" err="1">
                <a:solidFill>
                  <a:schemeClr val="bg1"/>
                </a:solidFill>
                <a:latin typeface="Figtree" pitchFamily="2" charset="0"/>
              </a:rPr>
              <a:t>ahead</a:t>
            </a:r>
            <a:r>
              <a:rPr lang="sv-SE" sz="2800" dirty="0">
                <a:solidFill>
                  <a:schemeClr val="bg1"/>
                </a:solidFill>
                <a:latin typeface="Figtree" pitchFamily="2" charset="0"/>
              </a:rPr>
              <a:t>” </a:t>
            </a:r>
            <a:r>
              <a:rPr lang="sv-SE" sz="2800" dirty="0" err="1">
                <a:solidFill>
                  <a:schemeClr val="bg1"/>
                </a:solidFill>
                <a:latin typeface="Figtree" pitchFamily="2" charset="0"/>
              </a:rPr>
              <a:t>mean</a:t>
            </a:r>
            <a:r>
              <a:rPr lang="sv-SE" sz="2800" dirty="0">
                <a:solidFill>
                  <a:schemeClr val="bg1"/>
                </a:solidFill>
                <a:latin typeface="Figtree" pitchFamily="2" charset="0"/>
              </a:rPr>
              <a:t> to </a:t>
            </a:r>
            <a:r>
              <a:rPr lang="sv-SE" sz="2800" dirty="0" err="1">
                <a:solidFill>
                  <a:schemeClr val="bg1"/>
                </a:solidFill>
                <a:latin typeface="Figtree" pitchFamily="2" charset="0"/>
              </a:rPr>
              <a:t>me</a:t>
            </a:r>
            <a:r>
              <a:rPr lang="sv-SE" sz="2800" dirty="0">
                <a:solidFill>
                  <a:schemeClr val="bg1"/>
                </a:solidFill>
                <a:latin typeface="Figtree" pitchFamily="2" charset="0"/>
              </a:rPr>
              <a:t>, in the </a:t>
            </a:r>
            <a:r>
              <a:rPr lang="sv-SE" sz="2800" dirty="0" err="1">
                <a:solidFill>
                  <a:schemeClr val="bg1"/>
                </a:solidFill>
                <a:latin typeface="Figtree" pitchFamily="2" charset="0"/>
              </a:rPr>
              <a:t>workplace</a:t>
            </a:r>
            <a:r>
              <a:rPr lang="sv-SE" sz="2800" dirty="0">
                <a:solidFill>
                  <a:schemeClr val="bg1"/>
                </a:solidFill>
                <a:latin typeface="Figtree" pitchFamily="2" charset="0"/>
              </a:rPr>
              <a:t>?</a:t>
            </a:r>
          </a:p>
          <a:p>
            <a:pPr marL="533400" indent="-533400">
              <a:buFont typeface="+mj-lt"/>
              <a:buAutoNum type="arabicPeriod"/>
            </a:pPr>
            <a:r>
              <a:rPr lang="sv-SE" sz="2800" dirty="0">
                <a:solidFill>
                  <a:schemeClr val="bg1"/>
                </a:solidFill>
                <a:latin typeface="Figtree" pitchFamily="2" charset="0"/>
              </a:rPr>
              <a:t>In </a:t>
            </a:r>
            <a:r>
              <a:rPr lang="sv-SE" sz="2800" dirty="0" err="1">
                <a:solidFill>
                  <a:schemeClr val="bg1"/>
                </a:solidFill>
                <a:latin typeface="Figtree" pitchFamily="2" charset="0"/>
              </a:rPr>
              <a:t>what</a:t>
            </a:r>
            <a:r>
              <a:rPr lang="sv-SE" sz="2800" dirty="0">
                <a:solidFill>
                  <a:schemeClr val="bg1"/>
                </a:solidFill>
                <a:latin typeface="Figtree" pitchFamily="2" charset="0"/>
              </a:rPr>
              <a:t> </a:t>
            </a:r>
            <a:r>
              <a:rPr lang="sv-SE" sz="2800" dirty="0" err="1">
                <a:solidFill>
                  <a:schemeClr val="bg1"/>
                </a:solidFill>
                <a:latin typeface="Figtree" pitchFamily="2" charset="0"/>
              </a:rPr>
              <a:t>way</a:t>
            </a:r>
            <a:r>
              <a:rPr lang="sv-SE" sz="2800" dirty="0">
                <a:solidFill>
                  <a:schemeClr val="bg1"/>
                </a:solidFill>
                <a:latin typeface="Figtree" pitchFamily="2" charset="0"/>
              </a:rPr>
              <a:t> </a:t>
            </a:r>
            <a:r>
              <a:rPr lang="sv-SE" sz="2800" dirty="0" err="1">
                <a:solidFill>
                  <a:schemeClr val="bg1"/>
                </a:solidFill>
                <a:latin typeface="Figtree" pitchFamily="2" charset="0"/>
              </a:rPr>
              <a:t>does</a:t>
            </a:r>
            <a:r>
              <a:rPr lang="sv-SE" sz="2800" dirty="0">
                <a:solidFill>
                  <a:schemeClr val="bg1"/>
                </a:solidFill>
                <a:latin typeface="Figtree" pitchFamily="2" charset="0"/>
              </a:rPr>
              <a:t> ” </a:t>
            </a:r>
            <a:r>
              <a:rPr lang="sv-SE" sz="2800" dirty="0" err="1">
                <a:solidFill>
                  <a:schemeClr val="bg1"/>
                </a:solidFill>
                <a:latin typeface="Figtree" pitchFamily="2" charset="0"/>
              </a:rPr>
              <a:t>think</a:t>
            </a:r>
            <a:r>
              <a:rPr lang="sv-SE" sz="2800" dirty="0">
                <a:solidFill>
                  <a:schemeClr val="bg1"/>
                </a:solidFill>
                <a:latin typeface="Figtree" pitchFamily="2" charset="0"/>
              </a:rPr>
              <a:t> </a:t>
            </a:r>
            <a:r>
              <a:rPr lang="sv-SE" sz="2800" dirty="0" err="1">
                <a:solidFill>
                  <a:schemeClr val="bg1"/>
                </a:solidFill>
                <a:latin typeface="Figtree" pitchFamily="2" charset="0"/>
              </a:rPr>
              <a:t>ahead</a:t>
            </a:r>
            <a:r>
              <a:rPr lang="sv-SE" sz="2800" dirty="0">
                <a:solidFill>
                  <a:schemeClr val="bg1"/>
                </a:solidFill>
                <a:latin typeface="Figtree" pitchFamily="2" charset="0"/>
              </a:rPr>
              <a:t>”  </a:t>
            </a:r>
            <a:r>
              <a:rPr lang="sv-SE" sz="2800" dirty="0" err="1">
                <a:solidFill>
                  <a:schemeClr val="bg1"/>
                </a:solidFill>
                <a:latin typeface="Figtree" pitchFamily="2" charset="0"/>
              </a:rPr>
              <a:t>help</a:t>
            </a:r>
            <a:r>
              <a:rPr lang="sv-SE" sz="2800" dirty="0">
                <a:solidFill>
                  <a:schemeClr val="bg1"/>
                </a:solidFill>
                <a:latin typeface="Figtree" pitchFamily="2" charset="0"/>
              </a:rPr>
              <a:t> </a:t>
            </a:r>
            <a:r>
              <a:rPr lang="sv-SE" sz="2800" dirty="0" err="1">
                <a:solidFill>
                  <a:schemeClr val="bg1"/>
                </a:solidFill>
                <a:latin typeface="Figtree" pitchFamily="2" charset="0"/>
              </a:rPr>
              <a:t>us</a:t>
            </a:r>
            <a:r>
              <a:rPr lang="sv-SE" sz="2800" dirty="0">
                <a:solidFill>
                  <a:schemeClr val="bg1"/>
                </a:solidFill>
                <a:latin typeface="Figtree" pitchFamily="2" charset="0"/>
              </a:rPr>
              <a:t> </a:t>
            </a:r>
            <a:r>
              <a:rPr lang="sv-SE" sz="2800" dirty="0" err="1">
                <a:solidFill>
                  <a:schemeClr val="bg1"/>
                </a:solidFill>
                <a:latin typeface="Figtree" pitchFamily="2" charset="0"/>
              </a:rPr>
              <a:t>increase</a:t>
            </a:r>
            <a:r>
              <a:rPr lang="sv-SE" sz="2800" dirty="0">
                <a:solidFill>
                  <a:schemeClr val="bg1"/>
                </a:solidFill>
                <a:latin typeface="Figtree" pitchFamily="2" charset="0"/>
              </a:rPr>
              <a:t> </a:t>
            </a:r>
            <a:r>
              <a:rPr lang="sv-SE" sz="2800" dirty="0" err="1">
                <a:solidFill>
                  <a:schemeClr val="bg1"/>
                </a:solidFill>
                <a:latin typeface="Figtree" pitchFamily="2" charset="0"/>
              </a:rPr>
              <a:t>safety</a:t>
            </a:r>
            <a:r>
              <a:rPr lang="sv-SE" sz="2800" dirty="0">
                <a:solidFill>
                  <a:schemeClr val="bg1"/>
                </a:solidFill>
                <a:latin typeface="Figtree" pitchFamily="2" charset="0"/>
              </a:rPr>
              <a:t> in </a:t>
            </a:r>
            <a:r>
              <a:rPr lang="sv-SE" sz="2800" dirty="0" err="1">
                <a:solidFill>
                  <a:schemeClr val="bg1"/>
                </a:solidFill>
                <a:latin typeface="Figtree" pitchFamily="2" charset="0"/>
              </a:rPr>
              <a:t>our</a:t>
            </a:r>
            <a:r>
              <a:rPr lang="sv-SE" sz="2800" dirty="0">
                <a:solidFill>
                  <a:schemeClr val="bg1"/>
                </a:solidFill>
                <a:latin typeface="Figtree" pitchFamily="2" charset="0"/>
              </a:rPr>
              <a:t> </a:t>
            </a:r>
            <a:r>
              <a:rPr lang="sv-SE" sz="2800" dirty="0" err="1">
                <a:solidFill>
                  <a:schemeClr val="bg1"/>
                </a:solidFill>
                <a:latin typeface="Figtree" pitchFamily="2" charset="0"/>
              </a:rPr>
              <a:t>workplace</a:t>
            </a:r>
            <a:r>
              <a:rPr lang="sv-SE" sz="2800" dirty="0">
                <a:solidFill>
                  <a:schemeClr val="bg1"/>
                </a:solidFill>
                <a:latin typeface="Figtree" pitchFamily="2" charset="0"/>
              </a:rPr>
              <a:t>? </a:t>
            </a:r>
            <a:r>
              <a:rPr lang="sv-SE" sz="2800" i="1" dirty="0">
                <a:solidFill>
                  <a:schemeClr val="bg1"/>
                </a:solidFill>
                <a:latin typeface="Figtree" pitchFamily="2" charset="0"/>
              </a:rPr>
              <a:t>Think </a:t>
            </a:r>
            <a:r>
              <a:rPr lang="sv-SE" sz="2800" i="1" dirty="0" err="1">
                <a:solidFill>
                  <a:schemeClr val="bg1"/>
                </a:solidFill>
                <a:latin typeface="Figtree" pitchFamily="2" charset="0"/>
              </a:rPr>
              <a:t>of</a:t>
            </a:r>
            <a:r>
              <a:rPr lang="sv-SE" sz="2800" i="1" dirty="0">
                <a:solidFill>
                  <a:schemeClr val="bg1"/>
                </a:solidFill>
                <a:latin typeface="Figtree" pitchFamily="2" charset="0"/>
              </a:rPr>
              <a:t> a </a:t>
            </a:r>
            <a:r>
              <a:rPr lang="sv-SE" sz="2800" i="1" dirty="0" err="1">
                <a:solidFill>
                  <a:schemeClr val="bg1"/>
                </a:solidFill>
                <a:latin typeface="Figtree" pitchFamily="2" charset="0"/>
              </a:rPr>
              <a:t>few</a:t>
            </a:r>
            <a:r>
              <a:rPr lang="sv-SE" sz="2800" i="1" dirty="0">
                <a:solidFill>
                  <a:schemeClr val="bg1"/>
                </a:solidFill>
                <a:latin typeface="Figtree" pitchFamily="2" charset="0"/>
              </a:rPr>
              <a:t> </a:t>
            </a:r>
            <a:r>
              <a:rPr lang="sv-SE" sz="2800" i="1" dirty="0" err="1">
                <a:solidFill>
                  <a:schemeClr val="bg1"/>
                </a:solidFill>
                <a:latin typeface="Figtree" pitchFamily="2" charset="0"/>
              </a:rPr>
              <a:t>examples</a:t>
            </a:r>
            <a:endParaRPr lang="sv-SE" sz="2800" i="1" dirty="0">
              <a:solidFill>
                <a:schemeClr val="bg1"/>
              </a:solidFill>
              <a:latin typeface="Figtree" pitchFamily="2" charset="0"/>
            </a:endParaRPr>
          </a:p>
          <a:p>
            <a:pPr marL="533400" indent="-533400">
              <a:buFont typeface="+mj-lt"/>
              <a:buAutoNum type="arabicPeriod"/>
            </a:pPr>
            <a:r>
              <a:rPr lang="sv-SE" sz="2800" dirty="0">
                <a:solidFill>
                  <a:schemeClr val="bg1"/>
                </a:solidFill>
                <a:latin typeface="Figtree" pitchFamily="2" charset="0"/>
              </a:rPr>
              <a:t>Do </a:t>
            </a:r>
            <a:r>
              <a:rPr lang="sv-SE" sz="2800" dirty="0" err="1">
                <a:solidFill>
                  <a:schemeClr val="bg1"/>
                </a:solidFill>
                <a:latin typeface="Figtree" pitchFamily="2" charset="0"/>
              </a:rPr>
              <a:t>you</a:t>
            </a:r>
            <a:r>
              <a:rPr lang="sv-SE" sz="2800" dirty="0">
                <a:solidFill>
                  <a:schemeClr val="bg1"/>
                </a:solidFill>
                <a:latin typeface="Figtree" pitchFamily="2" charset="0"/>
              </a:rPr>
              <a:t> </a:t>
            </a:r>
            <a:r>
              <a:rPr lang="sv-SE" sz="2800" dirty="0" err="1">
                <a:solidFill>
                  <a:schemeClr val="bg1"/>
                </a:solidFill>
                <a:latin typeface="Figtree" pitchFamily="2" charset="0"/>
              </a:rPr>
              <a:t>have</a:t>
            </a:r>
            <a:r>
              <a:rPr lang="sv-SE" sz="2800" dirty="0">
                <a:solidFill>
                  <a:schemeClr val="bg1"/>
                </a:solidFill>
                <a:latin typeface="Figtree" pitchFamily="2" charset="0"/>
              </a:rPr>
              <a:t> an </a:t>
            </a:r>
            <a:r>
              <a:rPr lang="sv-SE" sz="2800" dirty="0" err="1">
                <a:solidFill>
                  <a:schemeClr val="bg1"/>
                </a:solidFill>
                <a:latin typeface="Figtree" pitchFamily="2" charset="0"/>
              </a:rPr>
              <a:t>example</a:t>
            </a:r>
            <a:r>
              <a:rPr lang="sv-SE" sz="2800" dirty="0">
                <a:solidFill>
                  <a:schemeClr val="bg1"/>
                </a:solidFill>
                <a:latin typeface="Figtree" pitchFamily="2" charset="0"/>
              </a:rPr>
              <a:t> </a:t>
            </a:r>
            <a:r>
              <a:rPr lang="sv-SE" sz="2800" dirty="0" err="1">
                <a:solidFill>
                  <a:schemeClr val="bg1"/>
                </a:solidFill>
                <a:latin typeface="Figtree" pitchFamily="2" charset="0"/>
              </a:rPr>
              <a:t>of</a:t>
            </a:r>
            <a:r>
              <a:rPr lang="sv-SE" sz="2800" dirty="0">
                <a:solidFill>
                  <a:schemeClr val="bg1"/>
                </a:solidFill>
                <a:latin typeface="Figtree" pitchFamily="2" charset="0"/>
              </a:rPr>
              <a:t> a situation </a:t>
            </a:r>
            <a:r>
              <a:rPr lang="sv-SE" sz="2800" dirty="0" err="1">
                <a:solidFill>
                  <a:schemeClr val="bg1"/>
                </a:solidFill>
                <a:latin typeface="Figtree" pitchFamily="2" charset="0"/>
              </a:rPr>
              <a:t>which</a:t>
            </a:r>
            <a:r>
              <a:rPr lang="sv-SE" sz="2800" dirty="0">
                <a:solidFill>
                  <a:schemeClr val="bg1"/>
                </a:solidFill>
                <a:latin typeface="Figtree" pitchFamily="2" charset="0"/>
              </a:rPr>
              <a:t> </a:t>
            </a:r>
            <a:r>
              <a:rPr lang="sv-SE" sz="2800" dirty="0" err="1">
                <a:solidFill>
                  <a:schemeClr val="bg1"/>
                </a:solidFill>
                <a:latin typeface="Figtree" pitchFamily="2" charset="0"/>
              </a:rPr>
              <a:t>could</a:t>
            </a:r>
            <a:r>
              <a:rPr lang="sv-SE" sz="2800" dirty="0">
                <a:solidFill>
                  <a:schemeClr val="bg1"/>
                </a:solidFill>
                <a:latin typeface="Figtree" pitchFamily="2" charset="0"/>
              </a:rPr>
              <a:t> </a:t>
            </a:r>
            <a:br>
              <a:rPr lang="sv-SE" sz="2800" dirty="0">
                <a:solidFill>
                  <a:schemeClr val="bg1"/>
                </a:solidFill>
                <a:latin typeface="Figtree" pitchFamily="2" charset="0"/>
              </a:rPr>
            </a:br>
            <a:r>
              <a:rPr lang="sv-SE" sz="2800" dirty="0" err="1">
                <a:solidFill>
                  <a:schemeClr val="bg1"/>
                </a:solidFill>
                <a:latin typeface="Figtree" pitchFamily="2" charset="0"/>
              </a:rPr>
              <a:t>have</a:t>
            </a:r>
            <a:r>
              <a:rPr lang="sv-SE" sz="2800" dirty="0">
                <a:solidFill>
                  <a:schemeClr val="bg1"/>
                </a:solidFill>
                <a:latin typeface="Figtree" pitchFamily="2" charset="0"/>
              </a:rPr>
              <a:t> </a:t>
            </a:r>
            <a:r>
              <a:rPr lang="sv-SE" sz="2800" dirty="0" err="1">
                <a:solidFill>
                  <a:schemeClr val="bg1"/>
                </a:solidFill>
                <a:latin typeface="Figtree" pitchFamily="2" charset="0"/>
              </a:rPr>
              <a:t>been</a:t>
            </a:r>
            <a:r>
              <a:rPr lang="sv-SE" sz="2800" dirty="0">
                <a:solidFill>
                  <a:schemeClr val="bg1"/>
                </a:solidFill>
                <a:latin typeface="Figtree" pitchFamily="2" charset="0"/>
              </a:rPr>
              <a:t> different </a:t>
            </a:r>
            <a:r>
              <a:rPr lang="sv-SE" sz="2800" dirty="0" err="1">
                <a:solidFill>
                  <a:schemeClr val="bg1"/>
                </a:solidFill>
                <a:latin typeface="Figtree" pitchFamily="2" charset="0"/>
              </a:rPr>
              <a:t>if</a:t>
            </a:r>
            <a:r>
              <a:rPr lang="sv-SE" sz="2800" dirty="0">
                <a:solidFill>
                  <a:schemeClr val="bg1"/>
                </a:solidFill>
                <a:latin typeface="Figtree" pitchFamily="2" charset="0"/>
              </a:rPr>
              <a:t> </a:t>
            </a:r>
            <a:r>
              <a:rPr lang="sv-SE" sz="2800" dirty="0" err="1">
                <a:solidFill>
                  <a:schemeClr val="bg1"/>
                </a:solidFill>
                <a:latin typeface="Figtree" pitchFamily="2" charset="0"/>
              </a:rPr>
              <a:t>you</a:t>
            </a:r>
            <a:r>
              <a:rPr lang="sv-SE" sz="2800" dirty="0">
                <a:solidFill>
                  <a:schemeClr val="bg1"/>
                </a:solidFill>
                <a:latin typeface="Figtree" pitchFamily="2" charset="0"/>
              </a:rPr>
              <a:t> or </a:t>
            </a:r>
            <a:r>
              <a:rPr lang="sv-SE" sz="2800" dirty="0" err="1">
                <a:solidFill>
                  <a:schemeClr val="bg1"/>
                </a:solidFill>
                <a:latin typeface="Figtree" pitchFamily="2" charset="0"/>
              </a:rPr>
              <a:t>someone</a:t>
            </a:r>
            <a:r>
              <a:rPr lang="sv-SE" sz="2800" dirty="0">
                <a:solidFill>
                  <a:schemeClr val="bg1"/>
                </a:solidFill>
                <a:latin typeface="Figtree" pitchFamily="2" charset="0"/>
              </a:rPr>
              <a:t> </a:t>
            </a:r>
            <a:r>
              <a:rPr lang="sv-SE" sz="2800" dirty="0" err="1">
                <a:solidFill>
                  <a:schemeClr val="bg1"/>
                </a:solidFill>
                <a:latin typeface="Figtree" pitchFamily="2" charset="0"/>
              </a:rPr>
              <a:t>else</a:t>
            </a:r>
            <a:r>
              <a:rPr lang="sv-SE" sz="2800" dirty="0">
                <a:solidFill>
                  <a:schemeClr val="bg1"/>
                </a:solidFill>
                <a:latin typeface="Figtree" pitchFamily="2" charset="0"/>
              </a:rPr>
              <a:t> ”</a:t>
            </a:r>
            <a:r>
              <a:rPr lang="sv-SE" sz="2800" dirty="0" err="1">
                <a:solidFill>
                  <a:schemeClr val="bg1"/>
                </a:solidFill>
                <a:latin typeface="Figtree" pitchFamily="2" charset="0"/>
              </a:rPr>
              <a:t>thought</a:t>
            </a:r>
            <a:br>
              <a:rPr lang="sv-SE" sz="2800" dirty="0">
                <a:solidFill>
                  <a:schemeClr val="bg1"/>
                </a:solidFill>
                <a:latin typeface="Figtree" pitchFamily="2" charset="0"/>
              </a:rPr>
            </a:br>
            <a:r>
              <a:rPr lang="sv-SE" sz="2800" dirty="0" err="1">
                <a:solidFill>
                  <a:schemeClr val="bg1"/>
                </a:solidFill>
                <a:latin typeface="Figtree" pitchFamily="2" charset="0"/>
              </a:rPr>
              <a:t>ahead</a:t>
            </a:r>
            <a:r>
              <a:rPr lang="sv-SE" sz="2800" dirty="0">
                <a:solidFill>
                  <a:schemeClr val="bg1"/>
                </a:solidFill>
                <a:latin typeface="Figtree" pitchFamily="2" charset="0"/>
              </a:rPr>
              <a:t>”</a:t>
            </a:r>
            <a:endParaRPr lang="sv-SE" sz="2800" i="1" dirty="0">
              <a:solidFill>
                <a:schemeClr val="bg1"/>
              </a:solidFill>
              <a:latin typeface="Figtree" pitchFamily="2" charset="0"/>
            </a:endParaRPr>
          </a:p>
          <a:p>
            <a:pPr marL="533400" indent="-533400">
              <a:buFont typeface="+mj-lt"/>
              <a:buAutoNum type="arabicPeriod"/>
            </a:pPr>
            <a:endParaRPr lang="sv-SE" sz="2800" i="1" dirty="0">
              <a:solidFill>
                <a:schemeClr val="bg1"/>
              </a:solidFill>
              <a:latin typeface="Figtree" pitchFamily="2" charset="0"/>
            </a:endParaRPr>
          </a:p>
          <a:p>
            <a:endParaRPr lang="sv-SE" sz="3600" dirty="0">
              <a:solidFill>
                <a:schemeClr val="bg1"/>
              </a:solidFill>
              <a:latin typeface="Figtree" pitchFamily="2" charset="0"/>
            </a:endParaRPr>
          </a:p>
        </p:txBody>
      </p:sp>
      <p:sp>
        <p:nvSpPr>
          <p:cNvPr id="13" name="Rektangel 12">
            <a:extLst>
              <a:ext uri="{FF2B5EF4-FFF2-40B4-BE49-F238E27FC236}">
                <a16:creationId xmlns:a16="http://schemas.microsoft.com/office/drawing/2014/main" id="{1E307FD2-C1DE-9E42-D67E-1CF9DBEE2134}"/>
              </a:ext>
            </a:extLst>
          </p:cNvPr>
          <p:cNvSpPr/>
          <p:nvPr/>
        </p:nvSpPr>
        <p:spPr>
          <a:xfrm>
            <a:off x="7748028" y="214400"/>
            <a:ext cx="4074695" cy="2030316"/>
          </a:xfrm>
          <a:prstGeom prst="rect">
            <a:avLst/>
          </a:prstGeom>
          <a:solidFill>
            <a:srgbClr val="FFD7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rgbClr val="FF0000"/>
                </a:solidFill>
              </a:rPr>
              <a:t>Denna bild kan användas under </a:t>
            </a:r>
            <a:r>
              <a:rPr lang="sv-SE" dirty="0" err="1">
                <a:solidFill>
                  <a:srgbClr val="FF0000"/>
                </a:solidFill>
              </a:rPr>
              <a:t>säkerhetspushen</a:t>
            </a:r>
            <a:r>
              <a:rPr lang="sv-SE" dirty="0">
                <a:solidFill>
                  <a:srgbClr val="FF0000"/>
                </a:solidFill>
              </a:rPr>
              <a:t> för att visa frågorna på en skärm eller med projektor. QR-koden länkar till den digitala lösningen för att svara på frågorna.</a:t>
            </a:r>
          </a:p>
          <a:p>
            <a:pPr algn="ctr"/>
            <a:r>
              <a:rPr lang="sv-SE" sz="1200" dirty="0">
                <a:solidFill>
                  <a:srgbClr val="FF0000"/>
                </a:solidFill>
              </a:rPr>
              <a:t>(Justera denna bilden så den passar er och plocka bort denna orangea ruta)</a:t>
            </a:r>
            <a:endParaRPr lang="sv-SE" dirty="0">
              <a:solidFill>
                <a:srgbClr val="FF0000"/>
              </a:solidFill>
            </a:endParaRPr>
          </a:p>
        </p:txBody>
      </p:sp>
      <p:grpSp>
        <p:nvGrpSpPr>
          <p:cNvPr id="9" name="Grupp 8">
            <a:extLst>
              <a:ext uri="{FF2B5EF4-FFF2-40B4-BE49-F238E27FC236}">
                <a16:creationId xmlns:a16="http://schemas.microsoft.com/office/drawing/2014/main" id="{87B5CBC4-8774-4992-9DB7-6BAB8AC58AB1}"/>
              </a:ext>
            </a:extLst>
          </p:cNvPr>
          <p:cNvGrpSpPr/>
          <p:nvPr/>
        </p:nvGrpSpPr>
        <p:grpSpPr>
          <a:xfrm>
            <a:off x="9919865" y="4679119"/>
            <a:ext cx="1824538" cy="1918765"/>
            <a:chOff x="9944917" y="4666593"/>
            <a:chExt cx="1824538" cy="1918765"/>
          </a:xfrm>
        </p:grpSpPr>
        <p:sp>
          <p:nvSpPr>
            <p:cNvPr id="2" name="Rektangel 1">
              <a:extLst>
                <a:ext uri="{FF2B5EF4-FFF2-40B4-BE49-F238E27FC236}">
                  <a16:creationId xmlns:a16="http://schemas.microsoft.com/office/drawing/2014/main" id="{9A4F77C8-26EC-B293-2565-99577C15FB62}"/>
                </a:ext>
              </a:extLst>
            </p:cNvPr>
            <p:cNvSpPr/>
            <p:nvPr/>
          </p:nvSpPr>
          <p:spPr>
            <a:xfrm>
              <a:off x="10068910" y="4666593"/>
              <a:ext cx="1576552" cy="156604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textruta 6">
              <a:extLst>
                <a:ext uri="{FF2B5EF4-FFF2-40B4-BE49-F238E27FC236}">
                  <a16:creationId xmlns:a16="http://schemas.microsoft.com/office/drawing/2014/main" id="{621E94D2-A87B-6751-05CA-0F0D70D4101C}"/>
                </a:ext>
              </a:extLst>
            </p:cNvPr>
            <p:cNvSpPr txBox="1"/>
            <p:nvPr/>
          </p:nvSpPr>
          <p:spPr>
            <a:xfrm>
              <a:off x="9944917" y="6216026"/>
              <a:ext cx="1824538" cy="369332"/>
            </a:xfrm>
            <a:prstGeom prst="rect">
              <a:avLst/>
            </a:prstGeom>
            <a:noFill/>
          </p:spPr>
          <p:txBody>
            <a:bodyPr wrap="none" rtlCol="0">
              <a:spAutoFit/>
            </a:bodyPr>
            <a:lstStyle/>
            <a:p>
              <a:pPr algn="l"/>
              <a:r>
                <a:rPr lang="sv-SE" dirty="0" err="1">
                  <a:latin typeface="Figtree" pitchFamily="2" charset="0"/>
                </a:rPr>
                <a:t>Answer</a:t>
              </a:r>
              <a:r>
                <a:rPr lang="sv-SE" dirty="0">
                  <a:latin typeface="Figtree" pitchFamily="2" charset="0"/>
                </a:rPr>
                <a:t> </a:t>
              </a:r>
              <a:r>
                <a:rPr lang="sv-SE" dirty="0" err="1">
                  <a:latin typeface="Figtree" pitchFamily="2" charset="0"/>
                </a:rPr>
                <a:t>digitally</a:t>
              </a:r>
              <a:endParaRPr lang="sv-SE" dirty="0">
                <a:latin typeface="Figtree" pitchFamily="2" charset="0"/>
              </a:endParaRPr>
            </a:p>
          </p:txBody>
        </p:sp>
      </p:grpSp>
      <p:pic>
        <p:nvPicPr>
          <p:cNvPr id="15" name="Bildobjekt 14">
            <a:extLst>
              <a:ext uri="{FF2B5EF4-FFF2-40B4-BE49-F238E27FC236}">
                <a16:creationId xmlns:a16="http://schemas.microsoft.com/office/drawing/2014/main" id="{B4EF6D6F-CBC2-D7A1-7ED1-8050E400C328}"/>
              </a:ext>
            </a:extLst>
          </p:cNvPr>
          <p:cNvPicPr>
            <a:picLocks noChangeAspect="1"/>
          </p:cNvPicPr>
          <p:nvPr/>
        </p:nvPicPr>
        <p:blipFill>
          <a:blip r:embed="rId2"/>
          <a:stretch>
            <a:fillRect/>
          </a:stretch>
        </p:blipFill>
        <p:spPr>
          <a:xfrm>
            <a:off x="10079663" y="4725726"/>
            <a:ext cx="1501200" cy="1501200"/>
          </a:xfrm>
          <a:prstGeom prst="rect">
            <a:avLst/>
          </a:prstGeom>
        </p:spPr>
      </p:pic>
    </p:spTree>
    <p:extLst>
      <p:ext uri="{BB962C8B-B14F-4D97-AF65-F5344CB8AC3E}">
        <p14:creationId xmlns:p14="http://schemas.microsoft.com/office/powerpoint/2010/main" val="3108959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bildnummer 3">
            <a:extLst>
              <a:ext uri="{FF2B5EF4-FFF2-40B4-BE49-F238E27FC236}">
                <a16:creationId xmlns:a16="http://schemas.microsoft.com/office/drawing/2014/main" id="{5F5ECAA3-F29E-4F7F-DCB1-A1479744032C}"/>
              </a:ext>
            </a:extLst>
          </p:cNvPr>
          <p:cNvSpPr>
            <a:spLocks noGrp="1"/>
          </p:cNvSpPr>
          <p:nvPr>
            <p:ph type="sldNum" sz="quarter" idx="12"/>
          </p:nvPr>
        </p:nvSpPr>
        <p:spPr/>
        <p:txBody>
          <a:bodyPr/>
          <a:lstStyle/>
          <a:p>
            <a:fld id="{A96BDF98-47F6-474D-9A48-7BA703DF66EB}" type="slidenum">
              <a:rPr lang="sv-SE" smtClean="0"/>
              <a:pPr/>
              <a:t>15</a:t>
            </a:fld>
            <a:endParaRPr lang="sv-SE" dirty="0"/>
          </a:p>
        </p:txBody>
      </p:sp>
      <p:sp>
        <p:nvSpPr>
          <p:cNvPr id="5" name="Rubrik 4">
            <a:extLst>
              <a:ext uri="{FF2B5EF4-FFF2-40B4-BE49-F238E27FC236}">
                <a16:creationId xmlns:a16="http://schemas.microsoft.com/office/drawing/2014/main" id="{4DECA163-1A43-5503-32B3-8B47676A0622}"/>
              </a:ext>
            </a:extLst>
          </p:cNvPr>
          <p:cNvSpPr>
            <a:spLocks noGrp="1"/>
          </p:cNvSpPr>
          <p:nvPr>
            <p:ph type="ctrTitle"/>
          </p:nvPr>
        </p:nvSpPr>
        <p:spPr/>
        <p:txBody>
          <a:bodyPr/>
          <a:lstStyle/>
          <a:p>
            <a:r>
              <a:rPr lang="sv-SE" dirty="0"/>
              <a:t>WORKSHOP</a:t>
            </a:r>
          </a:p>
        </p:txBody>
      </p:sp>
      <p:sp>
        <p:nvSpPr>
          <p:cNvPr id="6" name="Underrubrik 5">
            <a:extLst>
              <a:ext uri="{FF2B5EF4-FFF2-40B4-BE49-F238E27FC236}">
                <a16:creationId xmlns:a16="http://schemas.microsoft.com/office/drawing/2014/main" id="{611D85AC-C937-5228-2CF9-F83FDDC611A4}"/>
              </a:ext>
            </a:extLst>
          </p:cNvPr>
          <p:cNvSpPr>
            <a:spLocks noGrp="1"/>
          </p:cNvSpPr>
          <p:nvPr>
            <p:ph type="subTitle" idx="1"/>
          </p:nvPr>
        </p:nvSpPr>
        <p:spPr>
          <a:xfrm>
            <a:off x="1524000" y="3602038"/>
            <a:ext cx="9144000" cy="1655762"/>
          </a:xfrm>
        </p:spPr>
        <p:txBody>
          <a:bodyPr/>
          <a:lstStyle/>
          <a:p>
            <a:r>
              <a:rPr lang="sv-SE" dirty="0"/>
              <a:t>På nästa sida finns en instruktion för dig som planerar att genomföra övningen som en workshop. De två följande bilderna, en på svenska och en på engelska, kan du använda vid genomförandet av workshopen. Du får gärna justera så bilderna passar hos just er!</a:t>
            </a:r>
          </a:p>
        </p:txBody>
      </p:sp>
    </p:spTree>
    <p:extLst>
      <p:ext uri="{BB962C8B-B14F-4D97-AF65-F5344CB8AC3E}">
        <p14:creationId xmlns:p14="http://schemas.microsoft.com/office/powerpoint/2010/main" val="32519074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latshållare för innehåll 9">
            <a:extLst>
              <a:ext uri="{FF2B5EF4-FFF2-40B4-BE49-F238E27FC236}">
                <a16:creationId xmlns:a16="http://schemas.microsoft.com/office/drawing/2014/main" id="{15476DE3-EF7A-4619-BD42-5D74EC559AFA}"/>
              </a:ext>
            </a:extLst>
          </p:cNvPr>
          <p:cNvSpPr>
            <a:spLocks noGrp="1"/>
          </p:cNvSpPr>
          <p:nvPr>
            <p:ph idx="1"/>
          </p:nvPr>
        </p:nvSpPr>
        <p:spPr>
          <a:xfrm>
            <a:off x="761162" y="1549756"/>
            <a:ext cx="5334838" cy="4647844"/>
          </a:xfrm>
        </p:spPr>
        <p:txBody>
          <a:bodyPr/>
          <a:lstStyle/>
          <a:p>
            <a:pPr marL="0" indent="0">
              <a:buNone/>
            </a:pPr>
            <a:r>
              <a:rPr lang="sv-SE" sz="1600" dirty="0">
                <a:latin typeface="Figtree" pitchFamily="2" charset="0"/>
              </a:rPr>
              <a:t>I den här varianten genomförs övningen som en workshop, antingen under </a:t>
            </a:r>
            <a:r>
              <a:rPr lang="sv-SE" sz="1600" dirty="0" err="1">
                <a:latin typeface="Figtree" pitchFamily="2" charset="0"/>
              </a:rPr>
              <a:t>säkerhetspushen</a:t>
            </a:r>
            <a:r>
              <a:rPr lang="sv-SE" sz="1600" dirty="0">
                <a:latin typeface="Figtree" pitchFamily="2" charset="0"/>
              </a:rPr>
              <a:t> eller vid ett senare tillfälle.</a:t>
            </a:r>
          </a:p>
          <a:p>
            <a:pPr marL="0" indent="0">
              <a:buNone/>
            </a:pPr>
            <a:r>
              <a:rPr lang="sv-SE" sz="1600" dirty="0">
                <a:latin typeface="Figtree" pitchFamily="2" charset="0"/>
              </a:rPr>
              <a:t>Som någon av de andra varianterna (BAS eller MELLAN), men med ytterligare frågor samt att mer tid avsätts för reflektion. Ni väljer om ni vill göra workshopen som en del av </a:t>
            </a:r>
            <a:r>
              <a:rPr lang="sv-SE" sz="1600" dirty="0" err="1">
                <a:latin typeface="Figtree" pitchFamily="2" charset="0"/>
              </a:rPr>
              <a:t>säkerhetspushen</a:t>
            </a:r>
            <a:r>
              <a:rPr lang="sv-SE" sz="1600" dirty="0">
                <a:latin typeface="Figtree" pitchFamily="2" charset="0"/>
              </a:rPr>
              <a:t> eller vid ett senare tillfälle. Om ni vill använda en digital lösning för att svara på frågorna kan ni använda denna: </a:t>
            </a:r>
            <a:r>
              <a:rPr lang="sv-SE" sz="1600" dirty="0" err="1">
                <a:solidFill>
                  <a:schemeClr val="accent4"/>
                </a:solidFill>
                <a:latin typeface="Figtree" pitchFamily="2" charset="0"/>
                <a:hlinkClick r:id="rId2">
                  <a:extLst>
                    <a:ext uri="{A12FA001-AC4F-418D-AE19-62706E023703}">
                      <ahyp:hlinkClr xmlns:ahyp="http://schemas.microsoft.com/office/drawing/2018/hyperlinkcolor" val="tx"/>
                    </a:ext>
                  </a:extLst>
                </a:hlinkClick>
              </a:rPr>
              <a:t>hallnollan.se</a:t>
            </a:r>
            <a:r>
              <a:rPr lang="sv-SE" sz="1600" dirty="0">
                <a:solidFill>
                  <a:schemeClr val="accent4"/>
                </a:solidFill>
                <a:latin typeface="Figtree" pitchFamily="2" charset="0"/>
                <a:hlinkClick r:id="rId2">
                  <a:extLst>
                    <a:ext uri="{A12FA001-AC4F-418D-AE19-62706E023703}">
                      <ahyp:hlinkClr xmlns:ahyp="http://schemas.microsoft.com/office/drawing/2018/hyperlinkcolor" val="tx"/>
                    </a:ext>
                  </a:extLst>
                </a:hlinkClick>
              </a:rPr>
              <a:t>/workshop</a:t>
            </a:r>
            <a:endParaRPr lang="sv-SE" sz="1600" dirty="0">
              <a:solidFill>
                <a:schemeClr val="accent4"/>
              </a:solidFill>
              <a:latin typeface="Figtree" pitchFamily="2" charset="0"/>
            </a:endParaRPr>
          </a:p>
          <a:p>
            <a:pPr marL="0" indent="0">
              <a:buNone/>
            </a:pPr>
            <a:r>
              <a:rPr lang="sv-SE" sz="1600" dirty="0">
                <a:latin typeface="Figtree" pitchFamily="2" charset="0"/>
              </a:rPr>
              <a:t>I workshopen ska tid för reflektion i grupp finnas och vi uppmuntrar till diskussion kring frågorna. Denna variant ger er möjlighet att konkretisera svaren på frågorna och göra dem till aktiviteter ni kan jobba vidare med och följa upp.</a:t>
            </a:r>
          </a:p>
          <a:p>
            <a:pPr marL="0" indent="0">
              <a:buNone/>
            </a:pPr>
            <a:r>
              <a:rPr lang="sv-SE" sz="1600" b="1" dirty="0">
                <a:latin typeface="Figtree" pitchFamily="2" charset="0"/>
              </a:rPr>
              <a:t>Ett tips är att titta på filmen flera gånger under workshopen.</a:t>
            </a:r>
          </a:p>
          <a:p>
            <a:pPr marL="0" indent="0">
              <a:buNone/>
            </a:pPr>
            <a:endParaRPr lang="sv-SE" sz="1600" dirty="0">
              <a:latin typeface="Figtree" pitchFamily="2" charset="0"/>
            </a:endParaRPr>
          </a:p>
          <a:p>
            <a:pPr marL="0" indent="0">
              <a:buNone/>
            </a:pPr>
            <a:endParaRPr lang="sv-SE" sz="1600" dirty="0">
              <a:latin typeface="Figtree" pitchFamily="2" charset="0"/>
            </a:endParaRPr>
          </a:p>
          <a:p>
            <a:pPr marL="0" indent="0">
              <a:buNone/>
            </a:pPr>
            <a:endParaRPr lang="sv-SE" sz="1600" dirty="0"/>
          </a:p>
        </p:txBody>
      </p:sp>
      <p:sp>
        <p:nvSpPr>
          <p:cNvPr id="3" name="Platshållare för bildnummer 2">
            <a:extLst>
              <a:ext uri="{FF2B5EF4-FFF2-40B4-BE49-F238E27FC236}">
                <a16:creationId xmlns:a16="http://schemas.microsoft.com/office/drawing/2014/main" id="{28C12C3B-7C92-B73A-AA92-01D5F79D5781}"/>
              </a:ext>
            </a:extLst>
          </p:cNvPr>
          <p:cNvSpPr>
            <a:spLocks noGrp="1"/>
          </p:cNvSpPr>
          <p:nvPr>
            <p:ph type="sldNum" sz="quarter" idx="12"/>
          </p:nvPr>
        </p:nvSpPr>
        <p:spPr/>
        <p:txBody>
          <a:bodyPr/>
          <a:lstStyle/>
          <a:p>
            <a:fld id="{A96BDF98-47F6-474D-9A48-7BA703DF66EB}" type="slidenum">
              <a:rPr lang="sv-SE" smtClean="0"/>
              <a:pPr/>
              <a:t>16</a:t>
            </a:fld>
            <a:endParaRPr lang="sv-SE" dirty="0"/>
          </a:p>
        </p:txBody>
      </p:sp>
      <p:sp>
        <p:nvSpPr>
          <p:cNvPr id="9" name="Rubrik 8">
            <a:extLst>
              <a:ext uri="{FF2B5EF4-FFF2-40B4-BE49-F238E27FC236}">
                <a16:creationId xmlns:a16="http://schemas.microsoft.com/office/drawing/2014/main" id="{BFFC4B85-91FD-3831-1FCA-18C757C88AC9}"/>
              </a:ext>
            </a:extLst>
          </p:cNvPr>
          <p:cNvSpPr>
            <a:spLocks noGrp="1"/>
          </p:cNvSpPr>
          <p:nvPr>
            <p:ph type="title"/>
          </p:nvPr>
        </p:nvSpPr>
        <p:spPr/>
        <p:txBody>
          <a:bodyPr/>
          <a:lstStyle/>
          <a:p>
            <a:r>
              <a:rPr lang="sv-SE" dirty="0"/>
              <a:t>Workshop – vid senare tillfälle</a:t>
            </a:r>
          </a:p>
        </p:txBody>
      </p:sp>
      <p:sp>
        <p:nvSpPr>
          <p:cNvPr id="16" name="Rektangel 15">
            <a:extLst>
              <a:ext uri="{FF2B5EF4-FFF2-40B4-BE49-F238E27FC236}">
                <a16:creationId xmlns:a16="http://schemas.microsoft.com/office/drawing/2014/main" id="{4D53C41F-E9BB-AE9E-11DF-979601350DB2}"/>
              </a:ext>
            </a:extLst>
          </p:cNvPr>
          <p:cNvSpPr/>
          <p:nvPr/>
        </p:nvSpPr>
        <p:spPr>
          <a:xfrm>
            <a:off x="6592824" y="1814262"/>
            <a:ext cx="5229899" cy="50437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0" name="Rektangel 19">
            <a:extLst>
              <a:ext uri="{FF2B5EF4-FFF2-40B4-BE49-F238E27FC236}">
                <a16:creationId xmlns:a16="http://schemas.microsoft.com/office/drawing/2014/main" id="{5C0E4CFD-D24E-ECFE-9F45-2DE9ADC0A670}"/>
              </a:ext>
            </a:extLst>
          </p:cNvPr>
          <p:cNvSpPr/>
          <p:nvPr/>
        </p:nvSpPr>
        <p:spPr>
          <a:xfrm>
            <a:off x="6734049" y="1836387"/>
            <a:ext cx="5138052" cy="5857437"/>
          </a:xfrm>
          <a:prstGeom prst="rect">
            <a:avLst/>
          </a:prstGeom>
        </p:spPr>
        <p:txBody>
          <a:bodyPr wrap="square">
            <a:spAutoFit/>
          </a:bodyPr>
          <a:lstStyle/>
          <a:p>
            <a:pPr lvl="0">
              <a:lnSpc>
                <a:spcPct val="107000"/>
              </a:lnSpc>
              <a:spcAft>
                <a:spcPts val="600"/>
              </a:spcAft>
            </a:pPr>
            <a:r>
              <a:rPr lang="sv-SE" sz="1400" dirty="0">
                <a:solidFill>
                  <a:schemeClr val="bg1">
                    <a:lumMod val="95000"/>
                  </a:schemeClr>
                </a:solidFill>
                <a:latin typeface="Larken ExtraBold" pitchFamily="2" charset="0"/>
                <a:ea typeface="Calibri" panose="020F0502020204030204" pitchFamily="34" charset="0"/>
                <a:cs typeface="Times New Roman" panose="02020603050405020304" pitchFamily="18" charset="0"/>
              </a:rPr>
              <a:t>Frågor</a:t>
            </a:r>
            <a:r>
              <a:rPr lang="sv-SE" sz="1200" dirty="0">
                <a:solidFill>
                  <a:schemeClr val="bg1">
                    <a:lumMod val="95000"/>
                  </a:schemeClr>
                </a:solidFill>
                <a:latin typeface="Larken ExtraBold" pitchFamily="2" charset="0"/>
                <a:ea typeface="Calibri" panose="020F0502020204030204" pitchFamily="34" charset="0"/>
                <a:cs typeface="Times New Roman" panose="02020603050405020304" pitchFamily="18" charset="0"/>
              </a:rPr>
              <a:t>:</a:t>
            </a:r>
          </a:p>
          <a:p>
            <a:pPr marL="228600" indent="-228600">
              <a:lnSpc>
                <a:spcPct val="107000"/>
              </a:lnSpc>
              <a:spcAft>
                <a:spcPts val="600"/>
              </a:spcAft>
              <a:buFont typeface="+mj-lt"/>
              <a:buAutoNum type="arabicPeriod"/>
            </a:pPr>
            <a:r>
              <a:rPr lang="sv-SE" sz="1200" dirty="0">
                <a:solidFill>
                  <a:schemeClr val="bg1">
                    <a:lumMod val="95000"/>
                  </a:schemeClr>
                </a:solidFill>
                <a:latin typeface="Figtree" pitchFamily="2" charset="0"/>
                <a:cs typeface="Times New Roman" panose="02020603050405020304" pitchFamily="18" charset="0"/>
              </a:rPr>
              <a:t>Vad betyder ”tänka efter före” för mig i min vardag? Gå runt bordet</a:t>
            </a:r>
          </a:p>
          <a:p>
            <a:pPr marL="228600" indent="-228600">
              <a:lnSpc>
                <a:spcPct val="107000"/>
              </a:lnSpc>
              <a:spcAft>
                <a:spcPts val="600"/>
              </a:spcAft>
              <a:buFont typeface="+mj-lt"/>
              <a:buAutoNum type="arabicPeriod"/>
            </a:pPr>
            <a:r>
              <a:rPr lang="sv-SE" sz="1200" dirty="0">
                <a:solidFill>
                  <a:schemeClr val="bg1">
                    <a:lumMod val="95000"/>
                  </a:schemeClr>
                </a:solidFill>
                <a:latin typeface="Figtree" pitchFamily="2" charset="0"/>
                <a:cs typeface="Times New Roman" panose="02020603050405020304" pitchFamily="18" charset="0"/>
              </a:rPr>
              <a:t>På vilket sätter hjälper ”tänka efter före” oss att öka säkerheten på arbetsplatsen. Diskutera tillsammans och skriv ner två exempel</a:t>
            </a:r>
          </a:p>
          <a:p>
            <a:pPr marL="228600" indent="-228600">
              <a:lnSpc>
                <a:spcPct val="107000"/>
              </a:lnSpc>
              <a:spcAft>
                <a:spcPts val="600"/>
              </a:spcAft>
              <a:buFont typeface="+mj-lt"/>
              <a:buAutoNum type="arabicPeriod"/>
            </a:pPr>
            <a:r>
              <a:rPr lang="sv-SE" sz="1200" dirty="0">
                <a:solidFill>
                  <a:schemeClr val="bg1">
                    <a:lumMod val="95000"/>
                  </a:schemeClr>
                </a:solidFill>
                <a:latin typeface="Figtree" pitchFamily="2" charset="0"/>
                <a:cs typeface="Times New Roman" panose="02020603050405020304" pitchFamily="18" charset="0"/>
              </a:rPr>
              <a:t>Har du något exempel på en situation som kunnat bli annorlunda om du eller någon annan ”tänkt efter före”? Vad kan vi lära oss av den situationen?</a:t>
            </a:r>
          </a:p>
          <a:p>
            <a:pPr marL="228600" indent="-228600">
              <a:lnSpc>
                <a:spcPct val="107000"/>
              </a:lnSpc>
              <a:spcAft>
                <a:spcPts val="600"/>
              </a:spcAft>
              <a:buFont typeface="+mj-lt"/>
              <a:buAutoNum type="arabicPeriod"/>
            </a:pPr>
            <a:r>
              <a:rPr lang="sv-SE" sz="1200" dirty="0">
                <a:solidFill>
                  <a:schemeClr val="bg1">
                    <a:lumMod val="95000"/>
                  </a:schemeClr>
                </a:solidFill>
                <a:latin typeface="Figtree" pitchFamily="2" charset="0"/>
                <a:cs typeface="Times New Roman" panose="02020603050405020304" pitchFamily="18" charset="0"/>
              </a:rPr>
              <a:t>Hur kan vi i våra olika roller på arbetsplatsen bidra till ”tänka efter före” och därigenom skapa en ännu säkrare arbetsplats? Diskutera tillsammans och försök komma fram till två-tre konkreta exempel</a:t>
            </a:r>
          </a:p>
          <a:p>
            <a:pPr lvl="0">
              <a:lnSpc>
                <a:spcPct val="107000"/>
              </a:lnSpc>
              <a:spcAft>
                <a:spcPts val="600"/>
              </a:spcAft>
            </a:pPr>
            <a:endParaRPr lang="sv-SE" sz="1200" dirty="0">
              <a:solidFill>
                <a:schemeClr val="bg1">
                  <a:lumMod val="95000"/>
                </a:schemeClr>
              </a:solidFill>
              <a:latin typeface="Figtree" pitchFamily="2" charset="0"/>
              <a:cs typeface="Times New Roman" panose="02020603050405020304" pitchFamily="18" charset="0"/>
            </a:endParaRPr>
          </a:p>
          <a:p>
            <a:pPr lvl="0">
              <a:lnSpc>
                <a:spcPct val="107000"/>
              </a:lnSpc>
              <a:spcAft>
                <a:spcPts val="600"/>
              </a:spcAft>
            </a:pPr>
            <a:r>
              <a:rPr lang="sv-SE" sz="1200" dirty="0">
                <a:solidFill>
                  <a:schemeClr val="bg1">
                    <a:lumMod val="95000"/>
                  </a:schemeClr>
                </a:solidFill>
                <a:latin typeface="Figtree" pitchFamily="2" charset="0"/>
                <a:cs typeface="Times New Roman" panose="02020603050405020304" pitchFamily="18" charset="0"/>
              </a:rPr>
              <a:t>Att ”tänka efter före” handlar både om saker </a:t>
            </a:r>
            <a:r>
              <a:rPr lang="sv-SE" sz="1200" b="1" dirty="0">
                <a:solidFill>
                  <a:schemeClr val="bg1">
                    <a:lumMod val="95000"/>
                  </a:schemeClr>
                </a:solidFill>
                <a:latin typeface="Figtree" pitchFamily="2" charset="0"/>
                <a:cs typeface="Times New Roman" panose="02020603050405020304" pitchFamily="18" charset="0"/>
              </a:rPr>
              <a:t>vi gör </a:t>
            </a:r>
            <a:r>
              <a:rPr lang="sv-SE" sz="1200" dirty="0">
                <a:solidFill>
                  <a:schemeClr val="bg1">
                    <a:lumMod val="95000"/>
                  </a:schemeClr>
                </a:solidFill>
                <a:latin typeface="Figtree" pitchFamily="2" charset="0"/>
                <a:cs typeface="Times New Roman" panose="02020603050405020304" pitchFamily="18" charset="0"/>
              </a:rPr>
              <a:t>i vår vardag och saker och saker som gjorts </a:t>
            </a:r>
            <a:r>
              <a:rPr lang="sv-SE" sz="1200" b="1" dirty="0">
                <a:solidFill>
                  <a:schemeClr val="bg1">
                    <a:lumMod val="95000"/>
                  </a:schemeClr>
                </a:solidFill>
                <a:latin typeface="Figtree" pitchFamily="2" charset="0"/>
                <a:cs typeface="Times New Roman" panose="02020603050405020304" pitchFamily="18" charset="0"/>
              </a:rPr>
              <a:t>tidigare i byggkedjan. </a:t>
            </a:r>
            <a:r>
              <a:rPr lang="sv-SE" sz="1200" dirty="0">
                <a:solidFill>
                  <a:schemeClr val="bg1">
                    <a:lumMod val="95000"/>
                  </a:schemeClr>
                </a:solidFill>
                <a:latin typeface="Figtree" pitchFamily="2" charset="0"/>
                <a:cs typeface="Times New Roman" panose="02020603050405020304" pitchFamily="18" charset="0"/>
              </a:rPr>
              <a:t>Diskutera i gruppen:</a:t>
            </a:r>
          </a:p>
          <a:p>
            <a:pPr marL="228600" lvl="0" indent="-228600">
              <a:lnSpc>
                <a:spcPct val="107000"/>
              </a:lnSpc>
              <a:spcAft>
                <a:spcPts val="600"/>
              </a:spcAft>
              <a:buFont typeface="+mj-lt"/>
              <a:buAutoNum type="arabicPeriod" startAt="5"/>
            </a:pPr>
            <a:r>
              <a:rPr lang="sv-SE" sz="1200" dirty="0">
                <a:solidFill>
                  <a:schemeClr val="bg1">
                    <a:lumMod val="95000"/>
                  </a:schemeClr>
                </a:solidFill>
                <a:latin typeface="Figtree" pitchFamily="2" charset="0"/>
                <a:cs typeface="Times New Roman" panose="02020603050405020304" pitchFamily="18" charset="0"/>
              </a:rPr>
              <a:t>För att</a:t>
            </a:r>
            <a:r>
              <a:rPr lang="sv-SE" sz="1200" dirty="0">
                <a:latin typeface="Figtree" pitchFamily="2" charset="0"/>
              </a:rPr>
              <a:t> </a:t>
            </a:r>
            <a:r>
              <a:rPr lang="sv-SE" sz="1200" dirty="0">
                <a:solidFill>
                  <a:schemeClr val="bg1"/>
                </a:solidFill>
                <a:latin typeface="Figtree" pitchFamily="2" charset="0"/>
              </a:rPr>
              <a:t>ert arbete ska vara så säkert och effektivt som möjligt i projektet, vad är viktigt att rollerna som finns tidigare i kedjan gör?</a:t>
            </a:r>
          </a:p>
          <a:p>
            <a:pPr marL="228600" lvl="0" indent="-228600">
              <a:lnSpc>
                <a:spcPct val="107000"/>
              </a:lnSpc>
              <a:spcAft>
                <a:spcPts val="600"/>
              </a:spcAft>
              <a:buFont typeface="+mj-lt"/>
              <a:buAutoNum type="arabicPeriod" startAt="5"/>
            </a:pPr>
            <a:r>
              <a:rPr lang="sv-SE" sz="1200" dirty="0">
                <a:solidFill>
                  <a:schemeClr val="bg1"/>
                </a:solidFill>
                <a:latin typeface="Figtree" pitchFamily="2" charset="0"/>
              </a:rPr>
              <a:t>Om ni fick skicka med  två konkreta förslag/råd till dessa roller, vad skulle de vara?</a:t>
            </a:r>
          </a:p>
          <a:p>
            <a:pPr marL="228600" lvl="0" indent="-228600">
              <a:lnSpc>
                <a:spcPct val="107000"/>
              </a:lnSpc>
              <a:spcAft>
                <a:spcPts val="600"/>
              </a:spcAft>
              <a:buFont typeface="+mj-lt"/>
              <a:buAutoNum type="arabicPeriod" startAt="5"/>
            </a:pPr>
            <a:r>
              <a:rPr lang="sv-SE" sz="1200" dirty="0">
                <a:solidFill>
                  <a:schemeClr val="bg1"/>
                </a:solidFill>
                <a:latin typeface="Figtree" pitchFamily="2" charset="0"/>
              </a:rPr>
              <a:t>Fundera tillsammans i gruppen på hur ni kan dela ovan förslag till de roller ni vill nå</a:t>
            </a:r>
          </a:p>
          <a:p>
            <a:pPr lvl="0">
              <a:lnSpc>
                <a:spcPct val="107000"/>
              </a:lnSpc>
              <a:spcAft>
                <a:spcPts val="600"/>
              </a:spcAft>
            </a:pPr>
            <a:r>
              <a:rPr lang="sv-SE" sz="1200" dirty="0">
                <a:solidFill>
                  <a:schemeClr val="bg1"/>
                </a:solidFill>
                <a:latin typeface="Figtree" pitchFamily="2" charset="0"/>
              </a:rPr>
              <a:t>Avsluta med att besluta nästa steg samt vad ni tar med er från denna workshop</a:t>
            </a:r>
          </a:p>
          <a:p>
            <a:pPr marL="171450" lvl="0" indent="-171450">
              <a:lnSpc>
                <a:spcPct val="107000"/>
              </a:lnSpc>
              <a:spcAft>
                <a:spcPts val="600"/>
              </a:spcAft>
              <a:buFont typeface="Arial" panose="020B0604020202020204" pitchFamily="34" charset="0"/>
              <a:buChar char="•"/>
            </a:pPr>
            <a:endParaRPr lang="sv-SE" sz="1200" dirty="0">
              <a:solidFill>
                <a:schemeClr val="bg1">
                  <a:lumMod val="95000"/>
                </a:schemeClr>
              </a:solidFill>
              <a:latin typeface="Figtree" pitchFamily="2" charset="0"/>
              <a:cs typeface="Times New Roman" panose="02020603050405020304" pitchFamily="18" charset="0"/>
            </a:endParaRPr>
          </a:p>
          <a:p>
            <a:pPr marL="342900" lvl="0" indent="-342900">
              <a:lnSpc>
                <a:spcPct val="107000"/>
              </a:lnSpc>
              <a:spcAft>
                <a:spcPts val="600"/>
              </a:spcAft>
              <a:buFont typeface="+mj-lt"/>
              <a:buAutoNum type="arabicPeriod"/>
            </a:pPr>
            <a:endParaRPr lang="sv-SE" sz="1200" dirty="0">
              <a:solidFill>
                <a:schemeClr val="bg1">
                  <a:lumMod val="95000"/>
                </a:schemeClr>
              </a:solidFill>
              <a:latin typeface="Figtree" pitchFamily="2" charset="0"/>
              <a:cs typeface="Times New Roman" panose="02020603050405020304" pitchFamily="18" charset="0"/>
            </a:endParaRPr>
          </a:p>
          <a:p>
            <a:pPr marL="742950" lvl="1" indent="-285750">
              <a:lnSpc>
                <a:spcPct val="107000"/>
              </a:lnSpc>
              <a:spcAft>
                <a:spcPts val="600"/>
              </a:spcAft>
              <a:buFont typeface="Wingdings" pitchFamily="2" charset="2"/>
              <a:buChar char="Ø"/>
            </a:pPr>
            <a:endParaRPr lang="sv-SE" sz="1200" i="1" dirty="0">
              <a:solidFill>
                <a:schemeClr val="bg1">
                  <a:lumMod val="95000"/>
                </a:schemeClr>
              </a:solidFill>
              <a:latin typeface="Figtree" pitchFamily="2" charset="0"/>
              <a:cs typeface="Times New Roman" panose="02020603050405020304" pitchFamily="18" charset="0"/>
            </a:endParaRPr>
          </a:p>
        </p:txBody>
      </p:sp>
      <p:sp>
        <p:nvSpPr>
          <p:cNvPr id="2" name="Ellips 1">
            <a:extLst>
              <a:ext uri="{FF2B5EF4-FFF2-40B4-BE49-F238E27FC236}">
                <a16:creationId xmlns:a16="http://schemas.microsoft.com/office/drawing/2014/main" id="{B28E3D63-42FF-0BF1-8677-454F9B8F8AFD}"/>
              </a:ext>
            </a:extLst>
          </p:cNvPr>
          <p:cNvSpPr/>
          <p:nvPr/>
        </p:nvSpPr>
        <p:spPr>
          <a:xfrm>
            <a:off x="6892525" y="206029"/>
            <a:ext cx="1515979" cy="1515979"/>
          </a:xfrm>
          <a:prstGeom prst="ellipse">
            <a:avLst/>
          </a:prstGeom>
          <a:solidFill>
            <a:schemeClr val="accent3"/>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200" b="1" dirty="0">
                <a:solidFill>
                  <a:schemeClr val="accent4"/>
                </a:solidFill>
                <a:latin typeface="Figtree Light" pitchFamily="2" charset="0"/>
              </a:rPr>
              <a:t>Instruktion för dig som planerar</a:t>
            </a:r>
          </a:p>
        </p:txBody>
      </p:sp>
    </p:spTree>
    <p:extLst>
      <p:ext uri="{BB962C8B-B14F-4D97-AF65-F5344CB8AC3E}">
        <p14:creationId xmlns:p14="http://schemas.microsoft.com/office/powerpoint/2010/main" val="17134263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FEB35048-B254-7457-C400-FF12269AFE7A}"/>
              </a:ext>
            </a:extLst>
          </p:cNvPr>
          <p:cNvPicPr>
            <a:picLocks noChangeAspect="1"/>
          </p:cNvPicPr>
          <p:nvPr/>
        </p:nvPicPr>
        <p:blipFill>
          <a:blip r:embed="rId2"/>
          <a:stretch>
            <a:fillRect/>
          </a:stretch>
        </p:blipFill>
        <p:spPr>
          <a:xfrm>
            <a:off x="6768694" y="2012877"/>
            <a:ext cx="3117328" cy="3117328"/>
          </a:xfrm>
          <a:prstGeom prst="rect">
            <a:avLst/>
          </a:prstGeom>
        </p:spPr>
      </p:pic>
      <p:sp>
        <p:nvSpPr>
          <p:cNvPr id="5" name="Platshållare för bildnummer 4">
            <a:extLst>
              <a:ext uri="{FF2B5EF4-FFF2-40B4-BE49-F238E27FC236}">
                <a16:creationId xmlns:a16="http://schemas.microsoft.com/office/drawing/2014/main" id="{FD92895A-BA5A-9255-7762-128A1AEF7505}"/>
              </a:ext>
            </a:extLst>
          </p:cNvPr>
          <p:cNvSpPr>
            <a:spLocks noGrp="1"/>
          </p:cNvSpPr>
          <p:nvPr>
            <p:ph type="sldNum" sz="quarter" idx="12"/>
          </p:nvPr>
        </p:nvSpPr>
        <p:spPr/>
        <p:txBody>
          <a:bodyPr/>
          <a:lstStyle/>
          <a:p>
            <a:fld id="{A96BDF98-47F6-474D-9A48-7BA703DF66EB}" type="slidenum">
              <a:rPr lang="sv-SE" smtClean="0"/>
              <a:pPr/>
              <a:t>17</a:t>
            </a:fld>
            <a:endParaRPr lang="sv-SE" dirty="0"/>
          </a:p>
        </p:txBody>
      </p:sp>
      <p:sp>
        <p:nvSpPr>
          <p:cNvPr id="6" name="Rubrik 5">
            <a:extLst>
              <a:ext uri="{FF2B5EF4-FFF2-40B4-BE49-F238E27FC236}">
                <a16:creationId xmlns:a16="http://schemas.microsoft.com/office/drawing/2014/main" id="{F1541358-87B2-B0D2-2A8C-9DDAEEF11F5A}"/>
              </a:ext>
            </a:extLst>
          </p:cNvPr>
          <p:cNvSpPr>
            <a:spLocks noGrp="1"/>
          </p:cNvSpPr>
          <p:nvPr>
            <p:ph type="title"/>
          </p:nvPr>
        </p:nvSpPr>
        <p:spPr/>
        <p:txBody>
          <a:bodyPr/>
          <a:lstStyle/>
          <a:p>
            <a:r>
              <a:rPr lang="sv-SE" dirty="0"/>
              <a:t>Håll Nollans </a:t>
            </a:r>
            <a:r>
              <a:rPr lang="sv-SE" dirty="0" err="1"/>
              <a:t>säkerhetspush</a:t>
            </a:r>
            <a:r>
              <a:rPr lang="sv-SE" dirty="0"/>
              <a:t> – tid att reflektera</a:t>
            </a:r>
          </a:p>
        </p:txBody>
      </p:sp>
      <p:sp>
        <p:nvSpPr>
          <p:cNvPr id="13" name="Rektangel 12">
            <a:extLst>
              <a:ext uri="{FF2B5EF4-FFF2-40B4-BE49-F238E27FC236}">
                <a16:creationId xmlns:a16="http://schemas.microsoft.com/office/drawing/2014/main" id="{1E307FD2-C1DE-9E42-D67E-1CF9DBEE2134}"/>
              </a:ext>
            </a:extLst>
          </p:cNvPr>
          <p:cNvSpPr/>
          <p:nvPr/>
        </p:nvSpPr>
        <p:spPr>
          <a:xfrm>
            <a:off x="7748028" y="214400"/>
            <a:ext cx="4074695" cy="2030316"/>
          </a:xfrm>
          <a:prstGeom prst="rect">
            <a:avLst/>
          </a:prstGeom>
          <a:solidFill>
            <a:srgbClr val="FFD7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rgbClr val="FF0000"/>
                </a:solidFill>
              </a:rPr>
              <a:t>Denna bild kan användas under </a:t>
            </a:r>
            <a:r>
              <a:rPr lang="sv-SE" dirty="0" err="1">
                <a:solidFill>
                  <a:srgbClr val="FF0000"/>
                </a:solidFill>
              </a:rPr>
              <a:t>säkerhetspushen</a:t>
            </a:r>
            <a:r>
              <a:rPr lang="sv-SE" dirty="0">
                <a:solidFill>
                  <a:srgbClr val="FF0000"/>
                </a:solidFill>
              </a:rPr>
              <a:t> för att visa frågorna på en skärm eller med projektor. QR-koden länkar till den digitala lösningen för att svara på frågorna.</a:t>
            </a:r>
          </a:p>
          <a:p>
            <a:pPr algn="ctr"/>
            <a:r>
              <a:rPr lang="sv-SE" sz="1200" dirty="0">
                <a:solidFill>
                  <a:srgbClr val="FF0000"/>
                </a:solidFill>
              </a:rPr>
              <a:t>(Justera denna bilden så den passar er och plocka bort denna orangea ruta)</a:t>
            </a:r>
            <a:endParaRPr lang="sv-SE" dirty="0">
              <a:solidFill>
                <a:srgbClr val="FF0000"/>
              </a:solidFill>
            </a:endParaRPr>
          </a:p>
        </p:txBody>
      </p:sp>
      <p:sp>
        <p:nvSpPr>
          <p:cNvPr id="8" name="Rektangel 7">
            <a:extLst>
              <a:ext uri="{FF2B5EF4-FFF2-40B4-BE49-F238E27FC236}">
                <a16:creationId xmlns:a16="http://schemas.microsoft.com/office/drawing/2014/main" id="{4FEC1BEF-EC88-08F8-D00D-FB9323C1792F}"/>
              </a:ext>
            </a:extLst>
          </p:cNvPr>
          <p:cNvSpPr/>
          <p:nvPr/>
        </p:nvSpPr>
        <p:spPr>
          <a:xfrm>
            <a:off x="1055674" y="1945454"/>
            <a:ext cx="4268482" cy="4280916"/>
          </a:xfrm>
          <a:prstGeom prst="rect">
            <a:avLst/>
          </a:prstGeom>
        </p:spPr>
        <p:txBody>
          <a:bodyPr wrap="square">
            <a:spAutoFit/>
          </a:bodyPr>
          <a:lstStyle/>
          <a:p>
            <a:pPr lvl="0">
              <a:lnSpc>
                <a:spcPct val="107000"/>
              </a:lnSpc>
              <a:spcAft>
                <a:spcPts val="600"/>
              </a:spcAft>
            </a:pPr>
            <a:r>
              <a:rPr lang="sv-SE" dirty="0">
                <a:solidFill>
                  <a:schemeClr val="bg1">
                    <a:lumMod val="95000"/>
                  </a:schemeClr>
                </a:solidFill>
                <a:latin typeface="Larken ExtraBold" pitchFamily="2" charset="0"/>
                <a:ea typeface="Calibri" panose="020F0502020204030204" pitchFamily="34" charset="0"/>
                <a:cs typeface="Times New Roman" panose="02020603050405020304" pitchFamily="18" charset="0"/>
              </a:rPr>
              <a:t>Reflektera över:</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Vad är omtanke för var och en; gå runt bordet</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Definiera tillsammans vad omtanke är för er,  på er arbetsplats</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På vilket sätt är omtanke viktigt för säkerheten? Försök ge några konkreta exempel</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Hur får vi mer omtanke på vår arbetsplats? </a:t>
            </a:r>
            <a:br>
              <a:rPr lang="sv-SE" sz="1400" dirty="0">
                <a:solidFill>
                  <a:schemeClr val="bg1">
                    <a:lumMod val="95000"/>
                  </a:schemeClr>
                </a:solidFill>
                <a:latin typeface="Figtree" pitchFamily="2" charset="0"/>
                <a:cs typeface="Times New Roman" panose="02020603050405020304" pitchFamily="18" charset="0"/>
              </a:rPr>
            </a:br>
            <a:r>
              <a:rPr lang="sv-SE" sz="1400" dirty="0">
                <a:solidFill>
                  <a:schemeClr val="bg1">
                    <a:lumMod val="95000"/>
                  </a:schemeClr>
                </a:solidFill>
                <a:latin typeface="Figtree" pitchFamily="2" charset="0"/>
                <a:cs typeface="Times New Roman" panose="02020603050405020304" pitchFamily="18" charset="0"/>
              </a:rPr>
              <a:t>- Hur kan du bidra?</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Hur kan olika roller på arbetsplatsen hjälpas åt att skapa mer omtanke, som ger en säkrare arbetsplats? </a:t>
            </a:r>
          </a:p>
          <a:p>
            <a:pPr marL="342900" lvl="0" indent="-342900">
              <a:lnSpc>
                <a:spcPct val="107000"/>
              </a:lnSpc>
              <a:spcAft>
                <a:spcPts val="600"/>
              </a:spcAft>
              <a:buFont typeface="+mj-lt"/>
              <a:buAutoNum type="arabicPeriod"/>
            </a:pPr>
            <a:r>
              <a:rPr lang="sv-SE" sz="1400" dirty="0">
                <a:solidFill>
                  <a:schemeClr val="bg1">
                    <a:lumMod val="95000"/>
                  </a:schemeClr>
                </a:solidFill>
                <a:latin typeface="Figtree" pitchFamily="2" charset="0"/>
                <a:cs typeface="Times New Roman" panose="02020603050405020304" pitchFamily="18" charset="0"/>
              </a:rPr>
              <a:t>Hur ska vi arbeta framåt för att skapa mer omtanke på arbetsplatsen? Vad ska vi konkret göra?</a:t>
            </a:r>
          </a:p>
          <a:p>
            <a:pPr marL="742950" lvl="1" indent="-285750">
              <a:lnSpc>
                <a:spcPct val="107000"/>
              </a:lnSpc>
              <a:spcAft>
                <a:spcPts val="600"/>
              </a:spcAft>
              <a:buFont typeface="Wingdings" pitchFamily="2" charset="2"/>
              <a:buChar char="Ø"/>
            </a:pPr>
            <a:endParaRPr lang="sv-SE" i="1" dirty="0">
              <a:solidFill>
                <a:schemeClr val="bg1">
                  <a:lumMod val="95000"/>
                </a:schemeClr>
              </a:solidFill>
              <a:latin typeface="Figtree" pitchFamily="2" charset="0"/>
              <a:cs typeface="Times New Roman" panose="02020603050405020304" pitchFamily="18" charset="0"/>
            </a:endParaRPr>
          </a:p>
        </p:txBody>
      </p:sp>
      <p:sp>
        <p:nvSpPr>
          <p:cNvPr id="14" name="Rektangel 13">
            <a:extLst>
              <a:ext uri="{FF2B5EF4-FFF2-40B4-BE49-F238E27FC236}">
                <a16:creationId xmlns:a16="http://schemas.microsoft.com/office/drawing/2014/main" id="{93DA945A-F419-2C67-D77D-6CABF353F5B8}"/>
              </a:ext>
            </a:extLst>
          </p:cNvPr>
          <p:cNvSpPr/>
          <p:nvPr/>
        </p:nvSpPr>
        <p:spPr>
          <a:xfrm>
            <a:off x="6768694" y="5567013"/>
            <a:ext cx="4268482" cy="369525"/>
          </a:xfrm>
          <a:prstGeom prst="rect">
            <a:avLst/>
          </a:prstGeom>
        </p:spPr>
        <p:txBody>
          <a:bodyPr wrap="square">
            <a:spAutoFit/>
          </a:bodyPr>
          <a:lstStyle/>
          <a:p>
            <a:pPr lvl="0">
              <a:lnSpc>
                <a:spcPct val="107000"/>
              </a:lnSpc>
              <a:spcAft>
                <a:spcPts val="600"/>
              </a:spcAft>
            </a:pPr>
            <a:r>
              <a:rPr lang="sv-SE" dirty="0">
                <a:latin typeface="Larken ExtraBold" pitchFamily="2" charset="0"/>
                <a:ea typeface="Calibri" panose="020F0502020204030204" pitchFamily="34" charset="0"/>
                <a:cs typeface="Times New Roman" panose="02020603050405020304" pitchFamily="18" charset="0"/>
              </a:rPr>
              <a:t>QR-kod för att svara digitalt</a:t>
            </a:r>
          </a:p>
        </p:txBody>
      </p:sp>
      <p:sp>
        <p:nvSpPr>
          <p:cNvPr id="2" name="Rektangel 1">
            <a:extLst>
              <a:ext uri="{FF2B5EF4-FFF2-40B4-BE49-F238E27FC236}">
                <a16:creationId xmlns:a16="http://schemas.microsoft.com/office/drawing/2014/main" id="{0A947A08-1755-CBF3-0B9E-BB6A6368679E}"/>
              </a:ext>
            </a:extLst>
          </p:cNvPr>
          <p:cNvSpPr/>
          <p:nvPr/>
        </p:nvSpPr>
        <p:spPr>
          <a:xfrm>
            <a:off x="866101" y="1567374"/>
            <a:ext cx="5229899" cy="50437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Rektangel 8">
            <a:extLst>
              <a:ext uri="{FF2B5EF4-FFF2-40B4-BE49-F238E27FC236}">
                <a16:creationId xmlns:a16="http://schemas.microsoft.com/office/drawing/2014/main" id="{7DFEFB6B-7DA9-5B96-5E4F-5AD1F5065C86}"/>
              </a:ext>
            </a:extLst>
          </p:cNvPr>
          <p:cNvSpPr/>
          <p:nvPr/>
        </p:nvSpPr>
        <p:spPr>
          <a:xfrm>
            <a:off x="1007326" y="1589499"/>
            <a:ext cx="5138052" cy="5033750"/>
          </a:xfrm>
          <a:prstGeom prst="rect">
            <a:avLst/>
          </a:prstGeom>
        </p:spPr>
        <p:txBody>
          <a:bodyPr wrap="square">
            <a:spAutoFit/>
          </a:bodyPr>
          <a:lstStyle/>
          <a:p>
            <a:pPr lvl="0">
              <a:lnSpc>
                <a:spcPct val="107000"/>
              </a:lnSpc>
              <a:spcAft>
                <a:spcPts val="600"/>
              </a:spcAft>
            </a:pPr>
            <a:r>
              <a:rPr lang="sv-SE" sz="1400" dirty="0">
                <a:solidFill>
                  <a:schemeClr val="bg1">
                    <a:lumMod val="95000"/>
                  </a:schemeClr>
                </a:solidFill>
                <a:latin typeface="Larken ExtraBold" pitchFamily="2" charset="0"/>
                <a:ea typeface="Calibri" panose="020F0502020204030204" pitchFamily="34" charset="0"/>
                <a:cs typeface="Times New Roman" panose="02020603050405020304" pitchFamily="18" charset="0"/>
              </a:rPr>
              <a:t>Frågor</a:t>
            </a:r>
            <a:r>
              <a:rPr lang="sv-SE" sz="1200" dirty="0">
                <a:solidFill>
                  <a:schemeClr val="bg1">
                    <a:lumMod val="95000"/>
                  </a:schemeClr>
                </a:solidFill>
                <a:latin typeface="Larken ExtraBold" pitchFamily="2" charset="0"/>
                <a:ea typeface="Calibri" panose="020F0502020204030204" pitchFamily="34" charset="0"/>
                <a:cs typeface="Times New Roman" panose="02020603050405020304" pitchFamily="18" charset="0"/>
              </a:rPr>
              <a:t>:</a:t>
            </a:r>
          </a:p>
          <a:p>
            <a:pPr marL="228600" indent="-228600">
              <a:lnSpc>
                <a:spcPct val="107000"/>
              </a:lnSpc>
              <a:spcAft>
                <a:spcPts val="600"/>
              </a:spcAft>
              <a:buFont typeface="+mj-lt"/>
              <a:buAutoNum type="arabicPeriod"/>
            </a:pPr>
            <a:r>
              <a:rPr lang="sv-SE" sz="1200" dirty="0">
                <a:solidFill>
                  <a:schemeClr val="bg1">
                    <a:lumMod val="95000"/>
                  </a:schemeClr>
                </a:solidFill>
                <a:latin typeface="Figtree" pitchFamily="2" charset="0"/>
                <a:cs typeface="Times New Roman" panose="02020603050405020304" pitchFamily="18" charset="0"/>
              </a:rPr>
              <a:t>Vad betyder ”tänka efter före” för mig i min vardag? Gå runt bordet</a:t>
            </a:r>
          </a:p>
          <a:p>
            <a:pPr marL="228600" indent="-228600">
              <a:lnSpc>
                <a:spcPct val="107000"/>
              </a:lnSpc>
              <a:spcAft>
                <a:spcPts val="600"/>
              </a:spcAft>
              <a:buFont typeface="+mj-lt"/>
              <a:buAutoNum type="arabicPeriod"/>
            </a:pPr>
            <a:r>
              <a:rPr lang="sv-SE" sz="1200" dirty="0">
                <a:solidFill>
                  <a:schemeClr val="bg1">
                    <a:lumMod val="95000"/>
                  </a:schemeClr>
                </a:solidFill>
                <a:latin typeface="Figtree" pitchFamily="2" charset="0"/>
                <a:cs typeface="Times New Roman" panose="02020603050405020304" pitchFamily="18" charset="0"/>
              </a:rPr>
              <a:t>På vilket sätter hjälper ”tänka efter före” oss att öka säkerheten på arbetsplatsen. Diskutera tillsammans och skriv ner två exempel</a:t>
            </a:r>
          </a:p>
          <a:p>
            <a:pPr marL="228600" indent="-228600">
              <a:lnSpc>
                <a:spcPct val="107000"/>
              </a:lnSpc>
              <a:spcAft>
                <a:spcPts val="600"/>
              </a:spcAft>
              <a:buFont typeface="+mj-lt"/>
              <a:buAutoNum type="arabicPeriod"/>
            </a:pPr>
            <a:r>
              <a:rPr lang="sv-SE" sz="1200" dirty="0">
                <a:solidFill>
                  <a:schemeClr val="bg1">
                    <a:lumMod val="95000"/>
                  </a:schemeClr>
                </a:solidFill>
                <a:latin typeface="Figtree" pitchFamily="2" charset="0"/>
                <a:cs typeface="Times New Roman" panose="02020603050405020304" pitchFamily="18" charset="0"/>
              </a:rPr>
              <a:t>Har du något exempel på en situation som kunnat bli annorlunda om du eller någon annan ”tänkt efter före”? Vad kan vi lära oss av den situationen?</a:t>
            </a:r>
          </a:p>
          <a:p>
            <a:pPr marL="228600" indent="-228600">
              <a:lnSpc>
                <a:spcPct val="107000"/>
              </a:lnSpc>
              <a:spcAft>
                <a:spcPts val="600"/>
              </a:spcAft>
              <a:buFont typeface="+mj-lt"/>
              <a:buAutoNum type="arabicPeriod"/>
            </a:pPr>
            <a:r>
              <a:rPr lang="sv-SE" sz="1200" dirty="0">
                <a:solidFill>
                  <a:schemeClr val="bg1">
                    <a:lumMod val="95000"/>
                  </a:schemeClr>
                </a:solidFill>
                <a:latin typeface="Figtree" pitchFamily="2" charset="0"/>
                <a:cs typeface="Times New Roman" panose="02020603050405020304" pitchFamily="18" charset="0"/>
              </a:rPr>
              <a:t>Hur kan vi i våra olika roller på arbetsplatsen bidra till ”tänka efter före” och därigenom skapa en ännu säkrare arbetsplats? Diskutera tillsammans och försök komma fram till två-tre konkreta exempel</a:t>
            </a:r>
          </a:p>
          <a:p>
            <a:pPr lvl="0">
              <a:lnSpc>
                <a:spcPct val="107000"/>
              </a:lnSpc>
              <a:spcAft>
                <a:spcPts val="600"/>
              </a:spcAft>
            </a:pPr>
            <a:endParaRPr lang="sv-SE" sz="1200" dirty="0">
              <a:solidFill>
                <a:schemeClr val="bg1">
                  <a:lumMod val="95000"/>
                </a:schemeClr>
              </a:solidFill>
              <a:latin typeface="Figtree" pitchFamily="2" charset="0"/>
              <a:cs typeface="Times New Roman" panose="02020603050405020304" pitchFamily="18" charset="0"/>
            </a:endParaRPr>
          </a:p>
          <a:p>
            <a:pPr lvl="0">
              <a:lnSpc>
                <a:spcPct val="107000"/>
              </a:lnSpc>
              <a:spcAft>
                <a:spcPts val="600"/>
              </a:spcAft>
            </a:pPr>
            <a:r>
              <a:rPr lang="sv-SE" sz="1200" dirty="0">
                <a:solidFill>
                  <a:schemeClr val="bg1">
                    <a:lumMod val="95000"/>
                  </a:schemeClr>
                </a:solidFill>
                <a:latin typeface="Figtree" pitchFamily="2" charset="0"/>
                <a:cs typeface="Times New Roman" panose="02020603050405020304" pitchFamily="18" charset="0"/>
              </a:rPr>
              <a:t>Att ”tänka efter före” handlar både om saker </a:t>
            </a:r>
            <a:r>
              <a:rPr lang="sv-SE" sz="1200" b="1" dirty="0">
                <a:solidFill>
                  <a:schemeClr val="bg1">
                    <a:lumMod val="95000"/>
                  </a:schemeClr>
                </a:solidFill>
                <a:latin typeface="Figtree" pitchFamily="2" charset="0"/>
                <a:cs typeface="Times New Roman" panose="02020603050405020304" pitchFamily="18" charset="0"/>
              </a:rPr>
              <a:t>vi gör </a:t>
            </a:r>
            <a:r>
              <a:rPr lang="sv-SE" sz="1200" dirty="0">
                <a:solidFill>
                  <a:schemeClr val="bg1">
                    <a:lumMod val="95000"/>
                  </a:schemeClr>
                </a:solidFill>
                <a:latin typeface="Figtree" pitchFamily="2" charset="0"/>
                <a:cs typeface="Times New Roman" panose="02020603050405020304" pitchFamily="18" charset="0"/>
              </a:rPr>
              <a:t>i vår vardag och saker och saker som gjorts </a:t>
            </a:r>
            <a:r>
              <a:rPr lang="sv-SE" sz="1200" b="1" dirty="0">
                <a:solidFill>
                  <a:schemeClr val="bg1">
                    <a:lumMod val="95000"/>
                  </a:schemeClr>
                </a:solidFill>
                <a:latin typeface="Figtree" pitchFamily="2" charset="0"/>
                <a:cs typeface="Times New Roman" panose="02020603050405020304" pitchFamily="18" charset="0"/>
              </a:rPr>
              <a:t>tidigare i byggkedjan. </a:t>
            </a:r>
            <a:r>
              <a:rPr lang="sv-SE" sz="1200" dirty="0">
                <a:solidFill>
                  <a:schemeClr val="bg1">
                    <a:lumMod val="95000"/>
                  </a:schemeClr>
                </a:solidFill>
                <a:latin typeface="Figtree" pitchFamily="2" charset="0"/>
                <a:cs typeface="Times New Roman" panose="02020603050405020304" pitchFamily="18" charset="0"/>
              </a:rPr>
              <a:t>Diskutera i gruppen:</a:t>
            </a:r>
          </a:p>
          <a:p>
            <a:pPr marL="228600" lvl="0" indent="-228600">
              <a:lnSpc>
                <a:spcPct val="107000"/>
              </a:lnSpc>
              <a:spcAft>
                <a:spcPts val="600"/>
              </a:spcAft>
              <a:buFont typeface="+mj-lt"/>
              <a:buAutoNum type="arabicPeriod" startAt="5"/>
            </a:pPr>
            <a:r>
              <a:rPr lang="sv-SE" sz="1200" dirty="0">
                <a:solidFill>
                  <a:schemeClr val="bg1">
                    <a:lumMod val="95000"/>
                  </a:schemeClr>
                </a:solidFill>
                <a:latin typeface="Figtree" pitchFamily="2" charset="0"/>
                <a:cs typeface="Times New Roman" panose="02020603050405020304" pitchFamily="18" charset="0"/>
              </a:rPr>
              <a:t>För att</a:t>
            </a:r>
            <a:r>
              <a:rPr lang="sv-SE" sz="1200" dirty="0">
                <a:latin typeface="Figtree" pitchFamily="2" charset="0"/>
              </a:rPr>
              <a:t> </a:t>
            </a:r>
            <a:r>
              <a:rPr lang="sv-SE" sz="1200" dirty="0">
                <a:solidFill>
                  <a:schemeClr val="bg1"/>
                </a:solidFill>
                <a:latin typeface="Figtree" pitchFamily="2" charset="0"/>
              </a:rPr>
              <a:t>ert arbete ska vara så säkert och effektivt som möjligt i projektet, vad är viktigt att rollerna som finns tidigare i kedjan gör?</a:t>
            </a:r>
          </a:p>
          <a:p>
            <a:pPr marL="228600" lvl="0" indent="-228600">
              <a:lnSpc>
                <a:spcPct val="107000"/>
              </a:lnSpc>
              <a:spcAft>
                <a:spcPts val="600"/>
              </a:spcAft>
              <a:buFont typeface="+mj-lt"/>
              <a:buAutoNum type="arabicPeriod" startAt="5"/>
            </a:pPr>
            <a:r>
              <a:rPr lang="sv-SE" sz="1200" dirty="0">
                <a:solidFill>
                  <a:schemeClr val="bg1"/>
                </a:solidFill>
                <a:latin typeface="Figtree" pitchFamily="2" charset="0"/>
              </a:rPr>
              <a:t>Om ni fick skicka med  två konkreta förslag/råd till dessa roller, vad skulle de vara?</a:t>
            </a:r>
          </a:p>
          <a:p>
            <a:pPr marL="228600" lvl="0" indent="-228600">
              <a:lnSpc>
                <a:spcPct val="107000"/>
              </a:lnSpc>
              <a:spcAft>
                <a:spcPts val="600"/>
              </a:spcAft>
              <a:buFont typeface="+mj-lt"/>
              <a:buAutoNum type="arabicPeriod" startAt="5"/>
            </a:pPr>
            <a:r>
              <a:rPr lang="sv-SE" sz="1200" dirty="0">
                <a:solidFill>
                  <a:schemeClr val="bg1"/>
                </a:solidFill>
                <a:latin typeface="Figtree" pitchFamily="2" charset="0"/>
              </a:rPr>
              <a:t>Fundera tillsammans i gruppen på hur ni kan dela ovan förslag till de roller ni vill nå</a:t>
            </a:r>
          </a:p>
          <a:p>
            <a:pPr lvl="0">
              <a:lnSpc>
                <a:spcPct val="107000"/>
              </a:lnSpc>
              <a:spcAft>
                <a:spcPts val="600"/>
              </a:spcAft>
            </a:pPr>
            <a:r>
              <a:rPr lang="sv-SE" sz="1200" dirty="0">
                <a:solidFill>
                  <a:schemeClr val="bg1"/>
                </a:solidFill>
                <a:latin typeface="Figtree" pitchFamily="2" charset="0"/>
              </a:rPr>
              <a:t>Avsluta med att besluta nästa steg samt vad ni tar med er från denna workshop</a:t>
            </a:r>
          </a:p>
        </p:txBody>
      </p:sp>
    </p:spTree>
    <p:extLst>
      <p:ext uri="{BB962C8B-B14F-4D97-AF65-F5344CB8AC3E}">
        <p14:creationId xmlns:p14="http://schemas.microsoft.com/office/powerpoint/2010/main" val="41639549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objekt 1">
            <a:extLst>
              <a:ext uri="{FF2B5EF4-FFF2-40B4-BE49-F238E27FC236}">
                <a16:creationId xmlns:a16="http://schemas.microsoft.com/office/drawing/2014/main" id="{36B35963-2F60-40C4-0EDA-009C0901A4F6}"/>
              </a:ext>
            </a:extLst>
          </p:cNvPr>
          <p:cNvPicPr>
            <a:picLocks noChangeAspect="1"/>
          </p:cNvPicPr>
          <p:nvPr/>
        </p:nvPicPr>
        <p:blipFill>
          <a:blip r:embed="rId2"/>
          <a:stretch>
            <a:fillRect/>
          </a:stretch>
        </p:blipFill>
        <p:spPr>
          <a:xfrm>
            <a:off x="7079223" y="2012877"/>
            <a:ext cx="3117328" cy="3117328"/>
          </a:xfrm>
          <a:prstGeom prst="rect">
            <a:avLst/>
          </a:prstGeom>
        </p:spPr>
      </p:pic>
      <p:sp>
        <p:nvSpPr>
          <p:cNvPr id="5" name="Platshållare för bildnummer 4">
            <a:extLst>
              <a:ext uri="{FF2B5EF4-FFF2-40B4-BE49-F238E27FC236}">
                <a16:creationId xmlns:a16="http://schemas.microsoft.com/office/drawing/2014/main" id="{FD92895A-BA5A-9255-7762-128A1AEF7505}"/>
              </a:ext>
            </a:extLst>
          </p:cNvPr>
          <p:cNvSpPr>
            <a:spLocks noGrp="1"/>
          </p:cNvSpPr>
          <p:nvPr>
            <p:ph type="sldNum" sz="quarter" idx="12"/>
          </p:nvPr>
        </p:nvSpPr>
        <p:spPr/>
        <p:txBody>
          <a:bodyPr/>
          <a:lstStyle/>
          <a:p>
            <a:fld id="{A96BDF98-47F6-474D-9A48-7BA703DF66EB}" type="slidenum">
              <a:rPr lang="sv-SE" smtClean="0"/>
              <a:pPr/>
              <a:t>18</a:t>
            </a:fld>
            <a:endParaRPr lang="sv-SE" dirty="0"/>
          </a:p>
        </p:txBody>
      </p:sp>
      <p:sp>
        <p:nvSpPr>
          <p:cNvPr id="6" name="Rubrik 5">
            <a:extLst>
              <a:ext uri="{FF2B5EF4-FFF2-40B4-BE49-F238E27FC236}">
                <a16:creationId xmlns:a16="http://schemas.microsoft.com/office/drawing/2014/main" id="{F1541358-87B2-B0D2-2A8C-9DDAEEF11F5A}"/>
              </a:ext>
            </a:extLst>
          </p:cNvPr>
          <p:cNvSpPr>
            <a:spLocks noGrp="1"/>
          </p:cNvSpPr>
          <p:nvPr>
            <p:ph type="title"/>
          </p:nvPr>
        </p:nvSpPr>
        <p:spPr/>
        <p:txBody>
          <a:bodyPr/>
          <a:lstStyle/>
          <a:p>
            <a:r>
              <a:rPr lang="sv-SE" dirty="0"/>
              <a:t>A push for </a:t>
            </a:r>
            <a:r>
              <a:rPr lang="sv-SE" dirty="0" err="1"/>
              <a:t>safety</a:t>
            </a:r>
            <a:r>
              <a:rPr lang="sv-SE" dirty="0"/>
              <a:t> </a:t>
            </a:r>
            <a:r>
              <a:rPr lang="sv-SE" dirty="0" err="1"/>
              <a:t>awareness</a:t>
            </a:r>
            <a:r>
              <a:rPr lang="sv-SE" dirty="0"/>
              <a:t> – </a:t>
            </a:r>
            <a:r>
              <a:rPr lang="sv-SE" dirty="0" err="1"/>
              <a:t>time</a:t>
            </a:r>
            <a:r>
              <a:rPr lang="sv-SE" dirty="0"/>
              <a:t> to </a:t>
            </a:r>
            <a:r>
              <a:rPr lang="sv-SE" dirty="0" err="1"/>
              <a:t>reflect</a:t>
            </a:r>
            <a:endParaRPr lang="sv-SE" dirty="0"/>
          </a:p>
        </p:txBody>
      </p:sp>
      <p:sp>
        <p:nvSpPr>
          <p:cNvPr id="13" name="Rektangel 12">
            <a:extLst>
              <a:ext uri="{FF2B5EF4-FFF2-40B4-BE49-F238E27FC236}">
                <a16:creationId xmlns:a16="http://schemas.microsoft.com/office/drawing/2014/main" id="{1E307FD2-C1DE-9E42-D67E-1CF9DBEE2134}"/>
              </a:ext>
            </a:extLst>
          </p:cNvPr>
          <p:cNvSpPr/>
          <p:nvPr/>
        </p:nvSpPr>
        <p:spPr>
          <a:xfrm>
            <a:off x="7748028" y="214400"/>
            <a:ext cx="4074695" cy="2030316"/>
          </a:xfrm>
          <a:prstGeom prst="rect">
            <a:avLst/>
          </a:prstGeom>
          <a:solidFill>
            <a:srgbClr val="FFD7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rgbClr val="FF0000"/>
                </a:solidFill>
              </a:rPr>
              <a:t>Denna bild kan användas under </a:t>
            </a:r>
            <a:r>
              <a:rPr lang="sv-SE" dirty="0" err="1">
                <a:solidFill>
                  <a:srgbClr val="FF0000"/>
                </a:solidFill>
              </a:rPr>
              <a:t>säkerhetspushen</a:t>
            </a:r>
            <a:r>
              <a:rPr lang="sv-SE" dirty="0">
                <a:solidFill>
                  <a:srgbClr val="FF0000"/>
                </a:solidFill>
              </a:rPr>
              <a:t> för att visa frågorna på en skärm eller med projektor. QR-koden länkar till den digitala lösningen för att svara på frågorna.</a:t>
            </a:r>
          </a:p>
          <a:p>
            <a:pPr algn="ctr"/>
            <a:r>
              <a:rPr lang="sv-SE" sz="1200" dirty="0">
                <a:solidFill>
                  <a:srgbClr val="FF0000"/>
                </a:solidFill>
              </a:rPr>
              <a:t>(Justera denna bilden så den passar er och plocka bort denna orangea ruta)</a:t>
            </a:r>
            <a:endParaRPr lang="sv-SE" dirty="0">
              <a:solidFill>
                <a:srgbClr val="FF0000"/>
              </a:solidFill>
            </a:endParaRPr>
          </a:p>
        </p:txBody>
      </p:sp>
      <p:sp>
        <p:nvSpPr>
          <p:cNvPr id="9" name="Rektangel 8">
            <a:extLst>
              <a:ext uri="{FF2B5EF4-FFF2-40B4-BE49-F238E27FC236}">
                <a16:creationId xmlns:a16="http://schemas.microsoft.com/office/drawing/2014/main" id="{6943DD80-0E15-DC05-48AC-8FC8857A8390}"/>
              </a:ext>
            </a:extLst>
          </p:cNvPr>
          <p:cNvSpPr/>
          <p:nvPr/>
        </p:nvSpPr>
        <p:spPr>
          <a:xfrm>
            <a:off x="7079223" y="5567013"/>
            <a:ext cx="4268482" cy="369525"/>
          </a:xfrm>
          <a:prstGeom prst="rect">
            <a:avLst/>
          </a:prstGeom>
        </p:spPr>
        <p:txBody>
          <a:bodyPr wrap="square">
            <a:spAutoFit/>
          </a:bodyPr>
          <a:lstStyle/>
          <a:p>
            <a:pPr lvl="0">
              <a:lnSpc>
                <a:spcPct val="107000"/>
              </a:lnSpc>
              <a:spcAft>
                <a:spcPts val="600"/>
              </a:spcAft>
            </a:pPr>
            <a:r>
              <a:rPr lang="sv-SE" dirty="0">
                <a:latin typeface="Larken ExtraBold" pitchFamily="2" charset="0"/>
                <a:ea typeface="Calibri" panose="020F0502020204030204" pitchFamily="34" charset="0"/>
                <a:cs typeface="Times New Roman" panose="02020603050405020304" pitchFamily="18" charset="0"/>
              </a:rPr>
              <a:t>QR-</a:t>
            </a:r>
            <a:r>
              <a:rPr lang="sv-SE" dirty="0" err="1">
                <a:latin typeface="Larken ExtraBold" pitchFamily="2" charset="0"/>
                <a:ea typeface="Calibri" panose="020F0502020204030204" pitchFamily="34" charset="0"/>
                <a:cs typeface="Times New Roman" panose="02020603050405020304" pitchFamily="18" charset="0"/>
              </a:rPr>
              <a:t>code</a:t>
            </a:r>
            <a:r>
              <a:rPr lang="sv-SE" dirty="0">
                <a:latin typeface="Larken ExtraBold" pitchFamily="2" charset="0"/>
                <a:ea typeface="Calibri" panose="020F0502020204030204" pitchFamily="34" charset="0"/>
                <a:cs typeface="Times New Roman" panose="02020603050405020304" pitchFamily="18" charset="0"/>
              </a:rPr>
              <a:t> to </a:t>
            </a:r>
            <a:r>
              <a:rPr lang="sv-SE" dirty="0" err="1">
                <a:latin typeface="Larken ExtraBold" pitchFamily="2" charset="0"/>
                <a:ea typeface="Calibri" panose="020F0502020204030204" pitchFamily="34" charset="0"/>
                <a:cs typeface="Times New Roman" panose="02020603050405020304" pitchFamily="18" charset="0"/>
              </a:rPr>
              <a:t>answer</a:t>
            </a:r>
            <a:r>
              <a:rPr lang="sv-SE" dirty="0">
                <a:latin typeface="Larken ExtraBold" pitchFamily="2" charset="0"/>
                <a:ea typeface="Calibri" panose="020F0502020204030204" pitchFamily="34" charset="0"/>
                <a:cs typeface="Times New Roman" panose="02020603050405020304" pitchFamily="18" charset="0"/>
              </a:rPr>
              <a:t> </a:t>
            </a:r>
            <a:r>
              <a:rPr lang="sv-SE" dirty="0" err="1">
                <a:latin typeface="Larken ExtraBold" pitchFamily="2" charset="0"/>
                <a:ea typeface="Calibri" panose="020F0502020204030204" pitchFamily="34" charset="0"/>
                <a:cs typeface="Times New Roman" panose="02020603050405020304" pitchFamily="18" charset="0"/>
              </a:rPr>
              <a:t>digitally</a:t>
            </a:r>
            <a:endParaRPr lang="sv-SE" dirty="0">
              <a:latin typeface="Larken ExtraBold" pitchFamily="2" charset="0"/>
              <a:ea typeface="Calibri" panose="020F0502020204030204" pitchFamily="34" charset="0"/>
              <a:cs typeface="Times New Roman" panose="02020603050405020304" pitchFamily="18" charset="0"/>
            </a:endParaRPr>
          </a:p>
        </p:txBody>
      </p:sp>
      <p:sp>
        <p:nvSpPr>
          <p:cNvPr id="10" name="Rektangel 9">
            <a:extLst>
              <a:ext uri="{FF2B5EF4-FFF2-40B4-BE49-F238E27FC236}">
                <a16:creationId xmlns:a16="http://schemas.microsoft.com/office/drawing/2014/main" id="{31514177-2D42-B6B2-D636-ED2F20D54ECC}"/>
              </a:ext>
            </a:extLst>
          </p:cNvPr>
          <p:cNvSpPr/>
          <p:nvPr/>
        </p:nvSpPr>
        <p:spPr>
          <a:xfrm>
            <a:off x="844295" y="1347918"/>
            <a:ext cx="5802019" cy="55100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Rektangel 10">
            <a:extLst>
              <a:ext uri="{FF2B5EF4-FFF2-40B4-BE49-F238E27FC236}">
                <a16:creationId xmlns:a16="http://schemas.microsoft.com/office/drawing/2014/main" id="{9A1BFD90-8B85-07E2-0A7C-AAEB16037D30}"/>
              </a:ext>
            </a:extLst>
          </p:cNvPr>
          <p:cNvSpPr/>
          <p:nvPr/>
        </p:nvSpPr>
        <p:spPr>
          <a:xfrm>
            <a:off x="985520" y="1370043"/>
            <a:ext cx="5556504" cy="6175730"/>
          </a:xfrm>
          <a:prstGeom prst="rect">
            <a:avLst/>
          </a:prstGeom>
        </p:spPr>
        <p:txBody>
          <a:bodyPr wrap="square">
            <a:spAutoFit/>
          </a:bodyPr>
          <a:lstStyle/>
          <a:p>
            <a:pPr lvl="0">
              <a:lnSpc>
                <a:spcPct val="107000"/>
              </a:lnSpc>
              <a:spcAft>
                <a:spcPts val="600"/>
              </a:spcAft>
            </a:pPr>
            <a:r>
              <a:rPr lang="sv-SE" sz="1400" dirty="0" err="1">
                <a:solidFill>
                  <a:schemeClr val="bg1">
                    <a:lumMod val="95000"/>
                  </a:schemeClr>
                </a:solidFill>
                <a:latin typeface="Larken ExtraBold" pitchFamily="2" charset="0"/>
                <a:ea typeface="Calibri" panose="020F0502020204030204" pitchFamily="34" charset="0"/>
                <a:cs typeface="Times New Roman" panose="02020603050405020304" pitchFamily="18" charset="0"/>
              </a:rPr>
              <a:t>Questions</a:t>
            </a:r>
            <a:r>
              <a:rPr lang="sv-SE" sz="1200" dirty="0">
                <a:solidFill>
                  <a:schemeClr val="bg1">
                    <a:lumMod val="95000"/>
                  </a:schemeClr>
                </a:solidFill>
                <a:latin typeface="Larken ExtraBold" pitchFamily="2" charset="0"/>
                <a:ea typeface="Calibri" panose="020F0502020204030204" pitchFamily="34" charset="0"/>
                <a:cs typeface="Times New Roman" panose="02020603050405020304" pitchFamily="18" charset="0"/>
              </a:rPr>
              <a:t>:</a:t>
            </a:r>
          </a:p>
          <a:p>
            <a:pPr marL="228600" indent="-228600">
              <a:lnSpc>
                <a:spcPct val="107000"/>
              </a:lnSpc>
              <a:spcAft>
                <a:spcPts val="600"/>
              </a:spcAft>
              <a:buFont typeface="+mj-lt"/>
              <a:buAutoNum type="arabicPeriod"/>
            </a:pPr>
            <a:r>
              <a:rPr lang="sv-SE" sz="1200" dirty="0" err="1">
                <a:solidFill>
                  <a:schemeClr val="bg1">
                    <a:lumMod val="95000"/>
                  </a:schemeClr>
                </a:solidFill>
                <a:latin typeface="Figtree" pitchFamily="2" charset="0"/>
                <a:cs typeface="Times New Roman" panose="02020603050405020304" pitchFamily="18" charset="0"/>
              </a:rPr>
              <a:t>What</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does</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solidFill>
                <a:latin typeface="Figtree" pitchFamily="2" charset="0"/>
              </a:rPr>
              <a:t>think</a:t>
            </a:r>
            <a:r>
              <a:rPr lang="sv-SE" sz="1200" dirty="0">
                <a:solidFill>
                  <a:schemeClr val="bg1"/>
                </a:solidFill>
                <a:latin typeface="Figtree" pitchFamily="2" charset="0"/>
              </a:rPr>
              <a:t> </a:t>
            </a:r>
            <a:r>
              <a:rPr lang="sv-SE" sz="1200" dirty="0" err="1">
                <a:solidFill>
                  <a:schemeClr val="bg1"/>
                </a:solidFill>
                <a:latin typeface="Figtree" pitchFamily="2" charset="0"/>
              </a:rPr>
              <a:t>ahead</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mean</a:t>
            </a:r>
            <a:r>
              <a:rPr lang="sv-SE" sz="1200" dirty="0">
                <a:solidFill>
                  <a:schemeClr val="bg1">
                    <a:lumMod val="95000"/>
                  </a:schemeClr>
                </a:solidFill>
                <a:latin typeface="Figtree" pitchFamily="2" charset="0"/>
                <a:cs typeface="Times New Roman" panose="02020603050405020304" pitchFamily="18" charset="0"/>
              </a:rPr>
              <a:t> to </a:t>
            </a:r>
            <a:r>
              <a:rPr lang="sv-SE" sz="1200" dirty="0" err="1">
                <a:solidFill>
                  <a:schemeClr val="bg1">
                    <a:lumMod val="95000"/>
                  </a:schemeClr>
                </a:solidFill>
                <a:latin typeface="Figtree" pitchFamily="2" charset="0"/>
                <a:cs typeface="Times New Roman" panose="02020603050405020304" pitchFamily="18" charset="0"/>
              </a:rPr>
              <a:t>me</a:t>
            </a:r>
            <a:r>
              <a:rPr lang="sv-SE" sz="1200" dirty="0">
                <a:solidFill>
                  <a:schemeClr val="bg1">
                    <a:lumMod val="95000"/>
                  </a:schemeClr>
                </a:solidFill>
                <a:latin typeface="Figtree" pitchFamily="2" charset="0"/>
                <a:cs typeface="Times New Roman" panose="02020603050405020304" pitchFamily="18" charset="0"/>
              </a:rPr>
              <a:t> in the </a:t>
            </a:r>
            <a:r>
              <a:rPr lang="sv-SE" sz="1200" dirty="0" err="1">
                <a:solidFill>
                  <a:schemeClr val="bg1">
                    <a:lumMod val="95000"/>
                  </a:schemeClr>
                </a:solidFill>
                <a:latin typeface="Figtree" pitchFamily="2" charset="0"/>
                <a:cs typeface="Times New Roman" panose="02020603050405020304" pitchFamily="18" charset="0"/>
              </a:rPr>
              <a:t>workplace</a:t>
            </a:r>
            <a:r>
              <a:rPr lang="sv-SE" sz="1200" dirty="0">
                <a:solidFill>
                  <a:schemeClr val="bg1">
                    <a:lumMod val="95000"/>
                  </a:schemeClr>
                </a:solidFill>
                <a:latin typeface="Figtree" pitchFamily="2" charset="0"/>
                <a:cs typeface="Times New Roman" panose="02020603050405020304" pitchFamily="18" charset="0"/>
              </a:rPr>
              <a:t>? </a:t>
            </a:r>
            <a:br>
              <a:rPr lang="sv-SE" sz="1200" dirty="0">
                <a:solidFill>
                  <a:schemeClr val="bg1">
                    <a:lumMod val="95000"/>
                  </a:schemeClr>
                </a:solidFill>
                <a:latin typeface="Figtree" pitchFamily="2" charset="0"/>
                <a:cs typeface="Times New Roman" panose="02020603050405020304" pitchFamily="18" charset="0"/>
              </a:rPr>
            </a:br>
            <a:r>
              <a:rPr lang="sv-SE" sz="1200" dirty="0">
                <a:solidFill>
                  <a:schemeClr val="bg1">
                    <a:lumMod val="95000"/>
                  </a:schemeClr>
                </a:solidFill>
                <a:latin typeface="Figtree" pitchFamily="2" charset="0"/>
                <a:cs typeface="Times New Roman" panose="02020603050405020304" pitchFamily="18" charset="0"/>
              </a:rPr>
              <a:t>Go </a:t>
            </a:r>
            <a:r>
              <a:rPr lang="sv-SE" sz="1200" dirty="0" err="1">
                <a:solidFill>
                  <a:schemeClr val="bg1">
                    <a:lumMod val="95000"/>
                  </a:schemeClr>
                </a:solidFill>
                <a:latin typeface="Figtree" pitchFamily="2" charset="0"/>
                <a:cs typeface="Times New Roman" panose="02020603050405020304" pitchFamily="18" charset="0"/>
              </a:rPr>
              <a:t>around</a:t>
            </a:r>
            <a:r>
              <a:rPr lang="sv-SE" sz="1200" dirty="0">
                <a:solidFill>
                  <a:schemeClr val="bg1">
                    <a:lumMod val="95000"/>
                  </a:schemeClr>
                </a:solidFill>
                <a:latin typeface="Figtree" pitchFamily="2" charset="0"/>
                <a:cs typeface="Times New Roman" panose="02020603050405020304" pitchFamily="18" charset="0"/>
              </a:rPr>
              <a:t> the table</a:t>
            </a:r>
          </a:p>
          <a:p>
            <a:pPr marL="228600" indent="-228600">
              <a:lnSpc>
                <a:spcPct val="107000"/>
              </a:lnSpc>
              <a:spcAft>
                <a:spcPts val="600"/>
              </a:spcAft>
              <a:buFont typeface="+mj-lt"/>
              <a:buAutoNum type="arabicPeriod"/>
            </a:pPr>
            <a:r>
              <a:rPr lang="sv-SE" sz="1200" dirty="0">
                <a:solidFill>
                  <a:schemeClr val="bg1">
                    <a:lumMod val="95000"/>
                  </a:schemeClr>
                </a:solidFill>
                <a:latin typeface="Figtree" pitchFamily="2" charset="0"/>
                <a:cs typeface="Times New Roman" panose="02020603050405020304" pitchFamily="18" charset="0"/>
              </a:rPr>
              <a:t>In </a:t>
            </a:r>
            <a:r>
              <a:rPr lang="sv-SE" sz="1200" dirty="0" err="1">
                <a:solidFill>
                  <a:schemeClr val="bg1">
                    <a:lumMod val="95000"/>
                  </a:schemeClr>
                </a:solidFill>
                <a:latin typeface="Figtree" pitchFamily="2" charset="0"/>
                <a:cs typeface="Times New Roman" panose="02020603050405020304" pitchFamily="18" charset="0"/>
              </a:rPr>
              <a:t>what</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way</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does</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solidFill>
                <a:latin typeface="Figtree" pitchFamily="2" charset="0"/>
              </a:rPr>
              <a:t>think</a:t>
            </a:r>
            <a:r>
              <a:rPr lang="sv-SE" sz="1200" dirty="0">
                <a:solidFill>
                  <a:schemeClr val="bg1"/>
                </a:solidFill>
                <a:latin typeface="Figtree" pitchFamily="2" charset="0"/>
              </a:rPr>
              <a:t> </a:t>
            </a:r>
            <a:r>
              <a:rPr lang="sv-SE" sz="1200" dirty="0" err="1">
                <a:solidFill>
                  <a:schemeClr val="bg1"/>
                </a:solidFill>
                <a:latin typeface="Figtree" pitchFamily="2" charset="0"/>
              </a:rPr>
              <a:t>ahead</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help</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us</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increase</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safety</a:t>
            </a:r>
            <a:r>
              <a:rPr lang="sv-SE" sz="1200" dirty="0">
                <a:solidFill>
                  <a:schemeClr val="bg1">
                    <a:lumMod val="95000"/>
                  </a:schemeClr>
                </a:solidFill>
                <a:latin typeface="Figtree" pitchFamily="2" charset="0"/>
                <a:cs typeface="Times New Roman" panose="02020603050405020304" pitchFamily="18" charset="0"/>
              </a:rPr>
              <a:t> in </a:t>
            </a:r>
            <a:r>
              <a:rPr lang="sv-SE" sz="1200" dirty="0" err="1">
                <a:solidFill>
                  <a:schemeClr val="bg1">
                    <a:lumMod val="95000"/>
                  </a:schemeClr>
                </a:solidFill>
                <a:latin typeface="Figtree" pitchFamily="2" charset="0"/>
                <a:cs typeface="Times New Roman" panose="02020603050405020304" pitchFamily="18" charset="0"/>
              </a:rPr>
              <a:t>our</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workplace</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Discuss</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together</a:t>
            </a:r>
            <a:r>
              <a:rPr lang="sv-SE" sz="1200" dirty="0">
                <a:solidFill>
                  <a:schemeClr val="bg1">
                    <a:lumMod val="95000"/>
                  </a:schemeClr>
                </a:solidFill>
                <a:latin typeface="Figtree" pitchFamily="2" charset="0"/>
                <a:cs typeface="Times New Roman" panose="02020603050405020304" pitchFamily="18" charset="0"/>
              </a:rPr>
              <a:t> and </a:t>
            </a:r>
            <a:r>
              <a:rPr lang="sv-SE" sz="1200" dirty="0" err="1">
                <a:solidFill>
                  <a:schemeClr val="bg1">
                    <a:lumMod val="95000"/>
                  </a:schemeClr>
                </a:solidFill>
                <a:latin typeface="Figtree" pitchFamily="2" charset="0"/>
                <a:cs typeface="Times New Roman" panose="02020603050405020304" pitchFamily="18" charset="0"/>
              </a:rPr>
              <a:t>write</a:t>
            </a:r>
            <a:r>
              <a:rPr lang="sv-SE" sz="1200" dirty="0">
                <a:solidFill>
                  <a:schemeClr val="bg1">
                    <a:lumMod val="95000"/>
                  </a:schemeClr>
                </a:solidFill>
                <a:latin typeface="Figtree" pitchFamily="2" charset="0"/>
                <a:cs typeface="Times New Roman" panose="02020603050405020304" pitchFamily="18" charset="0"/>
              </a:rPr>
              <a:t> down </a:t>
            </a:r>
            <a:r>
              <a:rPr lang="sv-SE" sz="1200" dirty="0" err="1">
                <a:solidFill>
                  <a:schemeClr val="bg1">
                    <a:lumMod val="95000"/>
                  </a:schemeClr>
                </a:solidFill>
                <a:latin typeface="Figtree" pitchFamily="2" charset="0"/>
                <a:cs typeface="Times New Roman" panose="02020603050405020304" pitchFamily="18" charset="0"/>
              </a:rPr>
              <a:t>two</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exemples</a:t>
            </a:r>
            <a:endParaRPr lang="sv-SE" sz="1200" dirty="0">
              <a:solidFill>
                <a:schemeClr val="bg1">
                  <a:lumMod val="95000"/>
                </a:schemeClr>
              </a:solidFill>
              <a:latin typeface="Figtree" pitchFamily="2" charset="0"/>
              <a:cs typeface="Times New Roman" panose="02020603050405020304" pitchFamily="18" charset="0"/>
            </a:endParaRPr>
          </a:p>
          <a:p>
            <a:pPr marL="228600" indent="-228600">
              <a:lnSpc>
                <a:spcPct val="107000"/>
              </a:lnSpc>
              <a:spcAft>
                <a:spcPts val="600"/>
              </a:spcAft>
              <a:buFont typeface="+mj-lt"/>
              <a:buAutoNum type="arabicPeriod"/>
            </a:pPr>
            <a:r>
              <a:rPr lang="sv-SE" sz="1200" dirty="0">
                <a:solidFill>
                  <a:schemeClr val="bg1">
                    <a:lumMod val="95000"/>
                  </a:schemeClr>
                </a:solidFill>
                <a:latin typeface="Figtree" pitchFamily="2" charset="0"/>
                <a:cs typeface="Times New Roman" panose="02020603050405020304" pitchFamily="18" charset="0"/>
              </a:rPr>
              <a:t>Do </a:t>
            </a:r>
            <a:r>
              <a:rPr lang="sv-SE" sz="1200" dirty="0" err="1">
                <a:solidFill>
                  <a:schemeClr val="bg1">
                    <a:lumMod val="95000"/>
                  </a:schemeClr>
                </a:solidFill>
                <a:latin typeface="Figtree" pitchFamily="2" charset="0"/>
                <a:cs typeface="Times New Roman" panose="02020603050405020304" pitchFamily="18" charset="0"/>
              </a:rPr>
              <a:t>you</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have</a:t>
            </a:r>
            <a:r>
              <a:rPr lang="sv-SE" sz="1200" dirty="0">
                <a:solidFill>
                  <a:schemeClr val="bg1">
                    <a:lumMod val="95000"/>
                  </a:schemeClr>
                </a:solidFill>
                <a:latin typeface="Figtree" pitchFamily="2" charset="0"/>
                <a:cs typeface="Times New Roman" panose="02020603050405020304" pitchFamily="18" charset="0"/>
              </a:rPr>
              <a:t> an </a:t>
            </a:r>
            <a:r>
              <a:rPr lang="sv-SE" sz="1200" dirty="0" err="1">
                <a:solidFill>
                  <a:schemeClr val="bg1">
                    <a:lumMod val="95000"/>
                  </a:schemeClr>
                </a:solidFill>
                <a:latin typeface="Figtree" pitchFamily="2" charset="0"/>
                <a:cs typeface="Times New Roman" panose="02020603050405020304" pitchFamily="18" charset="0"/>
              </a:rPr>
              <a:t>example</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of</a:t>
            </a:r>
            <a:r>
              <a:rPr lang="sv-SE" sz="1200" dirty="0">
                <a:solidFill>
                  <a:schemeClr val="bg1">
                    <a:lumMod val="95000"/>
                  </a:schemeClr>
                </a:solidFill>
                <a:latin typeface="Figtree" pitchFamily="2" charset="0"/>
                <a:cs typeface="Times New Roman" panose="02020603050405020304" pitchFamily="18" charset="0"/>
              </a:rPr>
              <a:t> a situation </a:t>
            </a:r>
            <a:r>
              <a:rPr lang="sv-SE" sz="1200" dirty="0" err="1">
                <a:solidFill>
                  <a:schemeClr val="bg1">
                    <a:lumMod val="95000"/>
                  </a:schemeClr>
                </a:solidFill>
                <a:latin typeface="Figtree" pitchFamily="2" charset="0"/>
                <a:cs typeface="Times New Roman" panose="02020603050405020304" pitchFamily="18" charset="0"/>
              </a:rPr>
              <a:t>which</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could</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have</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been</a:t>
            </a:r>
            <a:r>
              <a:rPr lang="sv-SE" sz="1200" dirty="0">
                <a:solidFill>
                  <a:schemeClr val="bg1">
                    <a:lumMod val="95000"/>
                  </a:schemeClr>
                </a:solidFill>
                <a:latin typeface="Figtree" pitchFamily="2" charset="0"/>
                <a:cs typeface="Times New Roman" panose="02020603050405020304" pitchFamily="18" charset="0"/>
              </a:rPr>
              <a:t> different </a:t>
            </a:r>
            <a:r>
              <a:rPr lang="sv-SE" sz="1200" dirty="0" err="1">
                <a:solidFill>
                  <a:schemeClr val="bg1">
                    <a:lumMod val="95000"/>
                  </a:schemeClr>
                </a:solidFill>
                <a:latin typeface="Figtree" pitchFamily="2" charset="0"/>
                <a:cs typeface="Times New Roman" panose="02020603050405020304" pitchFamily="18" charset="0"/>
              </a:rPr>
              <a:t>if</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you</a:t>
            </a:r>
            <a:r>
              <a:rPr lang="sv-SE" sz="1200" dirty="0">
                <a:solidFill>
                  <a:schemeClr val="bg1">
                    <a:lumMod val="95000"/>
                  </a:schemeClr>
                </a:solidFill>
                <a:latin typeface="Figtree" pitchFamily="2" charset="0"/>
                <a:cs typeface="Times New Roman" panose="02020603050405020304" pitchFamily="18" charset="0"/>
              </a:rPr>
              <a:t> or </a:t>
            </a:r>
            <a:r>
              <a:rPr lang="sv-SE" sz="1200" dirty="0" err="1">
                <a:solidFill>
                  <a:schemeClr val="bg1">
                    <a:lumMod val="95000"/>
                  </a:schemeClr>
                </a:solidFill>
                <a:latin typeface="Figtree" pitchFamily="2" charset="0"/>
                <a:cs typeface="Times New Roman" panose="02020603050405020304" pitchFamily="18" charset="0"/>
              </a:rPr>
              <a:t>someone</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else</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solidFill>
                <a:latin typeface="Figtree" pitchFamily="2" charset="0"/>
                <a:cs typeface="Times New Roman" panose="02020603050405020304" pitchFamily="18" charset="0"/>
              </a:rPr>
              <a:t>t</a:t>
            </a:r>
            <a:r>
              <a:rPr lang="sv-SE" sz="1200" dirty="0" err="1">
                <a:solidFill>
                  <a:schemeClr val="bg1"/>
                </a:solidFill>
                <a:latin typeface="Figtree" pitchFamily="2" charset="0"/>
              </a:rPr>
              <a:t>hought</a:t>
            </a:r>
            <a:r>
              <a:rPr lang="sv-SE" sz="1200" dirty="0">
                <a:solidFill>
                  <a:schemeClr val="bg1"/>
                </a:solidFill>
                <a:latin typeface="Figtree" pitchFamily="2" charset="0"/>
              </a:rPr>
              <a:t> </a:t>
            </a:r>
            <a:r>
              <a:rPr lang="sv-SE" sz="1200" dirty="0" err="1">
                <a:solidFill>
                  <a:schemeClr val="bg1"/>
                </a:solidFill>
                <a:latin typeface="Figtree" pitchFamily="2" charset="0"/>
              </a:rPr>
              <a:t>ahead</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What</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can</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we</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learn</a:t>
            </a:r>
            <a:r>
              <a:rPr lang="sv-SE" sz="1200" dirty="0">
                <a:solidFill>
                  <a:schemeClr val="bg1">
                    <a:lumMod val="95000"/>
                  </a:schemeClr>
                </a:solidFill>
                <a:latin typeface="Figtree" pitchFamily="2" charset="0"/>
                <a:cs typeface="Times New Roman" panose="02020603050405020304" pitchFamily="18" charset="0"/>
              </a:rPr>
              <a:t> from </a:t>
            </a:r>
            <a:r>
              <a:rPr lang="sv-SE" sz="1200" dirty="0" err="1">
                <a:solidFill>
                  <a:schemeClr val="bg1">
                    <a:lumMod val="95000"/>
                  </a:schemeClr>
                </a:solidFill>
                <a:latin typeface="Figtree" pitchFamily="2" charset="0"/>
                <a:cs typeface="Times New Roman" panose="02020603050405020304" pitchFamily="18" charset="0"/>
              </a:rPr>
              <a:t>this</a:t>
            </a:r>
            <a:r>
              <a:rPr lang="sv-SE" sz="1200" dirty="0">
                <a:solidFill>
                  <a:schemeClr val="bg1">
                    <a:lumMod val="95000"/>
                  </a:schemeClr>
                </a:solidFill>
                <a:latin typeface="Figtree" pitchFamily="2" charset="0"/>
                <a:cs typeface="Times New Roman" panose="02020603050405020304" pitchFamily="18" charset="0"/>
              </a:rPr>
              <a:t> situation?</a:t>
            </a:r>
          </a:p>
          <a:p>
            <a:pPr marL="228600" indent="-228600">
              <a:lnSpc>
                <a:spcPct val="107000"/>
              </a:lnSpc>
              <a:spcAft>
                <a:spcPts val="600"/>
              </a:spcAft>
              <a:buFont typeface="+mj-lt"/>
              <a:buAutoNum type="arabicPeriod"/>
            </a:pPr>
            <a:r>
              <a:rPr lang="sv-SE" sz="1200" dirty="0" err="1">
                <a:solidFill>
                  <a:schemeClr val="bg1">
                    <a:lumMod val="95000"/>
                  </a:schemeClr>
                </a:solidFill>
                <a:latin typeface="Figtree" pitchFamily="2" charset="0"/>
                <a:cs typeface="Times New Roman" panose="02020603050405020304" pitchFamily="18" charset="0"/>
              </a:rPr>
              <a:t>How</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can</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we</a:t>
            </a:r>
            <a:r>
              <a:rPr lang="sv-SE" sz="1200" dirty="0">
                <a:solidFill>
                  <a:schemeClr val="bg1">
                    <a:lumMod val="95000"/>
                  </a:schemeClr>
                </a:solidFill>
                <a:latin typeface="Figtree" pitchFamily="2" charset="0"/>
                <a:cs typeface="Times New Roman" panose="02020603050405020304" pitchFamily="18" charset="0"/>
              </a:rPr>
              <a:t> in </a:t>
            </a:r>
            <a:r>
              <a:rPr lang="sv-SE" sz="1200" dirty="0" err="1">
                <a:solidFill>
                  <a:schemeClr val="bg1">
                    <a:lumMod val="95000"/>
                  </a:schemeClr>
                </a:solidFill>
                <a:latin typeface="Figtree" pitchFamily="2" charset="0"/>
                <a:cs typeface="Times New Roman" panose="02020603050405020304" pitchFamily="18" charset="0"/>
              </a:rPr>
              <a:t>our</a:t>
            </a:r>
            <a:r>
              <a:rPr lang="sv-SE" sz="1200" dirty="0">
                <a:solidFill>
                  <a:schemeClr val="bg1">
                    <a:lumMod val="95000"/>
                  </a:schemeClr>
                </a:solidFill>
                <a:latin typeface="Figtree" pitchFamily="2" charset="0"/>
                <a:cs typeface="Times New Roman" panose="02020603050405020304" pitchFamily="18" charset="0"/>
              </a:rPr>
              <a:t> different </a:t>
            </a:r>
            <a:r>
              <a:rPr lang="sv-SE" sz="1200" dirty="0" err="1">
                <a:solidFill>
                  <a:schemeClr val="bg1">
                    <a:lumMod val="95000"/>
                  </a:schemeClr>
                </a:solidFill>
                <a:latin typeface="Figtree" pitchFamily="2" charset="0"/>
                <a:cs typeface="Times New Roman" panose="02020603050405020304" pitchFamily="18" charset="0"/>
              </a:rPr>
              <a:t>roles</a:t>
            </a:r>
            <a:r>
              <a:rPr lang="sv-SE" sz="1200" dirty="0">
                <a:solidFill>
                  <a:schemeClr val="bg1">
                    <a:lumMod val="95000"/>
                  </a:schemeClr>
                </a:solidFill>
                <a:latin typeface="Figtree" pitchFamily="2" charset="0"/>
                <a:cs typeface="Times New Roman" panose="02020603050405020304" pitchFamily="18" charset="0"/>
              </a:rPr>
              <a:t> in the </a:t>
            </a:r>
            <a:r>
              <a:rPr lang="sv-SE" sz="1200" dirty="0" err="1">
                <a:solidFill>
                  <a:schemeClr val="bg1">
                    <a:lumMod val="95000"/>
                  </a:schemeClr>
                </a:solidFill>
                <a:latin typeface="Figtree" pitchFamily="2" charset="0"/>
                <a:cs typeface="Times New Roman" panose="02020603050405020304" pitchFamily="18" charset="0"/>
              </a:rPr>
              <a:t>workplace</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contribute</a:t>
            </a:r>
            <a:r>
              <a:rPr lang="sv-SE" sz="1200" dirty="0">
                <a:solidFill>
                  <a:schemeClr val="bg1">
                    <a:lumMod val="95000"/>
                  </a:schemeClr>
                </a:solidFill>
                <a:latin typeface="Figtree" pitchFamily="2" charset="0"/>
                <a:cs typeface="Times New Roman" panose="02020603050405020304" pitchFamily="18" charset="0"/>
              </a:rPr>
              <a:t> to ”</a:t>
            </a:r>
            <a:r>
              <a:rPr lang="sv-SE" sz="1200" dirty="0" err="1">
                <a:solidFill>
                  <a:schemeClr val="bg1"/>
                </a:solidFill>
                <a:latin typeface="Figtree" pitchFamily="2" charset="0"/>
              </a:rPr>
              <a:t>think</a:t>
            </a:r>
            <a:r>
              <a:rPr lang="sv-SE" sz="1200" dirty="0">
                <a:solidFill>
                  <a:schemeClr val="bg1"/>
                </a:solidFill>
                <a:latin typeface="Figtree" pitchFamily="2" charset="0"/>
              </a:rPr>
              <a:t> </a:t>
            </a:r>
            <a:r>
              <a:rPr lang="sv-SE" sz="1200" dirty="0" err="1">
                <a:solidFill>
                  <a:schemeClr val="bg1"/>
                </a:solidFill>
                <a:latin typeface="Figtree" pitchFamily="2" charset="0"/>
              </a:rPr>
              <a:t>ahead</a:t>
            </a:r>
            <a:r>
              <a:rPr lang="sv-SE" sz="1200" dirty="0">
                <a:solidFill>
                  <a:schemeClr val="bg1">
                    <a:lumMod val="95000"/>
                  </a:schemeClr>
                </a:solidFill>
                <a:latin typeface="Figtree" pitchFamily="2" charset="0"/>
                <a:cs typeface="Times New Roman" panose="02020603050405020304" pitchFamily="18" charset="0"/>
              </a:rPr>
              <a:t>” and </a:t>
            </a:r>
            <a:r>
              <a:rPr lang="sv-SE" sz="1200" dirty="0" err="1">
                <a:solidFill>
                  <a:schemeClr val="bg1">
                    <a:lumMod val="95000"/>
                  </a:schemeClr>
                </a:solidFill>
                <a:latin typeface="Figtree" pitchFamily="2" charset="0"/>
                <a:cs typeface="Times New Roman" panose="02020603050405020304" pitchFamily="18" charset="0"/>
              </a:rPr>
              <a:t>thereby</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create</a:t>
            </a:r>
            <a:r>
              <a:rPr lang="sv-SE" sz="1200" dirty="0">
                <a:solidFill>
                  <a:schemeClr val="bg1">
                    <a:lumMod val="95000"/>
                  </a:schemeClr>
                </a:solidFill>
                <a:latin typeface="Figtree" pitchFamily="2" charset="0"/>
                <a:cs typeface="Times New Roman" panose="02020603050405020304" pitchFamily="18" charset="0"/>
              </a:rPr>
              <a:t> an </a:t>
            </a:r>
            <a:r>
              <a:rPr lang="sv-SE" sz="1200" dirty="0" err="1">
                <a:solidFill>
                  <a:schemeClr val="bg1">
                    <a:lumMod val="95000"/>
                  </a:schemeClr>
                </a:solidFill>
                <a:latin typeface="Figtree" pitchFamily="2" charset="0"/>
                <a:cs typeface="Times New Roman" panose="02020603050405020304" pitchFamily="18" charset="0"/>
              </a:rPr>
              <a:t>even</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safer</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workplace</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Discuss</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together</a:t>
            </a:r>
            <a:r>
              <a:rPr lang="sv-SE" sz="1200" dirty="0">
                <a:solidFill>
                  <a:schemeClr val="bg1">
                    <a:lumMod val="95000"/>
                  </a:schemeClr>
                </a:solidFill>
                <a:latin typeface="Figtree" pitchFamily="2" charset="0"/>
                <a:cs typeface="Times New Roman" panose="02020603050405020304" pitchFamily="18" charset="0"/>
              </a:rPr>
              <a:t> and try to come </a:t>
            </a:r>
            <a:r>
              <a:rPr lang="sv-SE" sz="1200" dirty="0" err="1">
                <a:solidFill>
                  <a:schemeClr val="bg1">
                    <a:lumMod val="95000"/>
                  </a:schemeClr>
                </a:solidFill>
                <a:latin typeface="Figtree" pitchFamily="2" charset="0"/>
                <a:cs typeface="Times New Roman" panose="02020603050405020304" pitchFamily="18" charset="0"/>
              </a:rPr>
              <a:t>up</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with</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two-three</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specific</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examples</a:t>
            </a:r>
            <a:r>
              <a:rPr lang="sv-SE" sz="1200" dirty="0">
                <a:solidFill>
                  <a:schemeClr val="bg1">
                    <a:lumMod val="95000"/>
                  </a:schemeClr>
                </a:solidFill>
                <a:latin typeface="Figtree" pitchFamily="2" charset="0"/>
                <a:cs typeface="Times New Roman" panose="02020603050405020304" pitchFamily="18" charset="0"/>
              </a:rPr>
              <a:t>.</a:t>
            </a:r>
          </a:p>
          <a:p>
            <a:pPr lvl="0">
              <a:lnSpc>
                <a:spcPct val="107000"/>
              </a:lnSpc>
              <a:spcAft>
                <a:spcPts val="600"/>
              </a:spcAft>
            </a:pPr>
            <a:endParaRPr lang="sv-SE" sz="1200" dirty="0">
              <a:solidFill>
                <a:schemeClr val="bg1">
                  <a:lumMod val="95000"/>
                </a:schemeClr>
              </a:solidFill>
              <a:latin typeface="Figtree" pitchFamily="2" charset="0"/>
              <a:cs typeface="Times New Roman" panose="02020603050405020304" pitchFamily="18" charset="0"/>
            </a:endParaRPr>
          </a:p>
          <a:p>
            <a:pPr lvl="0">
              <a:lnSpc>
                <a:spcPct val="107000"/>
              </a:lnSpc>
              <a:spcAft>
                <a:spcPts val="600"/>
              </a:spcAft>
            </a:pPr>
            <a:r>
              <a:rPr lang="sv-SE" sz="1200" dirty="0">
                <a:solidFill>
                  <a:schemeClr val="bg1">
                    <a:lumMod val="95000"/>
                  </a:schemeClr>
                </a:solidFill>
                <a:latin typeface="Figtree" pitchFamily="2" charset="0"/>
                <a:cs typeface="Times New Roman" panose="02020603050405020304" pitchFamily="18" charset="0"/>
              </a:rPr>
              <a:t>To  ”</a:t>
            </a:r>
            <a:r>
              <a:rPr lang="sv-SE" sz="1200" dirty="0" err="1">
                <a:solidFill>
                  <a:schemeClr val="bg1"/>
                </a:solidFill>
                <a:latin typeface="Figtree" pitchFamily="2" charset="0"/>
              </a:rPr>
              <a:t>think</a:t>
            </a:r>
            <a:r>
              <a:rPr lang="sv-SE" sz="1200" dirty="0">
                <a:solidFill>
                  <a:schemeClr val="bg1"/>
                </a:solidFill>
                <a:latin typeface="Figtree" pitchFamily="2" charset="0"/>
              </a:rPr>
              <a:t> </a:t>
            </a:r>
            <a:r>
              <a:rPr lang="sv-SE" sz="1200" dirty="0" err="1">
                <a:solidFill>
                  <a:schemeClr val="bg1"/>
                </a:solidFill>
                <a:latin typeface="Figtree" pitchFamily="2" charset="0"/>
              </a:rPr>
              <a:t>ahead</a:t>
            </a:r>
            <a:r>
              <a:rPr lang="sv-SE" sz="1200" dirty="0">
                <a:solidFill>
                  <a:schemeClr val="bg1">
                    <a:lumMod val="95000"/>
                  </a:schemeClr>
                </a:solidFill>
                <a:latin typeface="Figtree" pitchFamily="2" charset="0"/>
                <a:cs typeface="Times New Roman" panose="02020603050405020304" pitchFamily="18" charset="0"/>
              </a:rPr>
              <a:t>”  is </a:t>
            </a:r>
            <a:r>
              <a:rPr lang="sv-SE" sz="1200" dirty="0" err="1">
                <a:solidFill>
                  <a:schemeClr val="bg1">
                    <a:lumMod val="95000"/>
                  </a:schemeClr>
                </a:solidFill>
                <a:latin typeface="Figtree" pitchFamily="2" charset="0"/>
                <a:cs typeface="Times New Roman" panose="02020603050405020304" pitchFamily="18" charset="0"/>
              </a:rPr>
              <a:t>both</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about</a:t>
            </a:r>
            <a:r>
              <a:rPr lang="sv-SE" sz="1200" dirty="0">
                <a:solidFill>
                  <a:schemeClr val="bg1">
                    <a:lumMod val="95000"/>
                  </a:schemeClr>
                </a:solidFill>
                <a:latin typeface="Figtree" pitchFamily="2" charset="0"/>
                <a:cs typeface="Times New Roman" panose="02020603050405020304" pitchFamily="18" charset="0"/>
              </a:rPr>
              <a:t> the </a:t>
            </a:r>
            <a:r>
              <a:rPr lang="sv-SE" sz="1200" dirty="0" err="1">
                <a:solidFill>
                  <a:schemeClr val="bg1">
                    <a:lumMod val="95000"/>
                  </a:schemeClr>
                </a:solidFill>
                <a:latin typeface="Figtree" pitchFamily="2" charset="0"/>
                <a:cs typeface="Times New Roman" panose="02020603050405020304" pitchFamily="18" charset="0"/>
              </a:rPr>
              <a:t>things</a:t>
            </a:r>
            <a:r>
              <a:rPr lang="sv-SE" sz="1200" dirty="0">
                <a:solidFill>
                  <a:schemeClr val="bg1">
                    <a:lumMod val="95000"/>
                  </a:schemeClr>
                </a:solidFill>
                <a:latin typeface="Figtree" pitchFamily="2" charset="0"/>
                <a:cs typeface="Times New Roman" panose="02020603050405020304" pitchFamily="18" charset="0"/>
              </a:rPr>
              <a:t> </a:t>
            </a:r>
            <a:r>
              <a:rPr lang="sv-SE" sz="1200" b="1" dirty="0" err="1">
                <a:solidFill>
                  <a:schemeClr val="bg1">
                    <a:lumMod val="95000"/>
                  </a:schemeClr>
                </a:solidFill>
                <a:latin typeface="Figtree" pitchFamily="2" charset="0"/>
                <a:cs typeface="Times New Roman" panose="02020603050405020304" pitchFamily="18" charset="0"/>
              </a:rPr>
              <a:t>we</a:t>
            </a:r>
            <a:r>
              <a:rPr lang="sv-SE" sz="1200" b="1" dirty="0">
                <a:solidFill>
                  <a:schemeClr val="bg1">
                    <a:lumMod val="95000"/>
                  </a:schemeClr>
                </a:solidFill>
                <a:latin typeface="Figtree" pitchFamily="2" charset="0"/>
                <a:cs typeface="Times New Roman" panose="02020603050405020304" pitchFamily="18" charset="0"/>
              </a:rPr>
              <a:t> do</a:t>
            </a:r>
            <a:r>
              <a:rPr lang="sv-SE" sz="1200" dirty="0">
                <a:solidFill>
                  <a:schemeClr val="bg1">
                    <a:lumMod val="95000"/>
                  </a:schemeClr>
                </a:solidFill>
                <a:latin typeface="Figtree" pitchFamily="2" charset="0"/>
                <a:cs typeface="Times New Roman" panose="02020603050405020304" pitchFamily="18" charset="0"/>
              </a:rPr>
              <a:t> in  </a:t>
            </a:r>
            <a:r>
              <a:rPr lang="sv-SE" sz="1200" dirty="0" err="1">
                <a:solidFill>
                  <a:schemeClr val="bg1">
                    <a:lumMod val="95000"/>
                  </a:schemeClr>
                </a:solidFill>
                <a:latin typeface="Figtree" pitchFamily="2" charset="0"/>
                <a:cs typeface="Times New Roman" panose="02020603050405020304" pitchFamily="18" charset="0"/>
              </a:rPr>
              <a:t>our</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workplace</a:t>
            </a:r>
            <a:r>
              <a:rPr lang="sv-SE" sz="1200" dirty="0">
                <a:solidFill>
                  <a:schemeClr val="bg1">
                    <a:lumMod val="95000"/>
                  </a:schemeClr>
                </a:solidFill>
                <a:latin typeface="Figtree" pitchFamily="2" charset="0"/>
                <a:cs typeface="Times New Roman" panose="02020603050405020304" pitchFamily="18" charset="0"/>
              </a:rPr>
              <a:t> and </a:t>
            </a:r>
            <a:r>
              <a:rPr lang="sv-SE" sz="1200" dirty="0" err="1">
                <a:solidFill>
                  <a:schemeClr val="bg1">
                    <a:lumMod val="95000"/>
                  </a:schemeClr>
                </a:solidFill>
                <a:latin typeface="Figtree" pitchFamily="2" charset="0"/>
                <a:cs typeface="Times New Roman" panose="02020603050405020304" pitchFamily="18" charset="0"/>
              </a:rPr>
              <a:t>things</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that</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have</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been</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done</a:t>
            </a:r>
            <a:r>
              <a:rPr lang="sv-SE" sz="1200" dirty="0">
                <a:solidFill>
                  <a:schemeClr val="bg1">
                    <a:lumMod val="95000"/>
                  </a:schemeClr>
                </a:solidFill>
                <a:latin typeface="Figtree" pitchFamily="2" charset="0"/>
                <a:cs typeface="Times New Roman" panose="02020603050405020304" pitchFamily="18" charset="0"/>
              </a:rPr>
              <a:t> in the </a:t>
            </a:r>
            <a:r>
              <a:rPr lang="sv-SE" sz="1200" b="1" dirty="0" err="1">
                <a:solidFill>
                  <a:schemeClr val="bg1">
                    <a:lumMod val="95000"/>
                  </a:schemeClr>
                </a:solidFill>
                <a:latin typeface="Figtree" pitchFamily="2" charset="0"/>
                <a:cs typeface="Times New Roman" panose="02020603050405020304" pitchFamily="18" charset="0"/>
              </a:rPr>
              <a:t>earlier</a:t>
            </a:r>
            <a:r>
              <a:rPr lang="sv-SE" sz="1200" b="1" dirty="0">
                <a:solidFill>
                  <a:schemeClr val="bg1">
                    <a:lumMod val="95000"/>
                  </a:schemeClr>
                </a:solidFill>
                <a:latin typeface="Figtree" pitchFamily="2" charset="0"/>
                <a:cs typeface="Times New Roman" panose="02020603050405020304" pitchFamily="18" charset="0"/>
              </a:rPr>
              <a:t> </a:t>
            </a:r>
            <a:r>
              <a:rPr lang="sv-SE" sz="1200" b="1" dirty="0" err="1">
                <a:solidFill>
                  <a:schemeClr val="bg1">
                    <a:lumMod val="95000"/>
                  </a:schemeClr>
                </a:solidFill>
                <a:latin typeface="Figtree" pitchFamily="2" charset="0"/>
                <a:cs typeface="Times New Roman" panose="02020603050405020304" pitchFamily="18" charset="0"/>
              </a:rPr>
              <a:t>stages</a:t>
            </a:r>
            <a:r>
              <a:rPr lang="sv-SE" sz="1200" b="1"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of</a:t>
            </a:r>
            <a:r>
              <a:rPr lang="sv-SE" sz="1200" dirty="0">
                <a:solidFill>
                  <a:schemeClr val="bg1">
                    <a:lumMod val="95000"/>
                  </a:schemeClr>
                </a:solidFill>
                <a:latin typeface="Figtree" pitchFamily="2" charset="0"/>
                <a:cs typeface="Times New Roman" panose="02020603050405020304" pitchFamily="18" charset="0"/>
              </a:rPr>
              <a:t> the </a:t>
            </a:r>
            <a:r>
              <a:rPr lang="sv-SE" sz="1200" dirty="0" err="1">
                <a:solidFill>
                  <a:schemeClr val="bg1">
                    <a:lumMod val="95000"/>
                  </a:schemeClr>
                </a:solidFill>
                <a:latin typeface="Figtree" pitchFamily="2" charset="0"/>
                <a:cs typeface="Times New Roman" panose="02020603050405020304" pitchFamily="18" charset="0"/>
              </a:rPr>
              <a:t>construction</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chain</a:t>
            </a:r>
            <a:r>
              <a:rPr lang="sv-SE" sz="1200" dirty="0">
                <a:solidFill>
                  <a:schemeClr val="bg1">
                    <a:lumMod val="95000"/>
                  </a:schemeClr>
                </a:solidFill>
                <a:latin typeface="Figtree" pitchFamily="2" charset="0"/>
                <a:cs typeface="Times New Roman" panose="02020603050405020304" pitchFamily="18" charset="0"/>
              </a:rPr>
              <a:t>. </a:t>
            </a:r>
            <a:r>
              <a:rPr lang="sv-SE" sz="1200" dirty="0" err="1">
                <a:solidFill>
                  <a:schemeClr val="bg1">
                    <a:lumMod val="95000"/>
                  </a:schemeClr>
                </a:solidFill>
                <a:latin typeface="Figtree" pitchFamily="2" charset="0"/>
                <a:cs typeface="Times New Roman" panose="02020603050405020304" pitchFamily="18" charset="0"/>
              </a:rPr>
              <a:t>Dicuss</a:t>
            </a:r>
            <a:r>
              <a:rPr lang="sv-SE" sz="1200" dirty="0">
                <a:solidFill>
                  <a:schemeClr val="bg1">
                    <a:lumMod val="95000"/>
                  </a:schemeClr>
                </a:solidFill>
                <a:latin typeface="Figtree" pitchFamily="2" charset="0"/>
                <a:cs typeface="Times New Roman" panose="02020603050405020304" pitchFamily="18" charset="0"/>
              </a:rPr>
              <a:t> in the </a:t>
            </a:r>
            <a:r>
              <a:rPr lang="sv-SE" sz="1200" dirty="0" err="1">
                <a:solidFill>
                  <a:schemeClr val="bg1">
                    <a:lumMod val="95000"/>
                  </a:schemeClr>
                </a:solidFill>
                <a:latin typeface="Figtree" pitchFamily="2" charset="0"/>
                <a:cs typeface="Times New Roman" panose="02020603050405020304" pitchFamily="18" charset="0"/>
              </a:rPr>
              <a:t>group</a:t>
            </a:r>
            <a:r>
              <a:rPr lang="sv-SE" sz="1200" dirty="0">
                <a:solidFill>
                  <a:schemeClr val="bg1">
                    <a:lumMod val="95000"/>
                  </a:schemeClr>
                </a:solidFill>
                <a:latin typeface="Figtree" pitchFamily="2" charset="0"/>
                <a:cs typeface="Times New Roman" panose="02020603050405020304" pitchFamily="18" charset="0"/>
              </a:rPr>
              <a:t>:</a:t>
            </a:r>
          </a:p>
          <a:p>
            <a:pPr marL="228600" lvl="0" indent="-228600">
              <a:lnSpc>
                <a:spcPct val="107000"/>
              </a:lnSpc>
              <a:spcAft>
                <a:spcPts val="600"/>
              </a:spcAft>
              <a:buFont typeface="+mj-lt"/>
              <a:buAutoNum type="arabicPeriod" startAt="5"/>
            </a:pPr>
            <a:r>
              <a:rPr lang="en-US" sz="1200" dirty="0">
                <a:solidFill>
                  <a:schemeClr val="bg1"/>
                </a:solidFill>
                <a:latin typeface="Figtree" panose="020B0604020202020204" charset="0"/>
              </a:rPr>
              <a:t>In order for your work to be as safe and effective as possible in the project, what is important for the roles that exist earlier in the chain to do?</a:t>
            </a:r>
          </a:p>
          <a:p>
            <a:pPr marL="228600" lvl="0" indent="-228600">
              <a:lnSpc>
                <a:spcPct val="107000"/>
              </a:lnSpc>
              <a:spcAft>
                <a:spcPts val="600"/>
              </a:spcAft>
              <a:buFont typeface="+mj-lt"/>
              <a:buAutoNum type="arabicPeriod" startAt="5"/>
            </a:pPr>
            <a:r>
              <a:rPr lang="en-US" sz="1200" dirty="0">
                <a:solidFill>
                  <a:schemeClr val="bg1"/>
                </a:solidFill>
                <a:latin typeface="Figtree" panose="020B0604020202020204" charset="0"/>
              </a:rPr>
              <a:t>If you could provide two concrete suggestions/advice for these roles, what would they be?</a:t>
            </a:r>
          </a:p>
          <a:p>
            <a:pPr marL="228600" lvl="0" indent="-228600">
              <a:lnSpc>
                <a:spcPct val="107000"/>
              </a:lnSpc>
              <a:spcAft>
                <a:spcPts val="600"/>
              </a:spcAft>
              <a:buFont typeface="+mj-lt"/>
              <a:buAutoNum type="arabicPeriod" startAt="5"/>
            </a:pPr>
            <a:r>
              <a:rPr lang="en-US" sz="1200" dirty="0">
                <a:solidFill>
                  <a:schemeClr val="bg1"/>
                </a:solidFill>
                <a:latin typeface="Figtree" panose="020B0604020202020204" charset="0"/>
              </a:rPr>
              <a:t>Discuss together in the group how you can share the above suggestions with the roles you want to reach.</a:t>
            </a:r>
          </a:p>
          <a:p>
            <a:pPr lvl="0">
              <a:lnSpc>
                <a:spcPct val="107000"/>
              </a:lnSpc>
              <a:spcAft>
                <a:spcPts val="600"/>
              </a:spcAft>
            </a:pPr>
            <a:r>
              <a:rPr lang="en-US" sz="1200" dirty="0">
                <a:solidFill>
                  <a:schemeClr val="bg1"/>
                </a:solidFill>
                <a:latin typeface="Figtree" panose="020B0604020202020204" charset="0"/>
              </a:rPr>
              <a:t>Conclude with what you take away from this workshop and decide on next steps.</a:t>
            </a:r>
            <a:endParaRPr lang="sv-SE" sz="1200" dirty="0">
              <a:solidFill>
                <a:schemeClr val="bg1"/>
              </a:solidFill>
              <a:latin typeface="Figtree" panose="020B0604020202020204" charset="0"/>
              <a:cs typeface="Times New Roman" panose="02020603050405020304" pitchFamily="18" charset="0"/>
            </a:endParaRPr>
          </a:p>
          <a:p>
            <a:pPr marL="342900" lvl="0" indent="-342900">
              <a:lnSpc>
                <a:spcPct val="107000"/>
              </a:lnSpc>
              <a:spcAft>
                <a:spcPts val="600"/>
              </a:spcAft>
              <a:buFont typeface="+mj-lt"/>
              <a:buAutoNum type="arabicPeriod"/>
            </a:pPr>
            <a:endParaRPr lang="sv-SE" sz="1200" dirty="0">
              <a:solidFill>
                <a:schemeClr val="bg1">
                  <a:lumMod val="95000"/>
                </a:schemeClr>
              </a:solidFill>
              <a:latin typeface="Figtree" pitchFamily="2" charset="0"/>
              <a:cs typeface="Times New Roman" panose="02020603050405020304" pitchFamily="18" charset="0"/>
            </a:endParaRPr>
          </a:p>
          <a:p>
            <a:pPr marL="742950" lvl="1" indent="-285750">
              <a:lnSpc>
                <a:spcPct val="107000"/>
              </a:lnSpc>
              <a:spcAft>
                <a:spcPts val="600"/>
              </a:spcAft>
              <a:buFont typeface="Wingdings" pitchFamily="2" charset="2"/>
              <a:buChar char="Ø"/>
            </a:pPr>
            <a:endParaRPr lang="sv-SE" sz="1200" i="1" dirty="0">
              <a:solidFill>
                <a:schemeClr val="bg1">
                  <a:lumMod val="95000"/>
                </a:schemeClr>
              </a:solidFill>
              <a:latin typeface="Figtree" pitchFamily="2" charset="0"/>
              <a:cs typeface="Times New Roman" panose="02020603050405020304" pitchFamily="18" charset="0"/>
            </a:endParaRPr>
          </a:p>
        </p:txBody>
      </p:sp>
    </p:spTree>
    <p:extLst>
      <p:ext uri="{BB962C8B-B14F-4D97-AF65-F5344CB8AC3E}">
        <p14:creationId xmlns:p14="http://schemas.microsoft.com/office/powerpoint/2010/main" val="304341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bildnummer 2">
            <a:extLst>
              <a:ext uri="{FF2B5EF4-FFF2-40B4-BE49-F238E27FC236}">
                <a16:creationId xmlns:a16="http://schemas.microsoft.com/office/drawing/2014/main" id="{1E307DFE-949C-211B-8A75-DF00F8202163}"/>
              </a:ext>
            </a:extLst>
          </p:cNvPr>
          <p:cNvSpPr>
            <a:spLocks noGrp="1"/>
          </p:cNvSpPr>
          <p:nvPr>
            <p:ph type="sldNum" sz="quarter" idx="12"/>
          </p:nvPr>
        </p:nvSpPr>
        <p:spPr/>
        <p:txBody>
          <a:bodyPr/>
          <a:lstStyle/>
          <a:p>
            <a:fld id="{05CAE04F-F893-4FAB-8135-EF6A11A380DD}" type="slidenum">
              <a:rPr lang="sv-SE" smtClean="0">
                <a:solidFill>
                  <a:schemeClr val="tx1"/>
                </a:solidFill>
              </a:rPr>
              <a:t>3</a:t>
            </a:fld>
            <a:endParaRPr lang="sv-SE" dirty="0">
              <a:solidFill>
                <a:schemeClr val="tx1"/>
              </a:solidFill>
            </a:endParaRPr>
          </a:p>
        </p:txBody>
      </p:sp>
      <p:sp>
        <p:nvSpPr>
          <p:cNvPr id="6" name="Rubrik 5">
            <a:extLst>
              <a:ext uri="{FF2B5EF4-FFF2-40B4-BE49-F238E27FC236}">
                <a16:creationId xmlns:a16="http://schemas.microsoft.com/office/drawing/2014/main" id="{ABFBF22C-D8E1-CEEF-03BF-82AB67806214}"/>
              </a:ext>
            </a:extLst>
          </p:cNvPr>
          <p:cNvSpPr>
            <a:spLocks noGrp="1"/>
          </p:cNvSpPr>
          <p:nvPr>
            <p:ph type="title"/>
          </p:nvPr>
        </p:nvSpPr>
        <p:spPr>
          <a:xfrm>
            <a:off x="839787" y="2042557"/>
            <a:ext cx="4680000" cy="1151906"/>
          </a:xfrm>
        </p:spPr>
        <p:txBody>
          <a:bodyPr/>
          <a:lstStyle/>
          <a:p>
            <a:r>
              <a:rPr lang="sv-SE" dirty="0"/>
              <a:t>Håll Nollans </a:t>
            </a:r>
            <a:r>
              <a:rPr lang="sv-SE" dirty="0" err="1"/>
              <a:t>säkerhetspush</a:t>
            </a:r>
            <a:r>
              <a:rPr lang="sv-SE" dirty="0"/>
              <a:t> </a:t>
            </a:r>
          </a:p>
        </p:txBody>
      </p:sp>
      <p:sp>
        <p:nvSpPr>
          <p:cNvPr id="7" name="Platshållare för text 6">
            <a:extLst>
              <a:ext uri="{FF2B5EF4-FFF2-40B4-BE49-F238E27FC236}">
                <a16:creationId xmlns:a16="http://schemas.microsoft.com/office/drawing/2014/main" id="{7052E852-0D94-1FEF-548E-7744F89F2A85}"/>
              </a:ext>
            </a:extLst>
          </p:cNvPr>
          <p:cNvSpPr>
            <a:spLocks noGrp="1"/>
          </p:cNvSpPr>
          <p:nvPr>
            <p:ph type="body" sz="half" idx="2"/>
          </p:nvPr>
        </p:nvSpPr>
        <p:spPr>
          <a:xfrm>
            <a:off x="839788" y="3194464"/>
            <a:ext cx="4679999" cy="2469890"/>
          </a:xfrm>
        </p:spPr>
        <p:txBody>
          <a:bodyPr>
            <a:normAutofit/>
          </a:bodyPr>
          <a:lstStyle/>
          <a:p>
            <a:r>
              <a:rPr lang="sv-SE" sz="2000" dirty="0"/>
              <a:t>16 september 2025</a:t>
            </a:r>
          </a:p>
          <a:p>
            <a:r>
              <a:rPr lang="sv-SE" sz="2000" dirty="0"/>
              <a:t>Klockan 13:00</a:t>
            </a:r>
          </a:p>
        </p:txBody>
      </p:sp>
      <p:pic>
        <p:nvPicPr>
          <p:cNvPr id="10" name="Bild 9">
            <a:extLst>
              <a:ext uri="{FF2B5EF4-FFF2-40B4-BE49-F238E27FC236}">
                <a16:creationId xmlns:a16="http://schemas.microsoft.com/office/drawing/2014/main" id="{DC5576A1-2370-B8B7-D0A1-C6CA17549B6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02570" y="1273262"/>
            <a:ext cx="7175773" cy="3973242"/>
          </a:xfrm>
          <a:prstGeom prst="rect">
            <a:avLst/>
          </a:prstGeom>
        </p:spPr>
      </p:pic>
    </p:spTree>
    <p:extLst>
      <p:ext uri="{BB962C8B-B14F-4D97-AF65-F5344CB8AC3E}">
        <p14:creationId xmlns:p14="http://schemas.microsoft.com/office/powerpoint/2010/main" val="539772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bildnummer 3">
            <a:extLst>
              <a:ext uri="{FF2B5EF4-FFF2-40B4-BE49-F238E27FC236}">
                <a16:creationId xmlns:a16="http://schemas.microsoft.com/office/drawing/2014/main" id="{C5C8463F-00C7-7082-54F9-3A763B3015C3}"/>
              </a:ext>
            </a:extLst>
          </p:cNvPr>
          <p:cNvSpPr>
            <a:spLocks noGrp="1"/>
          </p:cNvSpPr>
          <p:nvPr>
            <p:ph type="sldNum" sz="quarter" idx="12"/>
          </p:nvPr>
        </p:nvSpPr>
        <p:spPr/>
        <p:txBody>
          <a:bodyPr/>
          <a:lstStyle/>
          <a:p>
            <a:fld id="{A96BDF98-47F6-474D-9A48-7BA703DF66EB}" type="slidenum">
              <a:rPr lang="sv-SE" smtClean="0"/>
              <a:pPr/>
              <a:t>4</a:t>
            </a:fld>
            <a:endParaRPr lang="sv-SE" dirty="0"/>
          </a:p>
        </p:txBody>
      </p:sp>
      <p:sp>
        <p:nvSpPr>
          <p:cNvPr id="9" name="Rubrik 8">
            <a:extLst>
              <a:ext uri="{FF2B5EF4-FFF2-40B4-BE49-F238E27FC236}">
                <a16:creationId xmlns:a16="http://schemas.microsoft.com/office/drawing/2014/main" id="{2340A793-F037-CDBF-3178-94FEBC9BB4DE}"/>
              </a:ext>
            </a:extLst>
          </p:cNvPr>
          <p:cNvSpPr>
            <a:spLocks noGrp="1"/>
          </p:cNvSpPr>
          <p:nvPr>
            <p:ph type="title"/>
          </p:nvPr>
        </p:nvSpPr>
        <p:spPr/>
        <p:txBody>
          <a:bodyPr/>
          <a:lstStyle/>
          <a:p>
            <a:r>
              <a:rPr lang="sv-SE" dirty="0"/>
              <a:t>Beskrivning av reflektionsövningen</a:t>
            </a:r>
          </a:p>
        </p:txBody>
      </p:sp>
      <p:sp>
        <p:nvSpPr>
          <p:cNvPr id="11" name="Platshållare för text 10">
            <a:extLst>
              <a:ext uri="{FF2B5EF4-FFF2-40B4-BE49-F238E27FC236}">
                <a16:creationId xmlns:a16="http://schemas.microsoft.com/office/drawing/2014/main" id="{7E4731ED-4018-0573-262A-5D640418918A}"/>
              </a:ext>
            </a:extLst>
          </p:cNvPr>
          <p:cNvSpPr>
            <a:spLocks noGrp="1"/>
          </p:cNvSpPr>
          <p:nvPr>
            <p:ph type="body" sz="half" idx="2"/>
          </p:nvPr>
        </p:nvSpPr>
        <p:spPr/>
        <p:txBody>
          <a:bodyPr/>
          <a:lstStyle/>
          <a:p>
            <a:r>
              <a:rPr lang="sv-SE" sz="1200" b="1" i="1" dirty="0">
                <a:latin typeface="Figtree SemiBold" pitchFamily="2" charset="0"/>
              </a:rPr>
              <a:t>Detta material är till för dig som ska planera och förbereda övningen</a:t>
            </a:r>
            <a:r>
              <a:rPr lang="sv-SE" sz="1200" b="1" dirty="0">
                <a:latin typeface="Figtree SemiBold" pitchFamily="2" charset="0"/>
              </a:rPr>
              <a:t>. </a:t>
            </a:r>
          </a:p>
          <a:p>
            <a:r>
              <a:rPr lang="sv-SE" sz="1200" b="1" dirty="0" err="1">
                <a:latin typeface="Figtree SemiBold" pitchFamily="2" charset="0"/>
              </a:rPr>
              <a:t>Säkerhetspushen</a:t>
            </a:r>
            <a:r>
              <a:rPr lang="sv-SE" sz="1200" b="1" dirty="0">
                <a:latin typeface="Figtree SemiBold" pitchFamily="2" charset="0"/>
              </a:rPr>
              <a:t> avslutas med en kort reflektionsövning som följer upp filmens tema ”tänka efter före”. Övningen bygger på frågor som deltagarna får reflektera kring och syftet är att reflektera, helst med den/de bredvid. </a:t>
            </a:r>
          </a:p>
          <a:p>
            <a:r>
              <a:rPr lang="sv-SE" sz="1200" dirty="0"/>
              <a:t>Filmen ligger till grund för reflektionen och frågorna handlar om betydelsen </a:t>
            </a:r>
            <a:r>
              <a:rPr lang="sv-SE" sz="1200" dirty="0">
                <a:latin typeface="Figtree Light" panose="020B0604020202020204" charset="0"/>
              </a:rPr>
              <a:t>av att ”tänka efter före”, för att tillsammans skapa en säker arbetsplats. I filmen resonerar deltagarna om vikten av ”tänka efter före”, för säkerheten; vad ”tänka efter före” kan innebära i olika roller, på vilket sätt det är viktigt och hur vi skulle kunna få mer av ”tänka efter före”.  </a:t>
            </a:r>
          </a:p>
          <a:p>
            <a:r>
              <a:rPr lang="sv-SE" sz="1200" dirty="0"/>
              <a:t>Frågorna i reflektionsövningen är tänkta att utgå från vad varje enskild person, i sin roll, tänker runt ”tänka efter före” på arbetsplatsen och hur det är viktigt för säkerheten. </a:t>
            </a:r>
          </a:p>
          <a:p>
            <a:r>
              <a:rPr lang="sv-SE" sz="1200" dirty="0"/>
              <a:t>Vi uppmuntrar även till att låta någon eller några av deltagarna dela med sig av sina reflektioner. </a:t>
            </a:r>
          </a:p>
          <a:p>
            <a:endParaRPr lang="sv-SE" sz="1200" dirty="0"/>
          </a:p>
        </p:txBody>
      </p:sp>
      <p:pic>
        <p:nvPicPr>
          <p:cNvPr id="12" name="Picture 2">
            <a:extLst>
              <a:ext uri="{FF2B5EF4-FFF2-40B4-BE49-F238E27FC236}">
                <a16:creationId xmlns:a16="http://schemas.microsoft.com/office/drawing/2014/main" id="{13FCFCAD-7DCA-F7EA-0E35-60FB408D73AF}"/>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779" r="42665"/>
          <a:stretch/>
        </p:blipFill>
        <p:spPr>
          <a:xfrm>
            <a:off x="6582938" y="0"/>
            <a:ext cx="5609061" cy="6857999"/>
          </a:xfrm>
          <a:prstGeom prst="rect">
            <a:avLst/>
          </a:prstGeom>
        </p:spPr>
      </p:pic>
    </p:spTree>
    <p:extLst>
      <p:ext uri="{BB962C8B-B14F-4D97-AF65-F5344CB8AC3E}">
        <p14:creationId xmlns:p14="http://schemas.microsoft.com/office/powerpoint/2010/main" val="3034925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innehåll 1">
            <a:extLst>
              <a:ext uri="{FF2B5EF4-FFF2-40B4-BE49-F238E27FC236}">
                <a16:creationId xmlns:a16="http://schemas.microsoft.com/office/drawing/2014/main" id="{9CFE7ED8-5E05-DBAF-1773-D39EDC0023C3}"/>
              </a:ext>
            </a:extLst>
          </p:cNvPr>
          <p:cNvSpPr>
            <a:spLocks noGrp="1"/>
          </p:cNvSpPr>
          <p:nvPr>
            <p:ph idx="1"/>
          </p:nvPr>
        </p:nvSpPr>
        <p:spPr>
          <a:xfrm>
            <a:off x="761162" y="1851867"/>
            <a:ext cx="11061561" cy="4351338"/>
          </a:xfrm>
        </p:spPr>
        <p:txBody>
          <a:bodyPr/>
          <a:lstStyle/>
          <a:p>
            <a:pPr marL="0" indent="0">
              <a:spcAft>
                <a:spcPts val="1200"/>
              </a:spcAft>
              <a:buNone/>
            </a:pPr>
            <a:r>
              <a:rPr lang="sv-SE" sz="1800" dirty="0">
                <a:latin typeface="Figtree" pitchFamily="2" charset="0"/>
              </a:rPr>
              <a:t>Reflektionsövningen går att genomföra på olika sätt, vilka vi valt att kalla varianter. Det finns tre olika varianter (BAS, MELLAN och WORKSHOP) som bygger på samma två grundfrågor som deltagarna får reflektera över. Mellan-varianten innehåller en följdfråga och uppmuntrar till mer reflektion och dialog </a:t>
            </a:r>
            <a:br>
              <a:rPr lang="sv-SE" sz="1800" dirty="0">
                <a:latin typeface="Figtree" pitchFamily="2" charset="0"/>
              </a:rPr>
            </a:br>
            <a:r>
              <a:rPr lang="sv-SE" sz="1800" dirty="0">
                <a:latin typeface="Figtree" pitchFamily="2" charset="0"/>
              </a:rPr>
              <a:t>och workshopen ger ytterligare utrymme för att arbeta vidare med frågorna. </a:t>
            </a:r>
          </a:p>
          <a:p>
            <a:pPr marL="0" indent="0">
              <a:spcAft>
                <a:spcPts val="1200"/>
              </a:spcAft>
              <a:buNone/>
            </a:pPr>
            <a:r>
              <a:rPr lang="sv-SE" sz="1800" dirty="0">
                <a:latin typeface="Figtree" pitchFamily="2" charset="0"/>
              </a:rPr>
              <a:t>På följande sidor finns de tre olika varianterna beskrivna. Ni </a:t>
            </a:r>
            <a:r>
              <a:rPr lang="sv-SE" sz="1800" b="1" dirty="0">
                <a:latin typeface="Figtree" pitchFamily="2" charset="0"/>
              </a:rPr>
              <a:t>väljer själva vilken variant </a:t>
            </a:r>
            <a:r>
              <a:rPr lang="sv-SE" sz="1800" dirty="0">
                <a:latin typeface="Figtree" pitchFamily="2" charset="0"/>
              </a:rPr>
              <a:t>som passar bäst </a:t>
            </a:r>
            <a:br>
              <a:rPr lang="sv-SE" sz="1800" dirty="0">
                <a:latin typeface="Figtree" pitchFamily="2" charset="0"/>
              </a:rPr>
            </a:br>
            <a:r>
              <a:rPr lang="sv-SE" sz="1800" dirty="0">
                <a:latin typeface="Figtree" pitchFamily="2" charset="0"/>
              </a:rPr>
              <a:t>i er organisation. </a:t>
            </a:r>
            <a:r>
              <a:rPr lang="sv-SE" sz="1800" b="1" dirty="0">
                <a:latin typeface="Figtree" pitchFamily="2" charset="0"/>
              </a:rPr>
              <a:t>Anpassa </a:t>
            </a:r>
            <a:r>
              <a:rPr lang="sv-SE" sz="1800" dirty="0">
                <a:latin typeface="Figtree" pitchFamily="2" charset="0"/>
              </a:rPr>
              <a:t>gärna den variant ni väljer så att den passar just er verksamhet och just den arbetsplats ni är på. </a:t>
            </a:r>
            <a:endParaRPr lang="sv-SE" sz="1600" dirty="0">
              <a:latin typeface="Figtree" pitchFamily="2" charset="0"/>
            </a:endParaRPr>
          </a:p>
          <a:p>
            <a:pPr marL="0" indent="0">
              <a:buNone/>
            </a:pPr>
            <a:endParaRPr lang="sv-SE" sz="1200" dirty="0">
              <a:latin typeface="Figtree" pitchFamily="2" charset="0"/>
            </a:endParaRPr>
          </a:p>
          <a:p>
            <a:pPr marL="0" indent="0">
              <a:buNone/>
            </a:pPr>
            <a:r>
              <a:rPr lang="sv-SE" sz="1200" dirty="0">
                <a:latin typeface="Figtree" pitchFamily="2" charset="0"/>
              </a:rPr>
              <a:t>Till samtliga varianter finns möjlighet för deltagarna att svara på frågorna digitalt i sin telefon och få sina svar på mail. Svaren lagras anonymt och en sammanställning kan delas med samordnaren i efterhand. Håll Nollan använder svaren anonymt i sitt arbete och vi hoppas att även ni vill jobba vidare med dem.</a:t>
            </a:r>
          </a:p>
          <a:p>
            <a:pPr marL="0" indent="0">
              <a:buNone/>
            </a:pPr>
            <a:endParaRPr lang="sv-SE" dirty="0">
              <a:latin typeface="Figtree" pitchFamily="2" charset="0"/>
            </a:endParaRPr>
          </a:p>
        </p:txBody>
      </p:sp>
      <p:sp>
        <p:nvSpPr>
          <p:cNvPr id="5" name="Platshållare för bildnummer 4">
            <a:extLst>
              <a:ext uri="{FF2B5EF4-FFF2-40B4-BE49-F238E27FC236}">
                <a16:creationId xmlns:a16="http://schemas.microsoft.com/office/drawing/2014/main" id="{771D943F-72CE-4C36-232B-2E4D7FF57D23}"/>
              </a:ext>
            </a:extLst>
          </p:cNvPr>
          <p:cNvSpPr>
            <a:spLocks noGrp="1"/>
          </p:cNvSpPr>
          <p:nvPr>
            <p:ph type="sldNum" sz="quarter" idx="12"/>
          </p:nvPr>
        </p:nvSpPr>
        <p:spPr/>
        <p:txBody>
          <a:bodyPr/>
          <a:lstStyle/>
          <a:p>
            <a:fld id="{A96BDF98-47F6-474D-9A48-7BA703DF66EB}" type="slidenum">
              <a:rPr lang="sv-SE" smtClean="0"/>
              <a:pPr/>
              <a:t>5</a:t>
            </a:fld>
            <a:endParaRPr lang="sv-SE" dirty="0"/>
          </a:p>
        </p:txBody>
      </p:sp>
      <p:sp>
        <p:nvSpPr>
          <p:cNvPr id="6" name="Rubrik 5">
            <a:extLst>
              <a:ext uri="{FF2B5EF4-FFF2-40B4-BE49-F238E27FC236}">
                <a16:creationId xmlns:a16="http://schemas.microsoft.com/office/drawing/2014/main" id="{9B324032-8745-5237-1163-9C2C1C01C3A0}"/>
              </a:ext>
            </a:extLst>
          </p:cNvPr>
          <p:cNvSpPr>
            <a:spLocks noGrp="1"/>
          </p:cNvSpPr>
          <p:nvPr>
            <p:ph type="title"/>
          </p:nvPr>
        </p:nvSpPr>
        <p:spPr/>
        <p:txBody>
          <a:bodyPr/>
          <a:lstStyle/>
          <a:p>
            <a:r>
              <a:rPr lang="sv-SE" dirty="0"/>
              <a:t>Olika varianter på reflektionsövningen – instruktion för att välja</a:t>
            </a:r>
          </a:p>
        </p:txBody>
      </p:sp>
    </p:spTree>
    <p:extLst>
      <p:ext uri="{BB962C8B-B14F-4D97-AF65-F5344CB8AC3E}">
        <p14:creationId xmlns:p14="http://schemas.microsoft.com/office/powerpoint/2010/main" val="3155519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bildnummer 2">
            <a:extLst>
              <a:ext uri="{FF2B5EF4-FFF2-40B4-BE49-F238E27FC236}">
                <a16:creationId xmlns:a16="http://schemas.microsoft.com/office/drawing/2014/main" id="{97466FD2-1811-F73C-2011-B2AF3C6096C3}"/>
              </a:ext>
            </a:extLst>
          </p:cNvPr>
          <p:cNvSpPr>
            <a:spLocks noGrp="1"/>
          </p:cNvSpPr>
          <p:nvPr>
            <p:ph type="sldNum" sz="quarter" idx="12"/>
          </p:nvPr>
        </p:nvSpPr>
        <p:spPr/>
        <p:txBody>
          <a:bodyPr/>
          <a:lstStyle/>
          <a:p>
            <a:fld id="{A96BDF98-47F6-474D-9A48-7BA703DF66EB}" type="slidenum">
              <a:rPr lang="sv-SE" smtClean="0"/>
              <a:pPr/>
              <a:t>6</a:t>
            </a:fld>
            <a:endParaRPr lang="sv-SE" dirty="0"/>
          </a:p>
        </p:txBody>
      </p:sp>
      <p:sp>
        <p:nvSpPr>
          <p:cNvPr id="7" name="Rubrik 6">
            <a:extLst>
              <a:ext uri="{FF2B5EF4-FFF2-40B4-BE49-F238E27FC236}">
                <a16:creationId xmlns:a16="http://schemas.microsoft.com/office/drawing/2014/main" id="{0699DFCA-7644-EA59-C027-D9E467DDB221}"/>
              </a:ext>
            </a:extLst>
          </p:cNvPr>
          <p:cNvSpPr>
            <a:spLocks noGrp="1"/>
          </p:cNvSpPr>
          <p:nvPr>
            <p:ph type="title"/>
          </p:nvPr>
        </p:nvSpPr>
        <p:spPr/>
        <p:txBody>
          <a:bodyPr/>
          <a:lstStyle/>
          <a:p>
            <a:r>
              <a:rPr lang="sv-SE" dirty="0"/>
              <a:t>Beskrivning av de olika varianterna</a:t>
            </a:r>
          </a:p>
        </p:txBody>
      </p:sp>
      <p:sp>
        <p:nvSpPr>
          <p:cNvPr id="8" name="Platshållare för text 7">
            <a:extLst>
              <a:ext uri="{FF2B5EF4-FFF2-40B4-BE49-F238E27FC236}">
                <a16:creationId xmlns:a16="http://schemas.microsoft.com/office/drawing/2014/main" id="{96FBCAB1-7038-0E38-7441-7E4C30F26DAF}"/>
              </a:ext>
            </a:extLst>
          </p:cNvPr>
          <p:cNvSpPr>
            <a:spLocks noGrp="1"/>
          </p:cNvSpPr>
          <p:nvPr>
            <p:ph type="body" sz="half" idx="2"/>
          </p:nvPr>
        </p:nvSpPr>
        <p:spPr>
          <a:xfrm>
            <a:off x="6390861" y="2191898"/>
            <a:ext cx="4566825" cy="4187217"/>
          </a:xfrm>
        </p:spPr>
        <p:txBody>
          <a:bodyPr/>
          <a:lstStyle/>
          <a:p>
            <a:pPr>
              <a:spcBef>
                <a:spcPts val="600"/>
              </a:spcBef>
              <a:spcAft>
                <a:spcPts val="1200"/>
              </a:spcAft>
            </a:pPr>
            <a:r>
              <a:rPr lang="sv-SE" sz="1200" b="1" dirty="0">
                <a:latin typeface="Figtree" pitchFamily="2" charset="0"/>
              </a:rPr>
              <a:t>BAS-varianten</a:t>
            </a:r>
            <a:r>
              <a:rPr lang="sv-SE" sz="1200" dirty="0">
                <a:latin typeface="Figtree" pitchFamily="2" charset="0"/>
              </a:rPr>
              <a:t> – tid 2-4 min; </a:t>
            </a:r>
            <a:br>
              <a:rPr lang="sv-SE" sz="1200" dirty="0">
                <a:latin typeface="Figtree" pitchFamily="2" charset="0"/>
              </a:rPr>
            </a:br>
            <a:r>
              <a:rPr lang="sv-SE" sz="1200" dirty="0">
                <a:latin typeface="Figtree" pitchFamily="2" charset="0"/>
              </a:rPr>
              <a:t>Deltagarna reflekterar kring </a:t>
            </a:r>
            <a:r>
              <a:rPr lang="sv-SE" sz="1200" u="sng" dirty="0">
                <a:latin typeface="Figtree" pitchFamily="2" charset="0"/>
              </a:rPr>
              <a:t>två</a:t>
            </a:r>
            <a:r>
              <a:rPr lang="sv-SE" sz="1200" dirty="0">
                <a:latin typeface="Figtree" pitchFamily="2" charset="0"/>
              </a:rPr>
              <a:t> frågor; möjlighet finns att sedan låta några personer dela med sig av vad de tänkt eller pratat om.</a:t>
            </a:r>
          </a:p>
          <a:p>
            <a:pPr>
              <a:spcBef>
                <a:spcPts val="600"/>
              </a:spcBef>
              <a:spcAft>
                <a:spcPts val="1200"/>
              </a:spcAft>
            </a:pPr>
            <a:r>
              <a:rPr lang="sv-SE" sz="1200" b="1" dirty="0">
                <a:latin typeface="Figtree" pitchFamily="2" charset="0"/>
              </a:rPr>
              <a:t>MELLAN-varianten</a:t>
            </a:r>
            <a:r>
              <a:rPr lang="sv-SE" sz="1200" dirty="0">
                <a:latin typeface="Figtree" pitchFamily="2" charset="0"/>
              </a:rPr>
              <a:t> – tid 3-6 min; </a:t>
            </a:r>
            <a:br>
              <a:rPr lang="sv-SE" sz="1200" dirty="0">
                <a:latin typeface="Figtree" pitchFamily="2" charset="0"/>
              </a:rPr>
            </a:br>
            <a:r>
              <a:rPr lang="sv-SE" sz="1200" dirty="0">
                <a:latin typeface="Figtree" pitchFamily="2" charset="0"/>
              </a:rPr>
              <a:t>Deltagarna reflekterar kring </a:t>
            </a:r>
            <a:r>
              <a:rPr lang="sv-SE" sz="1200" u="sng" dirty="0">
                <a:latin typeface="Figtree" pitchFamily="2" charset="0"/>
              </a:rPr>
              <a:t>tre</a:t>
            </a:r>
            <a:r>
              <a:rPr lang="sv-SE" sz="1200" dirty="0">
                <a:latin typeface="Figtree" pitchFamily="2" charset="0"/>
              </a:rPr>
              <a:t> frågor; möjlighet finns att sedan låta några personer dela med sig av vad de tänkt eller pratat om.</a:t>
            </a:r>
          </a:p>
          <a:p>
            <a:pPr>
              <a:spcBef>
                <a:spcPts val="600"/>
              </a:spcBef>
              <a:spcAft>
                <a:spcPts val="1200"/>
              </a:spcAft>
            </a:pPr>
            <a:r>
              <a:rPr lang="sv-SE" sz="1200" b="1" dirty="0">
                <a:latin typeface="Figtree" pitchFamily="2" charset="0"/>
              </a:rPr>
              <a:t>WORKSHOP </a:t>
            </a:r>
            <a:r>
              <a:rPr lang="sv-SE" sz="1200" dirty="0">
                <a:latin typeface="Figtree" pitchFamily="2" charset="0"/>
              </a:rPr>
              <a:t>– tid beror på omfattning och antal deltagare</a:t>
            </a:r>
            <a:br>
              <a:rPr lang="sv-SE" sz="1200" dirty="0">
                <a:latin typeface="Figtree" pitchFamily="2" charset="0"/>
              </a:rPr>
            </a:br>
            <a:r>
              <a:rPr lang="sv-SE" sz="1200" dirty="0">
                <a:latin typeface="Figtree" pitchFamily="2" charset="0"/>
              </a:rPr>
              <a:t>I denna variant genomförs reflektionsövningen som en workshop*. Här får ni möjlighet att gå djupare in i frågorna och konkretisera svaren samt göra dem till aktiviteter ni kan jobba vidare med och följa upp.</a:t>
            </a:r>
          </a:p>
          <a:p>
            <a:pPr>
              <a:spcBef>
                <a:spcPts val="600"/>
              </a:spcBef>
              <a:spcAft>
                <a:spcPts val="1200"/>
              </a:spcAft>
            </a:pPr>
            <a:endParaRPr lang="sv-SE" sz="1200" dirty="0">
              <a:latin typeface="Figtree" pitchFamily="2" charset="0"/>
            </a:endParaRPr>
          </a:p>
          <a:p>
            <a:pPr>
              <a:spcBef>
                <a:spcPts val="600"/>
              </a:spcBef>
              <a:spcAft>
                <a:spcPts val="1200"/>
              </a:spcAft>
            </a:pPr>
            <a:r>
              <a:rPr lang="sv-SE" sz="900" dirty="0">
                <a:latin typeface="Figtree" pitchFamily="2" charset="0"/>
              </a:rPr>
              <a:t>* Kan genomföras vid annat tillfälle än </a:t>
            </a:r>
            <a:r>
              <a:rPr lang="sv-SE" sz="900" dirty="0" err="1">
                <a:latin typeface="Figtree" pitchFamily="2" charset="0"/>
              </a:rPr>
              <a:t>säkerhetspushen</a:t>
            </a:r>
            <a:endParaRPr lang="sv-SE" sz="1200" dirty="0">
              <a:latin typeface="Figtree" pitchFamily="2" charset="0"/>
            </a:endParaRPr>
          </a:p>
          <a:p>
            <a:endParaRPr lang="sv-SE" sz="1200" dirty="0">
              <a:latin typeface="Figtree" pitchFamily="2" charset="0"/>
            </a:endParaRPr>
          </a:p>
        </p:txBody>
      </p:sp>
      <p:pic>
        <p:nvPicPr>
          <p:cNvPr id="9" name="Platshållare för bild 8">
            <a:extLst>
              <a:ext uri="{FF2B5EF4-FFF2-40B4-BE49-F238E27FC236}">
                <a16:creationId xmlns:a16="http://schemas.microsoft.com/office/drawing/2014/main" id="{D200DB26-DE03-345F-2C18-A7F0E66EE5E6}"/>
              </a:ext>
            </a:extLst>
          </p:cNvPr>
          <p:cNvPicPr>
            <a:picLocks noGrp="1" noChangeAspect="1"/>
          </p:cNvPicPr>
          <p:nvPr>
            <p:ph type="pic" idx="1"/>
          </p:nvPr>
        </p:nvPicPr>
        <p:blipFill rotWithShape="1">
          <a:blip r:embed="rId2" cstate="screen">
            <a:extLst>
              <a:ext uri="{28A0092B-C50C-407E-A947-70E740481C1C}">
                <a14:useLocalDpi xmlns:a14="http://schemas.microsoft.com/office/drawing/2010/main"/>
              </a:ext>
            </a:extLst>
          </a:blip>
          <a:srcRect l="3023" r="50963"/>
          <a:stretch/>
        </p:blipFill>
        <p:spPr>
          <a:xfrm>
            <a:off x="1375" y="0"/>
            <a:ext cx="5609061" cy="6857999"/>
          </a:xfrm>
        </p:spPr>
      </p:pic>
    </p:spTree>
    <p:extLst>
      <p:ext uri="{BB962C8B-B14F-4D97-AF65-F5344CB8AC3E}">
        <p14:creationId xmlns:p14="http://schemas.microsoft.com/office/powerpoint/2010/main" val="3789726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bildnummer 3">
            <a:extLst>
              <a:ext uri="{FF2B5EF4-FFF2-40B4-BE49-F238E27FC236}">
                <a16:creationId xmlns:a16="http://schemas.microsoft.com/office/drawing/2014/main" id="{5F5ECAA3-F29E-4F7F-DCB1-A1479744032C}"/>
              </a:ext>
            </a:extLst>
          </p:cNvPr>
          <p:cNvSpPr>
            <a:spLocks noGrp="1"/>
          </p:cNvSpPr>
          <p:nvPr>
            <p:ph type="sldNum" sz="quarter" idx="12"/>
          </p:nvPr>
        </p:nvSpPr>
        <p:spPr/>
        <p:txBody>
          <a:bodyPr/>
          <a:lstStyle/>
          <a:p>
            <a:fld id="{A96BDF98-47F6-474D-9A48-7BA703DF66EB}" type="slidenum">
              <a:rPr lang="sv-SE" smtClean="0"/>
              <a:pPr/>
              <a:t>7</a:t>
            </a:fld>
            <a:endParaRPr lang="sv-SE" dirty="0"/>
          </a:p>
        </p:txBody>
      </p:sp>
      <p:sp>
        <p:nvSpPr>
          <p:cNvPr id="5" name="Rubrik 4">
            <a:extLst>
              <a:ext uri="{FF2B5EF4-FFF2-40B4-BE49-F238E27FC236}">
                <a16:creationId xmlns:a16="http://schemas.microsoft.com/office/drawing/2014/main" id="{4DECA163-1A43-5503-32B3-8B47676A0622}"/>
              </a:ext>
            </a:extLst>
          </p:cNvPr>
          <p:cNvSpPr>
            <a:spLocks noGrp="1"/>
          </p:cNvSpPr>
          <p:nvPr>
            <p:ph type="ctrTitle"/>
          </p:nvPr>
        </p:nvSpPr>
        <p:spPr/>
        <p:txBody>
          <a:bodyPr/>
          <a:lstStyle/>
          <a:p>
            <a:r>
              <a:rPr lang="sv-SE" dirty="0"/>
              <a:t>BAS-varianten</a:t>
            </a:r>
          </a:p>
        </p:txBody>
      </p:sp>
      <p:sp>
        <p:nvSpPr>
          <p:cNvPr id="6" name="Underrubrik 5">
            <a:extLst>
              <a:ext uri="{FF2B5EF4-FFF2-40B4-BE49-F238E27FC236}">
                <a16:creationId xmlns:a16="http://schemas.microsoft.com/office/drawing/2014/main" id="{611D85AC-C937-5228-2CF9-F83FDDC611A4}"/>
              </a:ext>
            </a:extLst>
          </p:cNvPr>
          <p:cNvSpPr>
            <a:spLocks noGrp="1"/>
          </p:cNvSpPr>
          <p:nvPr>
            <p:ph type="subTitle" idx="1"/>
          </p:nvPr>
        </p:nvSpPr>
        <p:spPr>
          <a:xfrm>
            <a:off x="1524000" y="3602038"/>
            <a:ext cx="9144000" cy="1655762"/>
          </a:xfrm>
        </p:spPr>
        <p:txBody>
          <a:bodyPr/>
          <a:lstStyle/>
          <a:p>
            <a:r>
              <a:rPr lang="sv-SE" dirty="0"/>
              <a:t>På nästa sida finns en instruktion för dig som planerar att genomföra BAS-varianten av övningen. Följande två sidor är till för att visas under </a:t>
            </a:r>
            <a:r>
              <a:rPr lang="sv-SE" dirty="0" err="1"/>
              <a:t>säkerhetspushen</a:t>
            </a:r>
            <a:r>
              <a:rPr lang="sv-SE" dirty="0"/>
              <a:t>, den första är på svenska och den andra på engelska. Du får gärna justera bilderna så de passar hos just er!</a:t>
            </a:r>
          </a:p>
        </p:txBody>
      </p:sp>
    </p:spTree>
    <p:extLst>
      <p:ext uri="{BB962C8B-B14F-4D97-AF65-F5344CB8AC3E}">
        <p14:creationId xmlns:p14="http://schemas.microsoft.com/office/powerpoint/2010/main" val="3801126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latshållare för innehåll 9">
            <a:extLst>
              <a:ext uri="{FF2B5EF4-FFF2-40B4-BE49-F238E27FC236}">
                <a16:creationId xmlns:a16="http://schemas.microsoft.com/office/drawing/2014/main" id="{15476DE3-EF7A-4619-BD42-5D74EC559AFA}"/>
              </a:ext>
            </a:extLst>
          </p:cNvPr>
          <p:cNvSpPr>
            <a:spLocks noGrp="1"/>
          </p:cNvSpPr>
          <p:nvPr>
            <p:ph idx="1"/>
          </p:nvPr>
        </p:nvSpPr>
        <p:spPr>
          <a:xfrm>
            <a:off x="761162" y="1549756"/>
            <a:ext cx="5843678" cy="4351338"/>
          </a:xfrm>
        </p:spPr>
        <p:txBody>
          <a:bodyPr/>
          <a:lstStyle/>
          <a:p>
            <a:pPr marL="0" indent="0">
              <a:buNone/>
            </a:pPr>
            <a:r>
              <a:rPr lang="sv-SE" sz="1600" dirty="0">
                <a:latin typeface="Figtree" pitchFamily="2" charset="0"/>
              </a:rPr>
              <a:t>I BAS-varianten instrueras deltagarna att reflektera kring två frågor. </a:t>
            </a:r>
          </a:p>
          <a:p>
            <a:pPr marL="0" indent="0">
              <a:buNone/>
            </a:pPr>
            <a:r>
              <a:rPr lang="sv-SE" sz="1600" dirty="0">
                <a:latin typeface="Figtree SemiBold" pitchFamily="2" charset="0"/>
              </a:rPr>
              <a:t>Steg 1:</a:t>
            </a:r>
          </a:p>
          <a:p>
            <a:pPr marL="0" indent="0">
              <a:buNone/>
            </a:pPr>
            <a:r>
              <a:rPr lang="sv-SE" sz="1600" dirty="0"/>
              <a:t>Instruera deltagarna att antingen resonera själv eller med personen bredvid sig. Be dem gärna att svara på frågorna med hjälp av den digitala lösningen som finns här: </a:t>
            </a:r>
            <a:r>
              <a:rPr lang="sv-SE" sz="1600" dirty="0" err="1">
                <a:solidFill>
                  <a:schemeClr val="accent4"/>
                </a:solidFill>
                <a:hlinkClick r:id="rId2">
                  <a:extLst>
                    <a:ext uri="{A12FA001-AC4F-418D-AE19-62706E023703}">
                      <ahyp:hlinkClr xmlns:ahyp="http://schemas.microsoft.com/office/drawing/2018/hyperlinkcolor" val="tx"/>
                    </a:ext>
                  </a:extLst>
                </a:hlinkClick>
              </a:rPr>
              <a:t>hallnollan.se</a:t>
            </a:r>
            <a:r>
              <a:rPr lang="sv-SE" sz="1600" dirty="0">
                <a:solidFill>
                  <a:schemeClr val="accent4"/>
                </a:solidFill>
                <a:hlinkClick r:id="rId2">
                  <a:extLst>
                    <a:ext uri="{A12FA001-AC4F-418D-AE19-62706E023703}">
                      <ahyp:hlinkClr xmlns:ahyp="http://schemas.microsoft.com/office/drawing/2018/hyperlinkcolor" val="tx"/>
                    </a:ext>
                  </a:extLst>
                </a:hlinkClick>
              </a:rPr>
              <a:t>/bas</a:t>
            </a:r>
            <a:r>
              <a:rPr lang="sv-SE" sz="1600" dirty="0"/>
              <a:t>, dit länkar även QR-koden som syns på nästa sida. Då får de sina svar på mail och slipper komma ihåg dem.</a:t>
            </a:r>
          </a:p>
          <a:p>
            <a:pPr marL="0" indent="0">
              <a:buNone/>
            </a:pPr>
            <a:r>
              <a:rPr lang="sv-SE" sz="1600" dirty="0"/>
              <a:t>Efter detta steg går det att avsluta övningen, men vi föreslår att även nästa steg genomförs för bästa resultat.</a:t>
            </a:r>
          </a:p>
          <a:p>
            <a:pPr marL="0" indent="0">
              <a:buNone/>
            </a:pPr>
            <a:r>
              <a:rPr lang="sv-SE" sz="1600" dirty="0">
                <a:latin typeface="Figtree SemiBold" pitchFamily="2" charset="0"/>
              </a:rPr>
              <a:t>Steg 2:</a:t>
            </a:r>
          </a:p>
          <a:p>
            <a:pPr marL="0" indent="0">
              <a:buNone/>
            </a:pPr>
            <a:r>
              <a:rPr lang="sv-SE" sz="1600" dirty="0"/>
              <a:t>Låt sedan några personer berätta vad de tänkt på eller pratat om. Den som håller i övningen får gärna följa upp svaren kort genom att fylla i/själv reflektera. </a:t>
            </a:r>
          </a:p>
          <a:p>
            <a:pPr marL="0" indent="0">
              <a:buNone/>
            </a:pPr>
            <a:endParaRPr lang="sv-SE" sz="1600" dirty="0"/>
          </a:p>
          <a:p>
            <a:pPr marL="0" indent="0">
              <a:buNone/>
            </a:pPr>
            <a:endParaRPr lang="sv-SE" sz="1600" dirty="0"/>
          </a:p>
        </p:txBody>
      </p:sp>
      <p:sp>
        <p:nvSpPr>
          <p:cNvPr id="3" name="Platshållare för bildnummer 2">
            <a:extLst>
              <a:ext uri="{FF2B5EF4-FFF2-40B4-BE49-F238E27FC236}">
                <a16:creationId xmlns:a16="http://schemas.microsoft.com/office/drawing/2014/main" id="{28C12C3B-7C92-B73A-AA92-01D5F79D5781}"/>
              </a:ext>
            </a:extLst>
          </p:cNvPr>
          <p:cNvSpPr>
            <a:spLocks noGrp="1"/>
          </p:cNvSpPr>
          <p:nvPr>
            <p:ph type="sldNum" sz="quarter" idx="12"/>
          </p:nvPr>
        </p:nvSpPr>
        <p:spPr/>
        <p:txBody>
          <a:bodyPr/>
          <a:lstStyle/>
          <a:p>
            <a:fld id="{A96BDF98-47F6-474D-9A48-7BA703DF66EB}" type="slidenum">
              <a:rPr lang="sv-SE" smtClean="0"/>
              <a:pPr/>
              <a:t>8</a:t>
            </a:fld>
            <a:endParaRPr lang="sv-SE" dirty="0"/>
          </a:p>
        </p:txBody>
      </p:sp>
      <p:sp>
        <p:nvSpPr>
          <p:cNvPr id="9" name="Rubrik 8">
            <a:extLst>
              <a:ext uri="{FF2B5EF4-FFF2-40B4-BE49-F238E27FC236}">
                <a16:creationId xmlns:a16="http://schemas.microsoft.com/office/drawing/2014/main" id="{BFFC4B85-91FD-3831-1FCA-18C757C88AC9}"/>
              </a:ext>
            </a:extLst>
          </p:cNvPr>
          <p:cNvSpPr>
            <a:spLocks noGrp="1"/>
          </p:cNvSpPr>
          <p:nvPr>
            <p:ph type="title"/>
          </p:nvPr>
        </p:nvSpPr>
        <p:spPr/>
        <p:txBody>
          <a:bodyPr/>
          <a:lstStyle/>
          <a:p>
            <a:r>
              <a:rPr lang="sv-SE" dirty="0"/>
              <a:t>BAS-varianten – tid: ca 2-4 minuter</a:t>
            </a:r>
          </a:p>
        </p:txBody>
      </p:sp>
      <p:sp>
        <p:nvSpPr>
          <p:cNvPr id="16" name="Rektangel 15">
            <a:extLst>
              <a:ext uri="{FF2B5EF4-FFF2-40B4-BE49-F238E27FC236}">
                <a16:creationId xmlns:a16="http://schemas.microsoft.com/office/drawing/2014/main" id="{4D53C41F-E9BB-AE9E-11DF-979601350DB2}"/>
              </a:ext>
            </a:extLst>
          </p:cNvPr>
          <p:cNvSpPr/>
          <p:nvPr/>
        </p:nvSpPr>
        <p:spPr>
          <a:xfrm>
            <a:off x="7429500" y="1768059"/>
            <a:ext cx="4442601" cy="42605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solidFill>
                <a:schemeClr val="bg1"/>
              </a:solidFill>
              <a:latin typeface="Figtree" panose="020B0604020202020204" charset="0"/>
            </a:endParaRPr>
          </a:p>
        </p:txBody>
      </p:sp>
      <p:grpSp>
        <p:nvGrpSpPr>
          <p:cNvPr id="17" name="Grupp 16">
            <a:extLst>
              <a:ext uri="{FF2B5EF4-FFF2-40B4-BE49-F238E27FC236}">
                <a16:creationId xmlns:a16="http://schemas.microsoft.com/office/drawing/2014/main" id="{F4ECDE53-F8EE-F153-9374-9C62DA4CADAD}"/>
              </a:ext>
            </a:extLst>
          </p:cNvPr>
          <p:cNvGrpSpPr/>
          <p:nvPr/>
        </p:nvGrpSpPr>
        <p:grpSpPr>
          <a:xfrm>
            <a:off x="8441880" y="4763833"/>
            <a:ext cx="3570140" cy="1861457"/>
            <a:chOff x="8115300" y="2677885"/>
            <a:chExt cx="3570140" cy="1861457"/>
          </a:xfrm>
          <a:solidFill>
            <a:schemeClr val="bg1">
              <a:lumMod val="95000"/>
            </a:schemeClr>
          </a:solidFill>
        </p:grpSpPr>
        <p:sp>
          <p:nvSpPr>
            <p:cNvPr id="18" name="Oval pratbubbla 17">
              <a:extLst>
                <a:ext uri="{FF2B5EF4-FFF2-40B4-BE49-F238E27FC236}">
                  <a16:creationId xmlns:a16="http://schemas.microsoft.com/office/drawing/2014/main" id="{799C4608-F7A5-538E-2496-E0EE9991350E}"/>
                </a:ext>
              </a:extLst>
            </p:cNvPr>
            <p:cNvSpPr/>
            <p:nvPr/>
          </p:nvSpPr>
          <p:spPr>
            <a:xfrm>
              <a:off x="8115300" y="2677885"/>
              <a:ext cx="3570140" cy="1861457"/>
            </a:xfrm>
            <a:prstGeom prst="wedgeEllipseCallout">
              <a:avLst>
                <a:gd name="adj1" fmla="val 50973"/>
                <a:gd name="adj2" fmla="val 56360"/>
              </a:avLst>
            </a:prstGeom>
            <a:grpFill/>
            <a:ln w="1905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Rektangel 18">
              <a:extLst>
                <a:ext uri="{FF2B5EF4-FFF2-40B4-BE49-F238E27FC236}">
                  <a16:creationId xmlns:a16="http://schemas.microsoft.com/office/drawing/2014/main" id="{7C884483-EFE4-6496-79EF-0EB5F5A3DEB9}"/>
                </a:ext>
              </a:extLst>
            </p:cNvPr>
            <p:cNvSpPr/>
            <p:nvPr/>
          </p:nvSpPr>
          <p:spPr>
            <a:xfrm>
              <a:off x="8255219" y="2932612"/>
              <a:ext cx="3290302" cy="1384995"/>
            </a:xfrm>
            <a:prstGeom prst="rect">
              <a:avLst/>
            </a:prstGeom>
            <a:noFill/>
            <a:ln>
              <a:noFill/>
            </a:ln>
          </p:spPr>
          <p:txBody>
            <a:bodyPr wrap="square">
              <a:spAutoFit/>
            </a:bodyPr>
            <a:lstStyle/>
            <a:p>
              <a:pPr algn="ctr"/>
              <a:r>
                <a:rPr lang="sv-SE" sz="1400" b="1" dirty="0">
                  <a:latin typeface="Figtree" pitchFamily="2" charset="0"/>
                </a:rPr>
                <a:t>Tips! </a:t>
              </a:r>
              <a:r>
                <a:rPr lang="sv-SE" sz="1400" dirty="0">
                  <a:latin typeface="Figtree" pitchFamily="2" charset="0"/>
                </a:rPr>
                <a:t>Känns det svårt att få någon/några att prata, kan du gärna inleda med att antingen dela dina egna tankar eller att du i förväg kommit överens med någon annan närvarande att dela sina tankar.</a:t>
              </a:r>
            </a:p>
          </p:txBody>
        </p:sp>
      </p:grpSp>
      <p:sp>
        <p:nvSpPr>
          <p:cNvPr id="20" name="Rektangel 19">
            <a:extLst>
              <a:ext uri="{FF2B5EF4-FFF2-40B4-BE49-F238E27FC236}">
                <a16:creationId xmlns:a16="http://schemas.microsoft.com/office/drawing/2014/main" id="{5C0E4CFD-D24E-ECFE-9F45-2DE9ADC0A670}"/>
              </a:ext>
            </a:extLst>
          </p:cNvPr>
          <p:cNvSpPr/>
          <p:nvPr/>
        </p:nvSpPr>
        <p:spPr>
          <a:xfrm>
            <a:off x="7603620" y="2037555"/>
            <a:ext cx="4186836" cy="2681632"/>
          </a:xfrm>
          <a:prstGeom prst="rect">
            <a:avLst/>
          </a:prstGeom>
        </p:spPr>
        <p:txBody>
          <a:bodyPr wrap="square">
            <a:spAutoFit/>
          </a:bodyPr>
          <a:lstStyle/>
          <a:p>
            <a:pPr lvl="0">
              <a:lnSpc>
                <a:spcPct val="107000"/>
              </a:lnSpc>
              <a:spcAft>
                <a:spcPts val="600"/>
              </a:spcAft>
            </a:pPr>
            <a:r>
              <a:rPr lang="sv-SE" dirty="0">
                <a:solidFill>
                  <a:schemeClr val="bg1"/>
                </a:solidFill>
                <a:latin typeface="Larken ExtraBold" pitchFamily="2" charset="0"/>
                <a:ea typeface="Calibri" panose="020F0502020204030204" pitchFamily="34" charset="0"/>
                <a:cs typeface="Times New Roman" panose="02020603050405020304" pitchFamily="18" charset="0"/>
              </a:rPr>
              <a:t>Frågor:</a:t>
            </a:r>
          </a:p>
          <a:p>
            <a:pPr marL="342900" indent="-342900">
              <a:buFont typeface="+mj-lt"/>
              <a:buAutoNum type="arabicPeriod"/>
            </a:pPr>
            <a:endParaRPr lang="sv-SE" dirty="0">
              <a:solidFill>
                <a:schemeClr val="bg1"/>
              </a:solidFill>
              <a:latin typeface="Figtree" panose="020B0604020202020204" charset="0"/>
            </a:endParaRPr>
          </a:p>
          <a:p>
            <a:pPr marL="342900" indent="-342900">
              <a:buFont typeface="+mj-lt"/>
              <a:buAutoNum type="arabicPeriod"/>
            </a:pPr>
            <a:r>
              <a:rPr lang="sv-SE" dirty="0">
                <a:solidFill>
                  <a:schemeClr val="bg1"/>
                </a:solidFill>
                <a:latin typeface="Figtree" panose="020B0604020202020204" charset="0"/>
              </a:rPr>
              <a:t>Vad betyder ”tänka efter före” för mig på arbetsplatsen?</a:t>
            </a:r>
            <a:br>
              <a:rPr lang="sv-SE" dirty="0">
                <a:solidFill>
                  <a:schemeClr val="bg1"/>
                </a:solidFill>
                <a:latin typeface="Figtree" panose="020B0604020202020204" charset="0"/>
              </a:rPr>
            </a:br>
            <a:endParaRPr lang="sv-SE" dirty="0">
              <a:solidFill>
                <a:schemeClr val="bg1"/>
              </a:solidFill>
              <a:latin typeface="Figtree" panose="020B0604020202020204" charset="0"/>
            </a:endParaRPr>
          </a:p>
          <a:p>
            <a:pPr marL="342900" indent="-342900">
              <a:buFont typeface="+mj-lt"/>
              <a:buAutoNum type="arabicPeriod"/>
            </a:pPr>
            <a:r>
              <a:rPr lang="sv-SE" dirty="0">
                <a:solidFill>
                  <a:schemeClr val="bg1"/>
                </a:solidFill>
                <a:latin typeface="Figtree" panose="020B0604020202020204" charset="0"/>
              </a:rPr>
              <a:t>På vilket sätt hjälper ”tänka efter före” oss att öka säkerheten på arbetsplatsen? </a:t>
            </a:r>
            <a:r>
              <a:rPr lang="sv-SE" i="1" dirty="0">
                <a:solidFill>
                  <a:schemeClr val="bg1"/>
                </a:solidFill>
                <a:latin typeface="Figtree" panose="020B0604020202020204" charset="0"/>
              </a:rPr>
              <a:t>Tänk ut några exempel</a:t>
            </a:r>
            <a:endParaRPr lang="sv-SE" sz="2800" i="1" dirty="0">
              <a:solidFill>
                <a:schemeClr val="bg1"/>
              </a:solidFill>
              <a:latin typeface="Figtree" panose="020B0604020202020204" charset="0"/>
            </a:endParaRPr>
          </a:p>
        </p:txBody>
      </p:sp>
      <p:sp>
        <p:nvSpPr>
          <p:cNvPr id="2" name="Ellips 1">
            <a:extLst>
              <a:ext uri="{FF2B5EF4-FFF2-40B4-BE49-F238E27FC236}">
                <a16:creationId xmlns:a16="http://schemas.microsoft.com/office/drawing/2014/main" id="{6B795636-D1DE-EEF9-C0A6-0559C7E87A15}"/>
              </a:ext>
            </a:extLst>
          </p:cNvPr>
          <p:cNvSpPr/>
          <p:nvPr/>
        </p:nvSpPr>
        <p:spPr>
          <a:xfrm>
            <a:off x="7823809" y="206029"/>
            <a:ext cx="1515979" cy="1515979"/>
          </a:xfrm>
          <a:prstGeom prst="ellipse">
            <a:avLst/>
          </a:prstGeom>
          <a:solidFill>
            <a:schemeClr val="accent3"/>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200" b="1" dirty="0">
                <a:solidFill>
                  <a:schemeClr val="accent4"/>
                </a:solidFill>
                <a:latin typeface="Figtree Light" pitchFamily="2" charset="0"/>
              </a:rPr>
              <a:t>Instruktion för dig som planerar</a:t>
            </a:r>
          </a:p>
        </p:txBody>
      </p:sp>
    </p:spTree>
    <p:extLst>
      <p:ext uri="{BB962C8B-B14F-4D97-AF65-F5344CB8AC3E}">
        <p14:creationId xmlns:p14="http://schemas.microsoft.com/office/powerpoint/2010/main" val="4090452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A67C7D23-6B92-E6C2-0169-BD93E54FFB67}"/>
              </a:ext>
            </a:extLst>
          </p:cNvPr>
          <p:cNvSpPr/>
          <p:nvPr/>
        </p:nvSpPr>
        <p:spPr>
          <a:xfrm>
            <a:off x="831273" y="1680001"/>
            <a:ext cx="10534492" cy="439818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bildnummer 4">
            <a:extLst>
              <a:ext uri="{FF2B5EF4-FFF2-40B4-BE49-F238E27FC236}">
                <a16:creationId xmlns:a16="http://schemas.microsoft.com/office/drawing/2014/main" id="{FD92895A-BA5A-9255-7762-128A1AEF7505}"/>
              </a:ext>
            </a:extLst>
          </p:cNvPr>
          <p:cNvSpPr>
            <a:spLocks noGrp="1"/>
          </p:cNvSpPr>
          <p:nvPr>
            <p:ph type="sldNum" sz="quarter" idx="12"/>
          </p:nvPr>
        </p:nvSpPr>
        <p:spPr/>
        <p:txBody>
          <a:bodyPr/>
          <a:lstStyle/>
          <a:p>
            <a:fld id="{A96BDF98-47F6-474D-9A48-7BA703DF66EB}" type="slidenum">
              <a:rPr lang="sv-SE" smtClean="0"/>
              <a:pPr/>
              <a:t>9</a:t>
            </a:fld>
            <a:endParaRPr lang="sv-SE" dirty="0"/>
          </a:p>
        </p:txBody>
      </p:sp>
      <p:sp>
        <p:nvSpPr>
          <p:cNvPr id="6" name="Rubrik 5">
            <a:extLst>
              <a:ext uri="{FF2B5EF4-FFF2-40B4-BE49-F238E27FC236}">
                <a16:creationId xmlns:a16="http://schemas.microsoft.com/office/drawing/2014/main" id="{F1541358-87B2-B0D2-2A8C-9DDAEEF11F5A}"/>
              </a:ext>
            </a:extLst>
          </p:cNvPr>
          <p:cNvSpPr>
            <a:spLocks noGrp="1"/>
          </p:cNvSpPr>
          <p:nvPr>
            <p:ph type="title"/>
          </p:nvPr>
        </p:nvSpPr>
        <p:spPr/>
        <p:txBody>
          <a:bodyPr/>
          <a:lstStyle/>
          <a:p>
            <a:r>
              <a:rPr lang="sv-SE" dirty="0"/>
              <a:t>Håll Nollans </a:t>
            </a:r>
            <a:r>
              <a:rPr lang="sv-SE" dirty="0" err="1"/>
              <a:t>säkerhetspush</a:t>
            </a:r>
            <a:r>
              <a:rPr lang="sv-SE" dirty="0"/>
              <a:t> – tid att reflektera</a:t>
            </a:r>
          </a:p>
        </p:txBody>
      </p:sp>
      <p:sp>
        <p:nvSpPr>
          <p:cNvPr id="11" name="textruta 10">
            <a:extLst>
              <a:ext uri="{FF2B5EF4-FFF2-40B4-BE49-F238E27FC236}">
                <a16:creationId xmlns:a16="http://schemas.microsoft.com/office/drawing/2014/main" id="{ADFC4868-DCD4-5C9D-178B-3677C7DA07CC}"/>
              </a:ext>
            </a:extLst>
          </p:cNvPr>
          <p:cNvSpPr txBox="1"/>
          <p:nvPr/>
        </p:nvSpPr>
        <p:spPr>
          <a:xfrm>
            <a:off x="1084644" y="1932964"/>
            <a:ext cx="10022712" cy="4708981"/>
          </a:xfrm>
          <a:prstGeom prst="rect">
            <a:avLst/>
          </a:prstGeom>
          <a:noFill/>
        </p:spPr>
        <p:txBody>
          <a:bodyPr wrap="square">
            <a:spAutoFit/>
          </a:bodyPr>
          <a:lstStyle/>
          <a:p>
            <a:r>
              <a:rPr lang="sv-SE" sz="3600" b="1" dirty="0">
                <a:solidFill>
                  <a:schemeClr val="bg1"/>
                </a:solidFill>
                <a:latin typeface="Figtree" pitchFamily="2" charset="0"/>
              </a:rPr>
              <a:t>Reflektera över:</a:t>
            </a:r>
          </a:p>
          <a:p>
            <a:endParaRPr lang="sv-SE" sz="3600" dirty="0">
              <a:solidFill>
                <a:schemeClr val="bg1"/>
              </a:solidFill>
              <a:latin typeface="Figtree" pitchFamily="2" charset="0"/>
            </a:endParaRPr>
          </a:p>
          <a:p>
            <a:pPr marL="533400" indent="-533400">
              <a:buFont typeface="+mj-lt"/>
              <a:buAutoNum type="arabicPeriod"/>
            </a:pPr>
            <a:r>
              <a:rPr lang="sv-SE" sz="3200" dirty="0">
                <a:solidFill>
                  <a:schemeClr val="bg1"/>
                </a:solidFill>
                <a:latin typeface="Figtree" pitchFamily="2" charset="0"/>
              </a:rPr>
              <a:t>Vad betyder ”tänka efter före” för mig på arbetsplatsen?</a:t>
            </a:r>
          </a:p>
          <a:p>
            <a:pPr marL="533400" indent="-533400">
              <a:buFont typeface="+mj-lt"/>
              <a:buAutoNum type="arabicPeriod"/>
            </a:pPr>
            <a:endParaRPr lang="sv-SE" sz="3200" dirty="0">
              <a:solidFill>
                <a:schemeClr val="bg1"/>
              </a:solidFill>
              <a:latin typeface="Figtree" pitchFamily="2" charset="0"/>
            </a:endParaRPr>
          </a:p>
          <a:p>
            <a:pPr marL="533400" indent="-533400">
              <a:buFont typeface="+mj-lt"/>
              <a:buAutoNum type="arabicPeriod"/>
            </a:pPr>
            <a:r>
              <a:rPr lang="sv-SE" sz="3200" dirty="0">
                <a:solidFill>
                  <a:schemeClr val="bg1"/>
                </a:solidFill>
                <a:latin typeface="Figtree" pitchFamily="2" charset="0"/>
              </a:rPr>
              <a:t>På vilket sätt hjälper ”tänka efter före” oss att </a:t>
            </a:r>
            <a:br>
              <a:rPr lang="sv-SE" sz="3200" dirty="0">
                <a:solidFill>
                  <a:schemeClr val="bg1"/>
                </a:solidFill>
                <a:latin typeface="Figtree" pitchFamily="2" charset="0"/>
              </a:rPr>
            </a:br>
            <a:r>
              <a:rPr lang="sv-SE" sz="3200" dirty="0">
                <a:solidFill>
                  <a:schemeClr val="bg1"/>
                </a:solidFill>
                <a:latin typeface="Figtree" pitchFamily="2" charset="0"/>
              </a:rPr>
              <a:t>öka säkerheten på arbetsplatsen? </a:t>
            </a:r>
            <a:br>
              <a:rPr lang="sv-SE" sz="3200" dirty="0">
                <a:solidFill>
                  <a:schemeClr val="bg1"/>
                </a:solidFill>
                <a:latin typeface="Figtree" pitchFamily="2" charset="0"/>
              </a:rPr>
            </a:br>
            <a:r>
              <a:rPr lang="sv-SE" sz="2400" i="1" dirty="0">
                <a:solidFill>
                  <a:schemeClr val="bg1"/>
                </a:solidFill>
                <a:latin typeface="Figtree" pitchFamily="2" charset="0"/>
              </a:rPr>
              <a:t>Tänk ut några exempel</a:t>
            </a:r>
          </a:p>
          <a:p>
            <a:endParaRPr lang="sv-SE" sz="3600" dirty="0">
              <a:solidFill>
                <a:schemeClr val="bg1"/>
              </a:solidFill>
              <a:latin typeface="Figtree" pitchFamily="2" charset="0"/>
            </a:endParaRPr>
          </a:p>
        </p:txBody>
      </p:sp>
      <p:sp>
        <p:nvSpPr>
          <p:cNvPr id="13" name="Rektangel 12">
            <a:extLst>
              <a:ext uri="{FF2B5EF4-FFF2-40B4-BE49-F238E27FC236}">
                <a16:creationId xmlns:a16="http://schemas.microsoft.com/office/drawing/2014/main" id="{1E307FD2-C1DE-9E42-D67E-1CF9DBEE2134}"/>
              </a:ext>
            </a:extLst>
          </p:cNvPr>
          <p:cNvSpPr/>
          <p:nvPr/>
        </p:nvSpPr>
        <p:spPr>
          <a:xfrm>
            <a:off x="7748028" y="214400"/>
            <a:ext cx="4074695" cy="2030316"/>
          </a:xfrm>
          <a:prstGeom prst="rect">
            <a:avLst/>
          </a:prstGeom>
          <a:solidFill>
            <a:srgbClr val="FFD7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rgbClr val="FF0000"/>
                </a:solidFill>
              </a:rPr>
              <a:t>Denna bild kan användas under </a:t>
            </a:r>
            <a:r>
              <a:rPr lang="sv-SE" dirty="0" err="1">
                <a:solidFill>
                  <a:srgbClr val="FF0000"/>
                </a:solidFill>
              </a:rPr>
              <a:t>säkerhetspushen</a:t>
            </a:r>
            <a:r>
              <a:rPr lang="sv-SE" dirty="0">
                <a:solidFill>
                  <a:srgbClr val="FF0000"/>
                </a:solidFill>
              </a:rPr>
              <a:t> för att visa frågorna på en skärm eller med projektor. QR-koden länkar till den digitala lösningen för att svara på frågorna.</a:t>
            </a:r>
          </a:p>
          <a:p>
            <a:pPr algn="ctr"/>
            <a:r>
              <a:rPr lang="sv-SE" sz="1200" dirty="0">
                <a:solidFill>
                  <a:srgbClr val="FF0000"/>
                </a:solidFill>
              </a:rPr>
              <a:t>(Justera denna bilden så den passar er och plocka bort denna orangea ruta)</a:t>
            </a:r>
            <a:endParaRPr lang="sv-SE" dirty="0">
              <a:solidFill>
                <a:srgbClr val="FF0000"/>
              </a:solidFill>
            </a:endParaRPr>
          </a:p>
        </p:txBody>
      </p:sp>
      <p:grpSp>
        <p:nvGrpSpPr>
          <p:cNvPr id="21" name="Grupp 20">
            <a:extLst>
              <a:ext uri="{FF2B5EF4-FFF2-40B4-BE49-F238E27FC236}">
                <a16:creationId xmlns:a16="http://schemas.microsoft.com/office/drawing/2014/main" id="{51BA5157-2667-3995-EC7E-FA5567DC8E9B}"/>
              </a:ext>
            </a:extLst>
          </p:cNvPr>
          <p:cNvGrpSpPr/>
          <p:nvPr/>
        </p:nvGrpSpPr>
        <p:grpSpPr>
          <a:xfrm>
            <a:off x="10068910" y="4666593"/>
            <a:ext cx="1576552" cy="1918765"/>
            <a:chOff x="10068910" y="4666593"/>
            <a:chExt cx="1576552" cy="1918765"/>
          </a:xfrm>
        </p:grpSpPr>
        <p:sp>
          <p:nvSpPr>
            <p:cNvPr id="17" name="Rektangel 16">
              <a:extLst>
                <a:ext uri="{FF2B5EF4-FFF2-40B4-BE49-F238E27FC236}">
                  <a16:creationId xmlns:a16="http://schemas.microsoft.com/office/drawing/2014/main" id="{041D8F04-BA7C-CD4F-FD82-3EC3C45FA0E9}"/>
                </a:ext>
              </a:extLst>
            </p:cNvPr>
            <p:cNvSpPr/>
            <p:nvPr/>
          </p:nvSpPr>
          <p:spPr>
            <a:xfrm>
              <a:off x="10068910" y="4666593"/>
              <a:ext cx="1576552" cy="156604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8" name="textruta 17">
              <a:extLst>
                <a:ext uri="{FF2B5EF4-FFF2-40B4-BE49-F238E27FC236}">
                  <a16:creationId xmlns:a16="http://schemas.microsoft.com/office/drawing/2014/main" id="{8F33D72A-3597-10DD-5FF8-8CD7203E90F2}"/>
                </a:ext>
              </a:extLst>
            </p:cNvPr>
            <p:cNvSpPr txBox="1"/>
            <p:nvPr/>
          </p:nvSpPr>
          <p:spPr>
            <a:xfrm>
              <a:off x="10068910" y="6216026"/>
              <a:ext cx="1534394" cy="369332"/>
            </a:xfrm>
            <a:prstGeom prst="rect">
              <a:avLst/>
            </a:prstGeom>
            <a:noFill/>
          </p:spPr>
          <p:txBody>
            <a:bodyPr wrap="none" rtlCol="0">
              <a:spAutoFit/>
            </a:bodyPr>
            <a:lstStyle/>
            <a:p>
              <a:pPr algn="l"/>
              <a:r>
                <a:rPr lang="sv-SE" dirty="0">
                  <a:latin typeface="Figtree" pitchFamily="2" charset="0"/>
                </a:rPr>
                <a:t>Svara digitalt</a:t>
              </a:r>
            </a:p>
          </p:txBody>
        </p:sp>
      </p:grpSp>
      <p:pic>
        <p:nvPicPr>
          <p:cNvPr id="2" name="Bildobjekt 1">
            <a:extLst>
              <a:ext uri="{FF2B5EF4-FFF2-40B4-BE49-F238E27FC236}">
                <a16:creationId xmlns:a16="http://schemas.microsoft.com/office/drawing/2014/main" id="{60ED8B58-A26F-0AFB-F9EB-284698C21567}"/>
              </a:ext>
            </a:extLst>
          </p:cNvPr>
          <p:cNvPicPr>
            <a:picLocks noChangeAspect="1"/>
          </p:cNvPicPr>
          <p:nvPr/>
        </p:nvPicPr>
        <p:blipFill>
          <a:blip r:embed="rId2"/>
          <a:stretch>
            <a:fillRect/>
          </a:stretch>
        </p:blipFill>
        <p:spPr>
          <a:xfrm>
            <a:off x="10107581" y="4709520"/>
            <a:ext cx="1495723" cy="1495723"/>
          </a:xfrm>
          <a:prstGeom prst="rect">
            <a:avLst/>
          </a:prstGeom>
        </p:spPr>
      </p:pic>
    </p:spTree>
    <p:extLst>
      <p:ext uri="{BB962C8B-B14F-4D97-AF65-F5344CB8AC3E}">
        <p14:creationId xmlns:p14="http://schemas.microsoft.com/office/powerpoint/2010/main" val="3294135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A67C7D23-6B92-E6C2-0169-BD93E54FFB67}"/>
              </a:ext>
            </a:extLst>
          </p:cNvPr>
          <p:cNvSpPr/>
          <p:nvPr/>
        </p:nvSpPr>
        <p:spPr>
          <a:xfrm>
            <a:off x="831273" y="1579417"/>
            <a:ext cx="10534492" cy="439818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Platshållare för bildnummer 4">
            <a:extLst>
              <a:ext uri="{FF2B5EF4-FFF2-40B4-BE49-F238E27FC236}">
                <a16:creationId xmlns:a16="http://schemas.microsoft.com/office/drawing/2014/main" id="{FD92895A-BA5A-9255-7762-128A1AEF7505}"/>
              </a:ext>
            </a:extLst>
          </p:cNvPr>
          <p:cNvSpPr>
            <a:spLocks noGrp="1"/>
          </p:cNvSpPr>
          <p:nvPr>
            <p:ph type="sldNum" sz="quarter" idx="12"/>
          </p:nvPr>
        </p:nvSpPr>
        <p:spPr/>
        <p:txBody>
          <a:bodyPr/>
          <a:lstStyle/>
          <a:p>
            <a:fld id="{A96BDF98-47F6-474D-9A48-7BA703DF66EB}" type="slidenum">
              <a:rPr lang="sv-SE" smtClean="0"/>
              <a:pPr/>
              <a:t>10</a:t>
            </a:fld>
            <a:endParaRPr lang="sv-SE" dirty="0"/>
          </a:p>
        </p:txBody>
      </p:sp>
      <p:sp>
        <p:nvSpPr>
          <p:cNvPr id="6" name="Rubrik 5">
            <a:extLst>
              <a:ext uri="{FF2B5EF4-FFF2-40B4-BE49-F238E27FC236}">
                <a16:creationId xmlns:a16="http://schemas.microsoft.com/office/drawing/2014/main" id="{F1541358-87B2-B0D2-2A8C-9DDAEEF11F5A}"/>
              </a:ext>
            </a:extLst>
          </p:cNvPr>
          <p:cNvSpPr>
            <a:spLocks noGrp="1"/>
          </p:cNvSpPr>
          <p:nvPr>
            <p:ph type="title"/>
          </p:nvPr>
        </p:nvSpPr>
        <p:spPr/>
        <p:txBody>
          <a:bodyPr/>
          <a:lstStyle/>
          <a:p>
            <a:r>
              <a:rPr lang="sv-SE" dirty="0"/>
              <a:t>A push for </a:t>
            </a:r>
            <a:r>
              <a:rPr lang="sv-SE" dirty="0" err="1"/>
              <a:t>safety</a:t>
            </a:r>
            <a:r>
              <a:rPr lang="sv-SE" dirty="0"/>
              <a:t> </a:t>
            </a:r>
            <a:r>
              <a:rPr lang="sv-SE" dirty="0" err="1"/>
              <a:t>awareness</a:t>
            </a:r>
            <a:r>
              <a:rPr lang="sv-SE" dirty="0"/>
              <a:t> – </a:t>
            </a:r>
            <a:r>
              <a:rPr lang="sv-SE" dirty="0" err="1"/>
              <a:t>time</a:t>
            </a:r>
            <a:r>
              <a:rPr lang="sv-SE" dirty="0"/>
              <a:t> to </a:t>
            </a:r>
            <a:r>
              <a:rPr lang="sv-SE" dirty="0" err="1"/>
              <a:t>reflect</a:t>
            </a:r>
            <a:endParaRPr lang="sv-SE" dirty="0"/>
          </a:p>
        </p:txBody>
      </p:sp>
      <p:sp>
        <p:nvSpPr>
          <p:cNvPr id="11" name="textruta 10">
            <a:extLst>
              <a:ext uri="{FF2B5EF4-FFF2-40B4-BE49-F238E27FC236}">
                <a16:creationId xmlns:a16="http://schemas.microsoft.com/office/drawing/2014/main" id="{ADFC4868-DCD4-5C9D-178B-3677C7DA07CC}"/>
              </a:ext>
            </a:extLst>
          </p:cNvPr>
          <p:cNvSpPr txBox="1"/>
          <p:nvPr/>
        </p:nvSpPr>
        <p:spPr>
          <a:xfrm>
            <a:off x="1084643" y="1932964"/>
            <a:ext cx="10107311" cy="4647426"/>
          </a:xfrm>
          <a:prstGeom prst="rect">
            <a:avLst/>
          </a:prstGeom>
          <a:noFill/>
        </p:spPr>
        <p:txBody>
          <a:bodyPr wrap="square">
            <a:spAutoFit/>
          </a:bodyPr>
          <a:lstStyle/>
          <a:p>
            <a:r>
              <a:rPr lang="sv-SE" sz="3600" b="1" dirty="0" err="1">
                <a:solidFill>
                  <a:schemeClr val="bg1"/>
                </a:solidFill>
                <a:latin typeface="Figtree" pitchFamily="2" charset="0"/>
              </a:rPr>
              <a:t>Reflect</a:t>
            </a:r>
            <a:r>
              <a:rPr lang="sv-SE" sz="3600" b="1" dirty="0">
                <a:solidFill>
                  <a:schemeClr val="bg1"/>
                </a:solidFill>
                <a:latin typeface="Figtree" pitchFamily="2" charset="0"/>
              </a:rPr>
              <a:t> on:</a:t>
            </a:r>
          </a:p>
          <a:p>
            <a:endParaRPr lang="sv-SE" sz="3600" dirty="0">
              <a:solidFill>
                <a:schemeClr val="bg1"/>
              </a:solidFill>
              <a:latin typeface="Figtree" pitchFamily="2" charset="0"/>
            </a:endParaRPr>
          </a:p>
          <a:p>
            <a:pPr marL="533400" indent="-533400">
              <a:buFont typeface="+mj-lt"/>
              <a:buAutoNum type="arabicPeriod"/>
            </a:pPr>
            <a:r>
              <a:rPr lang="sv-SE" sz="3200" dirty="0" err="1">
                <a:solidFill>
                  <a:schemeClr val="bg1"/>
                </a:solidFill>
                <a:latin typeface="Figtree" pitchFamily="2" charset="0"/>
              </a:rPr>
              <a:t>What</a:t>
            </a:r>
            <a:r>
              <a:rPr lang="sv-SE" sz="3200" dirty="0">
                <a:solidFill>
                  <a:schemeClr val="bg1"/>
                </a:solidFill>
                <a:latin typeface="Figtree" pitchFamily="2" charset="0"/>
              </a:rPr>
              <a:t> </a:t>
            </a:r>
            <a:r>
              <a:rPr lang="sv-SE" sz="3200" dirty="0" err="1">
                <a:solidFill>
                  <a:schemeClr val="bg1"/>
                </a:solidFill>
                <a:latin typeface="Figtree" pitchFamily="2" charset="0"/>
              </a:rPr>
              <a:t>does</a:t>
            </a:r>
            <a:r>
              <a:rPr lang="sv-SE" sz="3200" dirty="0">
                <a:solidFill>
                  <a:schemeClr val="bg1"/>
                </a:solidFill>
                <a:latin typeface="Figtree" pitchFamily="2" charset="0"/>
              </a:rPr>
              <a:t> ”</a:t>
            </a:r>
            <a:r>
              <a:rPr lang="sv-SE" sz="3200" dirty="0" err="1">
                <a:solidFill>
                  <a:schemeClr val="bg1"/>
                </a:solidFill>
                <a:latin typeface="Figtree" pitchFamily="2" charset="0"/>
              </a:rPr>
              <a:t>think</a:t>
            </a:r>
            <a:r>
              <a:rPr lang="sv-SE" sz="3200" dirty="0">
                <a:solidFill>
                  <a:schemeClr val="bg1"/>
                </a:solidFill>
                <a:latin typeface="Figtree" pitchFamily="2" charset="0"/>
              </a:rPr>
              <a:t> </a:t>
            </a:r>
            <a:r>
              <a:rPr lang="sv-SE" sz="3200" dirty="0" err="1">
                <a:solidFill>
                  <a:schemeClr val="bg1"/>
                </a:solidFill>
                <a:latin typeface="Figtree" pitchFamily="2" charset="0"/>
              </a:rPr>
              <a:t>ahead</a:t>
            </a:r>
            <a:r>
              <a:rPr lang="sv-SE" sz="3200" dirty="0">
                <a:solidFill>
                  <a:schemeClr val="bg1"/>
                </a:solidFill>
                <a:latin typeface="Figtree" pitchFamily="2" charset="0"/>
              </a:rPr>
              <a:t>” </a:t>
            </a:r>
            <a:r>
              <a:rPr lang="sv-SE" sz="3200" dirty="0" err="1">
                <a:solidFill>
                  <a:schemeClr val="bg1"/>
                </a:solidFill>
                <a:latin typeface="Figtree" pitchFamily="2" charset="0"/>
              </a:rPr>
              <a:t>mean</a:t>
            </a:r>
            <a:r>
              <a:rPr lang="sv-SE" sz="3200" dirty="0">
                <a:solidFill>
                  <a:schemeClr val="bg1"/>
                </a:solidFill>
                <a:latin typeface="Figtree" pitchFamily="2" charset="0"/>
              </a:rPr>
              <a:t> to </a:t>
            </a:r>
            <a:r>
              <a:rPr lang="sv-SE" sz="3200" dirty="0" err="1">
                <a:solidFill>
                  <a:schemeClr val="bg1"/>
                </a:solidFill>
                <a:latin typeface="Figtree" pitchFamily="2" charset="0"/>
              </a:rPr>
              <a:t>me</a:t>
            </a:r>
            <a:r>
              <a:rPr lang="sv-SE" sz="3200" dirty="0">
                <a:solidFill>
                  <a:schemeClr val="bg1"/>
                </a:solidFill>
                <a:latin typeface="Figtree" pitchFamily="2" charset="0"/>
              </a:rPr>
              <a:t>, in the </a:t>
            </a:r>
            <a:r>
              <a:rPr lang="sv-SE" sz="3200" dirty="0" err="1">
                <a:solidFill>
                  <a:schemeClr val="bg1"/>
                </a:solidFill>
                <a:latin typeface="Figtree" pitchFamily="2" charset="0"/>
              </a:rPr>
              <a:t>workplace</a:t>
            </a:r>
            <a:r>
              <a:rPr lang="sv-SE" sz="3200" dirty="0">
                <a:solidFill>
                  <a:schemeClr val="bg1"/>
                </a:solidFill>
                <a:latin typeface="Figtree" pitchFamily="2" charset="0"/>
              </a:rPr>
              <a:t>?</a:t>
            </a:r>
          </a:p>
          <a:p>
            <a:pPr marL="533400" indent="-533400">
              <a:buFont typeface="+mj-lt"/>
              <a:buAutoNum type="arabicPeriod"/>
            </a:pPr>
            <a:endParaRPr lang="sv-SE" sz="3200" dirty="0">
              <a:solidFill>
                <a:schemeClr val="bg1"/>
              </a:solidFill>
              <a:latin typeface="Figtree" pitchFamily="2" charset="0"/>
            </a:endParaRPr>
          </a:p>
          <a:p>
            <a:pPr marL="533400" indent="-533400">
              <a:buFont typeface="+mj-lt"/>
              <a:buAutoNum type="arabicPeriod"/>
            </a:pPr>
            <a:r>
              <a:rPr lang="sv-SE" sz="3200" dirty="0">
                <a:solidFill>
                  <a:schemeClr val="bg1"/>
                </a:solidFill>
                <a:latin typeface="Figtree" pitchFamily="2" charset="0"/>
              </a:rPr>
              <a:t>In </a:t>
            </a:r>
            <a:r>
              <a:rPr lang="sv-SE" sz="3200" dirty="0" err="1">
                <a:solidFill>
                  <a:schemeClr val="bg1"/>
                </a:solidFill>
                <a:latin typeface="Figtree" pitchFamily="2" charset="0"/>
              </a:rPr>
              <a:t>what</a:t>
            </a:r>
            <a:r>
              <a:rPr lang="sv-SE" sz="3200" dirty="0">
                <a:solidFill>
                  <a:schemeClr val="bg1"/>
                </a:solidFill>
                <a:latin typeface="Figtree" pitchFamily="2" charset="0"/>
              </a:rPr>
              <a:t> </a:t>
            </a:r>
            <a:r>
              <a:rPr lang="sv-SE" sz="3200" dirty="0" err="1">
                <a:solidFill>
                  <a:schemeClr val="bg1"/>
                </a:solidFill>
                <a:latin typeface="Figtree" pitchFamily="2" charset="0"/>
              </a:rPr>
              <a:t>way</a:t>
            </a:r>
            <a:r>
              <a:rPr lang="sv-SE" sz="3200" dirty="0">
                <a:solidFill>
                  <a:schemeClr val="bg1"/>
                </a:solidFill>
                <a:latin typeface="Figtree" pitchFamily="2" charset="0"/>
              </a:rPr>
              <a:t> </a:t>
            </a:r>
            <a:r>
              <a:rPr lang="sv-SE" sz="3200" dirty="0" err="1">
                <a:solidFill>
                  <a:schemeClr val="bg1"/>
                </a:solidFill>
                <a:latin typeface="Figtree" pitchFamily="2" charset="0"/>
              </a:rPr>
              <a:t>does</a:t>
            </a:r>
            <a:r>
              <a:rPr lang="sv-SE" sz="3200" dirty="0">
                <a:solidFill>
                  <a:schemeClr val="bg1"/>
                </a:solidFill>
                <a:latin typeface="Figtree" pitchFamily="2" charset="0"/>
              </a:rPr>
              <a:t> ”</a:t>
            </a:r>
            <a:r>
              <a:rPr lang="sv-SE" sz="3200" dirty="0" err="1">
                <a:solidFill>
                  <a:schemeClr val="bg1"/>
                </a:solidFill>
                <a:latin typeface="Figtree" pitchFamily="2" charset="0"/>
              </a:rPr>
              <a:t>think</a:t>
            </a:r>
            <a:r>
              <a:rPr lang="sv-SE" sz="3200" dirty="0">
                <a:solidFill>
                  <a:schemeClr val="bg1"/>
                </a:solidFill>
                <a:latin typeface="Figtree" pitchFamily="2" charset="0"/>
              </a:rPr>
              <a:t> </a:t>
            </a:r>
            <a:r>
              <a:rPr lang="sv-SE" sz="3200" dirty="0" err="1">
                <a:solidFill>
                  <a:schemeClr val="bg1"/>
                </a:solidFill>
                <a:latin typeface="Figtree" pitchFamily="2" charset="0"/>
              </a:rPr>
              <a:t>ahead</a:t>
            </a:r>
            <a:r>
              <a:rPr lang="sv-SE" sz="3200" dirty="0">
                <a:solidFill>
                  <a:schemeClr val="bg1"/>
                </a:solidFill>
                <a:latin typeface="Figtree" pitchFamily="2" charset="0"/>
              </a:rPr>
              <a:t>”  </a:t>
            </a:r>
            <a:r>
              <a:rPr lang="sv-SE" sz="3200" dirty="0" err="1">
                <a:solidFill>
                  <a:schemeClr val="bg1"/>
                </a:solidFill>
                <a:latin typeface="Figtree" pitchFamily="2" charset="0"/>
              </a:rPr>
              <a:t>help</a:t>
            </a:r>
            <a:r>
              <a:rPr lang="sv-SE" sz="3200" dirty="0">
                <a:solidFill>
                  <a:schemeClr val="bg1"/>
                </a:solidFill>
                <a:latin typeface="Figtree" pitchFamily="2" charset="0"/>
              </a:rPr>
              <a:t> </a:t>
            </a:r>
            <a:r>
              <a:rPr lang="sv-SE" sz="3200" dirty="0" err="1">
                <a:solidFill>
                  <a:schemeClr val="bg1"/>
                </a:solidFill>
                <a:latin typeface="Figtree" pitchFamily="2" charset="0"/>
              </a:rPr>
              <a:t>us</a:t>
            </a:r>
            <a:r>
              <a:rPr lang="sv-SE" sz="3200" dirty="0">
                <a:solidFill>
                  <a:schemeClr val="bg1"/>
                </a:solidFill>
                <a:latin typeface="Figtree" pitchFamily="2" charset="0"/>
              </a:rPr>
              <a:t> </a:t>
            </a:r>
            <a:br>
              <a:rPr lang="sv-SE" sz="3200" dirty="0">
                <a:solidFill>
                  <a:schemeClr val="bg1"/>
                </a:solidFill>
                <a:latin typeface="Figtree" pitchFamily="2" charset="0"/>
              </a:rPr>
            </a:br>
            <a:r>
              <a:rPr lang="sv-SE" sz="3200" dirty="0" err="1">
                <a:solidFill>
                  <a:schemeClr val="bg1"/>
                </a:solidFill>
                <a:latin typeface="Figtree" pitchFamily="2" charset="0"/>
              </a:rPr>
              <a:t>increase</a:t>
            </a:r>
            <a:r>
              <a:rPr lang="sv-SE" sz="3200" dirty="0">
                <a:solidFill>
                  <a:schemeClr val="bg1"/>
                </a:solidFill>
                <a:latin typeface="Figtree" pitchFamily="2" charset="0"/>
              </a:rPr>
              <a:t> </a:t>
            </a:r>
            <a:r>
              <a:rPr lang="sv-SE" sz="3200" dirty="0" err="1">
                <a:solidFill>
                  <a:schemeClr val="bg1"/>
                </a:solidFill>
                <a:latin typeface="Figtree" pitchFamily="2" charset="0"/>
              </a:rPr>
              <a:t>safety</a:t>
            </a:r>
            <a:r>
              <a:rPr lang="sv-SE" sz="3200" dirty="0">
                <a:solidFill>
                  <a:schemeClr val="bg1"/>
                </a:solidFill>
                <a:latin typeface="Figtree" pitchFamily="2" charset="0"/>
              </a:rPr>
              <a:t> in </a:t>
            </a:r>
            <a:r>
              <a:rPr lang="sv-SE" sz="3200" dirty="0" err="1">
                <a:solidFill>
                  <a:schemeClr val="bg1"/>
                </a:solidFill>
                <a:latin typeface="Figtree" pitchFamily="2" charset="0"/>
              </a:rPr>
              <a:t>our</a:t>
            </a:r>
            <a:r>
              <a:rPr lang="sv-SE" sz="3200" dirty="0">
                <a:solidFill>
                  <a:schemeClr val="bg1"/>
                </a:solidFill>
                <a:latin typeface="Figtree" pitchFamily="2" charset="0"/>
              </a:rPr>
              <a:t> </a:t>
            </a:r>
            <a:r>
              <a:rPr lang="sv-SE" sz="3200" dirty="0" err="1">
                <a:solidFill>
                  <a:schemeClr val="bg1"/>
                </a:solidFill>
                <a:latin typeface="Figtree" pitchFamily="2" charset="0"/>
              </a:rPr>
              <a:t>workplace</a:t>
            </a:r>
            <a:r>
              <a:rPr lang="sv-SE" sz="3200" dirty="0">
                <a:solidFill>
                  <a:schemeClr val="bg1"/>
                </a:solidFill>
                <a:latin typeface="Figtree" pitchFamily="2" charset="0"/>
              </a:rPr>
              <a:t>? </a:t>
            </a:r>
            <a:br>
              <a:rPr lang="sv-SE" sz="3200" dirty="0">
                <a:solidFill>
                  <a:schemeClr val="bg1"/>
                </a:solidFill>
                <a:latin typeface="Figtree" pitchFamily="2" charset="0"/>
              </a:rPr>
            </a:br>
            <a:r>
              <a:rPr lang="sv-SE" sz="2400" i="1" dirty="0">
                <a:solidFill>
                  <a:schemeClr val="bg1"/>
                </a:solidFill>
                <a:latin typeface="Figtree" pitchFamily="2" charset="0"/>
              </a:rPr>
              <a:t>Think </a:t>
            </a:r>
            <a:r>
              <a:rPr lang="sv-SE" sz="2400" i="1" dirty="0" err="1">
                <a:solidFill>
                  <a:schemeClr val="bg1"/>
                </a:solidFill>
                <a:latin typeface="Figtree" pitchFamily="2" charset="0"/>
              </a:rPr>
              <a:t>of</a:t>
            </a:r>
            <a:r>
              <a:rPr lang="sv-SE" sz="2400" i="1" dirty="0">
                <a:solidFill>
                  <a:schemeClr val="bg1"/>
                </a:solidFill>
                <a:latin typeface="Figtree" pitchFamily="2" charset="0"/>
              </a:rPr>
              <a:t> a </a:t>
            </a:r>
            <a:r>
              <a:rPr lang="sv-SE" sz="2400" i="1" dirty="0" err="1">
                <a:solidFill>
                  <a:schemeClr val="bg1"/>
                </a:solidFill>
                <a:latin typeface="Figtree" pitchFamily="2" charset="0"/>
              </a:rPr>
              <a:t>few</a:t>
            </a:r>
            <a:r>
              <a:rPr lang="sv-SE" sz="2400" i="1" dirty="0">
                <a:solidFill>
                  <a:schemeClr val="bg1"/>
                </a:solidFill>
                <a:latin typeface="Figtree" pitchFamily="2" charset="0"/>
              </a:rPr>
              <a:t> </a:t>
            </a:r>
            <a:r>
              <a:rPr lang="sv-SE" sz="2400" i="1" dirty="0" err="1">
                <a:solidFill>
                  <a:schemeClr val="bg1"/>
                </a:solidFill>
                <a:latin typeface="Figtree" pitchFamily="2" charset="0"/>
              </a:rPr>
              <a:t>examples</a:t>
            </a:r>
            <a:endParaRPr lang="sv-SE" sz="2400" i="1" dirty="0">
              <a:solidFill>
                <a:schemeClr val="bg1"/>
              </a:solidFill>
              <a:latin typeface="Figtree" pitchFamily="2" charset="0"/>
            </a:endParaRPr>
          </a:p>
          <a:p>
            <a:endParaRPr lang="sv-SE" sz="3600" dirty="0">
              <a:solidFill>
                <a:schemeClr val="bg1"/>
              </a:solidFill>
              <a:latin typeface="Figtree" pitchFamily="2" charset="0"/>
            </a:endParaRPr>
          </a:p>
        </p:txBody>
      </p:sp>
      <p:sp>
        <p:nvSpPr>
          <p:cNvPr id="13" name="Rektangel 12">
            <a:extLst>
              <a:ext uri="{FF2B5EF4-FFF2-40B4-BE49-F238E27FC236}">
                <a16:creationId xmlns:a16="http://schemas.microsoft.com/office/drawing/2014/main" id="{1E307FD2-C1DE-9E42-D67E-1CF9DBEE2134}"/>
              </a:ext>
            </a:extLst>
          </p:cNvPr>
          <p:cNvSpPr/>
          <p:nvPr/>
        </p:nvSpPr>
        <p:spPr>
          <a:xfrm>
            <a:off x="7748028" y="214400"/>
            <a:ext cx="4074695" cy="2030316"/>
          </a:xfrm>
          <a:prstGeom prst="rect">
            <a:avLst/>
          </a:prstGeom>
          <a:solidFill>
            <a:srgbClr val="FFD7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rgbClr val="FF0000"/>
                </a:solidFill>
              </a:rPr>
              <a:t>Denna bild kan användas under </a:t>
            </a:r>
            <a:r>
              <a:rPr lang="sv-SE" dirty="0" err="1">
                <a:solidFill>
                  <a:srgbClr val="FF0000"/>
                </a:solidFill>
              </a:rPr>
              <a:t>säkerhetspushen</a:t>
            </a:r>
            <a:r>
              <a:rPr lang="sv-SE" dirty="0">
                <a:solidFill>
                  <a:srgbClr val="FF0000"/>
                </a:solidFill>
              </a:rPr>
              <a:t> för att visa frågorna på en skärm eller med projektor. QR-koden länkar till den digitala lösningen för att svara på frågorna.</a:t>
            </a:r>
          </a:p>
          <a:p>
            <a:pPr algn="ctr"/>
            <a:r>
              <a:rPr lang="sv-SE" sz="1200" dirty="0">
                <a:solidFill>
                  <a:srgbClr val="FF0000"/>
                </a:solidFill>
              </a:rPr>
              <a:t>(Justera denna bilden så den passar er och plocka bort denna orangea ruta)</a:t>
            </a:r>
          </a:p>
        </p:txBody>
      </p:sp>
      <p:sp>
        <p:nvSpPr>
          <p:cNvPr id="8" name="Rektangel 7">
            <a:extLst>
              <a:ext uri="{FF2B5EF4-FFF2-40B4-BE49-F238E27FC236}">
                <a16:creationId xmlns:a16="http://schemas.microsoft.com/office/drawing/2014/main" id="{975EFD5C-8DE8-7243-B55E-79AC1B57BD42}"/>
              </a:ext>
            </a:extLst>
          </p:cNvPr>
          <p:cNvSpPr/>
          <p:nvPr/>
        </p:nvSpPr>
        <p:spPr>
          <a:xfrm>
            <a:off x="10067635" y="4671676"/>
            <a:ext cx="1576552" cy="156604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textruta 8">
            <a:extLst>
              <a:ext uri="{FF2B5EF4-FFF2-40B4-BE49-F238E27FC236}">
                <a16:creationId xmlns:a16="http://schemas.microsoft.com/office/drawing/2014/main" id="{CB121045-9A45-EE54-477A-DD74C064BA98}"/>
              </a:ext>
            </a:extLst>
          </p:cNvPr>
          <p:cNvSpPr txBox="1"/>
          <p:nvPr/>
        </p:nvSpPr>
        <p:spPr>
          <a:xfrm>
            <a:off x="9998185" y="6177088"/>
            <a:ext cx="1824538" cy="369332"/>
          </a:xfrm>
          <a:prstGeom prst="rect">
            <a:avLst/>
          </a:prstGeom>
          <a:noFill/>
        </p:spPr>
        <p:txBody>
          <a:bodyPr wrap="none" rtlCol="0">
            <a:spAutoFit/>
          </a:bodyPr>
          <a:lstStyle/>
          <a:p>
            <a:pPr algn="l"/>
            <a:r>
              <a:rPr lang="sv-SE" dirty="0" err="1">
                <a:latin typeface="Figtree" pitchFamily="2" charset="0"/>
              </a:rPr>
              <a:t>Answer</a:t>
            </a:r>
            <a:r>
              <a:rPr lang="sv-SE" dirty="0">
                <a:latin typeface="Figtree" pitchFamily="2" charset="0"/>
              </a:rPr>
              <a:t> </a:t>
            </a:r>
            <a:r>
              <a:rPr lang="sv-SE" dirty="0" err="1">
                <a:latin typeface="Figtree" pitchFamily="2" charset="0"/>
              </a:rPr>
              <a:t>digitally</a:t>
            </a:r>
            <a:endParaRPr lang="sv-SE" dirty="0">
              <a:latin typeface="Figtree" pitchFamily="2" charset="0"/>
            </a:endParaRPr>
          </a:p>
        </p:txBody>
      </p:sp>
      <p:pic>
        <p:nvPicPr>
          <p:cNvPr id="2" name="Bildobjekt 1">
            <a:extLst>
              <a:ext uri="{FF2B5EF4-FFF2-40B4-BE49-F238E27FC236}">
                <a16:creationId xmlns:a16="http://schemas.microsoft.com/office/drawing/2014/main" id="{615D1370-ADDC-3585-1E7C-F825794EEEB2}"/>
              </a:ext>
            </a:extLst>
          </p:cNvPr>
          <p:cNvPicPr>
            <a:picLocks noChangeAspect="1"/>
          </p:cNvPicPr>
          <p:nvPr/>
        </p:nvPicPr>
        <p:blipFill>
          <a:blip r:embed="rId2"/>
          <a:stretch>
            <a:fillRect/>
          </a:stretch>
        </p:blipFill>
        <p:spPr>
          <a:xfrm>
            <a:off x="10107581" y="4709520"/>
            <a:ext cx="1495723" cy="1495723"/>
          </a:xfrm>
          <a:prstGeom prst="rect">
            <a:avLst/>
          </a:prstGeom>
        </p:spPr>
      </p:pic>
    </p:spTree>
    <p:extLst>
      <p:ext uri="{BB962C8B-B14F-4D97-AF65-F5344CB8AC3E}">
        <p14:creationId xmlns:p14="http://schemas.microsoft.com/office/powerpoint/2010/main" val="1505225662"/>
      </p:ext>
    </p:extLst>
  </p:cSld>
  <p:clrMapOvr>
    <a:masterClrMapping/>
  </p:clrMapOvr>
</p:sld>
</file>

<file path=ppt/theme/theme1.xml><?xml version="1.0" encoding="utf-8"?>
<a:theme xmlns:a="http://schemas.openxmlformats.org/drawingml/2006/main" name="HN-Mall-240527">
  <a:themeElements>
    <a:clrScheme name="Håll Nollan">
      <a:dk1>
        <a:srgbClr val="115E6A"/>
      </a:dk1>
      <a:lt1>
        <a:srgbClr val="FFFFFF"/>
      </a:lt1>
      <a:dk2>
        <a:srgbClr val="115E6B"/>
      </a:dk2>
      <a:lt2>
        <a:srgbClr val="F3F1F1"/>
      </a:lt2>
      <a:accent1>
        <a:srgbClr val="307F85"/>
      </a:accent1>
      <a:accent2>
        <a:srgbClr val="00416D"/>
      </a:accent2>
      <a:accent3>
        <a:srgbClr val="B8DA5E"/>
      </a:accent3>
      <a:accent4>
        <a:srgbClr val="92004D"/>
      </a:accent4>
      <a:accent5>
        <a:srgbClr val="599E9D"/>
      </a:accent5>
      <a:accent6>
        <a:srgbClr val="5E7C9B"/>
      </a:accent6>
      <a:hlink>
        <a:srgbClr val="B8DA5E"/>
      </a:hlink>
      <a:folHlink>
        <a:srgbClr val="B8DB5E"/>
      </a:folHlink>
    </a:clrScheme>
    <a:fontScheme name="Garamond">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err="1" smtClean="0">
            <a:latin typeface="Figtree" pitchFamily="2" charset="0"/>
          </a:defRPr>
        </a:defPPr>
      </a:lstStyle>
    </a:txDef>
  </a:objectDefaults>
  <a:extraClrSchemeLst/>
  <a:extLst>
    <a:ext uri="{05A4C25C-085E-4340-85A3-A5531E510DB2}">
      <thm15:themeFamily xmlns:thm15="http://schemas.microsoft.com/office/thememl/2012/main" name="HN-Mall-240527" id="{BA72B2C6-9FE1-6D4F-A3F0-702B83CEB878}" vid="{948B1325-6863-2B4F-8713-7D295CB9DE78}"/>
    </a:ext>
  </a:extLst>
</a:theme>
</file>

<file path=ppt/theme/theme2.xml><?xml version="1.0" encoding="utf-8"?>
<a:theme xmlns:a="http://schemas.openxmlformats.org/drawingml/2006/main" name="Dokumentation_Håll Nollan">
  <a:themeElements>
    <a:clrScheme name="Håll Nollan">
      <a:dk1>
        <a:srgbClr val="115E6A"/>
      </a:dk1>
      <a:lt1>
        <a:srgbClr val="FFFFFF"/>
      </a:lt1>
      <a:dk2>
        <a:srgbClr val="115E6B"/>
      </a:dk2>
      <a:lt2>
        <a:srgbClr val="F3F1F1"/>
      </a:lt2>
      <a:accent1>
        <a:srgbClr val="307F85"/>
      </a:accent1>
      <a:accent2>
        <a:srgbClr val="00416D"/>
      </a:accent2>
      <a:accent3>
        <a:srgbClr val="B8DA5E"/>
      </a:accent3>
      <a:accent4>
        <a:srgbClr val="92004D"/>
      </a:accent4>
      <a:accent5>
        <a:srgbClr val="599E9D"/>
      </a:accent5>
      <a:accent6>
        <a:srgbClr val="5E7C9B"/>
      </a:accent6>
      <a:hlink>
        <a:srgbClr val="B8DA5E"/>
      </a:hlink>
      <a:folHlink>
        <a:srgbClr val="B8DB5E"/>
      </a:folHlink>
    </a:clrScheme>
    <a:fontScheme name="Garamond">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åll Nollan Mall" id="{83CE4615-8A59-B541-8D4D-D8A6FCBE57E5}" vid="{0DBC8B6E-E7D8-EB4D-A4AF-621795F21005}"/>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765D14E49A8B74ABCA6CCD44D959416" ma:contentTypeVersion="18" ma:contentTypeDescription="Skapa ett nytt dokument." ma:contentTypeScope="" ma:versionID="28b7d4fb2447677a44ff439e8d03b679">
  <xsd:schema xmlns:xsd="http://www.w3.org/2001/XMLSchema" xmlns:xs="http://www.w3.org/2001/XMLSchema" xmlns:p="http://schemas.microsoft.com/office/2006/metadata/properties" xmlns:ns2="96077d9e-8355-4ed9-9447-029eb1a8a9e6" xmlns:ns3="77eae6e3-962d-4de5-8427-135b74c9b58d" targetNamespace="http://schemas.microsoft.com/office/2006/metadata/properties" ma:root="true" ma:fieldsID="74af9e29ec3a9aff0cd425ff300ed15d" ns2:_="" ns3:_="">
    <xsd:import namespace="96077d9e-8355-4ed9-9447-029eb1a8a9e6"/>
    <xsd:import namespace="77eae6e3-962d-4de5-8427-135b74c9b58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077d9e-8355-4ed9-9447-029eb1a8a9e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Bildmarkeringar" ma:readOnly="false" ma:fieldId="{5cf76f15-5ced-4ddc-b409-7134ff3c332f}" ma:taxonomyMulti="true" ma:sspId="c1a0697f-eeca-465e-81c1-fe6332cbecb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7eae6e3-962d-4de5-8427-135b74c9b58d"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e9e2707f-081b-47d0-9d13-cfcb2556c39f}" ma:internalName="TaxCatchAll" ma:showField="CatchAllData" ma:web="77eae6e3-962d-4de5-8427-135b74c9b58d">
      <xsd:complexType>
        <xsd:complexContent>
          <xsd:extension base="dms:MultiChoiceLookup">
            <xsd:sequence>
              <xsd:element name="Value" type="dms:Lookup" maxOccurs="unbounded" minOccurs="0" nillable="true"/>
            </xsd:sequence>
          </xsd:extension>
        </xsd:complexContent>
      </xsd:complexType>
    </xsd:element>
    <xsd:element name="SharedWithUsers" ma:index="24" nillable="true" ma:displayName="Dela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5" nillable="true" ma:displayName="Delat med informa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77eae6e3-962d-4de5-8427-135b74c9b58d" xsi:nil="true"/>
    <lcf76f155ced4ddcb4097134ff3c332f xmlns="96077d9e-8355-4ed9-9447-029eb1a8a9e6">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156F729-80E8-4CBD-B06B-ACFD7D5B75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077d9e-8355-4ed9-9447-029eb1a8a9e6"/>
    <ds:schemaRef ds:uri="77eae6e3-962d-4de5-8427-135b74c9b5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0FD747D-F243-4C84-8BAD-A622F2BE2166}">
  <ds:schemaRefs>
    <ds:schemaRef ds:uri="http://purl.org/dc/dcmitype/"/>
    <ds:schemaRef ds:uri="http://purl.org/dc/terms/"/>
    <ds:schemaRef ds:uri="http://schemas.microsoft.com/office/2006/documentManagement/types"/>
    <ds:schemaRef ds:uri="http://purl.org/dc/elements/1.1/"/>
    <ds:schemaRef ds:uri="http://www.w3.org/XML/1998/namespace"/>
    <ds:schemaRef ds:uri="http://schemas.openxmlformats.org/package/2006/metadata/core-properties"/>
    <ds:schemaRef ds:uri="77eae6e3-962d-4de5-8427-135b74c9b58d"/>
    <ds:schemaRef ds:uri="http://schemas.microsoft.com/office/infopath/2007/PartnerControls"/>
    <ds:schemaRef ds:uri="96077d9e-8355-4ed9-9447-029eb1a8a9e6"/>
    <ds:schemaRef ds:uri="http://schemas.microsoft.com/office/2006/metadata/properties"/>
  </ds:schemaRefs>
</ds:datastoreItem>
</file>

<file path=customXml/itemProps3.xml><?xml version="1.0" encoding="utf-8"?>
<ds:datastoreItem xmlns:ds="http://schemas.openxmlformats.org/officeDocument/2006/customXml" ds:itemID="{0B38FA31-1931-4B1C-A210-77A33F65EB6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HN-Mall-240527</Template>
  <TotalTime>431</TotalTime>
  <Words>2573</Words>
  <Application>Microsoft Macintosh PowerPoint</Application>
  <PresentationFormat>Bredbild</PresentationFormat>
  <Paragraphs>165</Paragraphs>
  <Slides>17</Slides>
  <Notes>2</Notes>
  <HiddenSlides>0</HiddenSlides>
  <MMClips>0</MMClips>
  <ScaleCrop>false</ScaleCrop>
  <HeadingPairs>
    <vt:vector size="6" baseType="variant">
      <vt:variant>
        <vt:lpstr>Använt teckensnitt</vt:lpstr>
      </vt:variant>
      <vt:variant>
        <vt:i4>8</vt:i4>
      </vt:variant>
      <vt:variant>
        <vt:lpstr>Tema</vt:lpstr>
      </vt:variant>
      <vt:variant>
        <vt:i4>2</vt:i4>
      </vt:variant>
      <vt:variant>
        <vt:lpstr>Bildrubriker</vt:lpstr>
      </vt:variant>
      <vt:variant>
        <vt:i4>17</vt:i4>
      </vt:variant>
    </vt:vector>
  </HeadingPairs>
  <TitlesOfParts>
    <vt:vector size="27" baseType="lpstr">
      <vt:lpstr>Figtree Light</vt:lpstr>
      <vt:lpstr>Figtree</vt:lpstr>
      <vt:lpstr>Wingdings</vt:lpstr>
      <vt:lpstr>Aptos</vt:lpstr>
      <vt:lpstr>Larken ExtraBold</vt:lpstr>
      <vt:lpstr>Figtree Medium</vt:lpstr>
      <vt:lpstr>Arial</vt:lpstr>
      <vt:lpstr>Figtree SemiBold</vt:lpstr>
      <vt:lpstr>HN-Mall-240527</vt:lpstr>
      <vt:lpstr>Dokumentation_Håll Nollan</vt:lpstr>
      <vt:lpstr>Instruktion till reflektionsövning</vt:lpstr>
      <vt:lpstr>Håll Nollans säkerhetspush </vt:lpstr>
      <vt:lpstr>Beskrivning av reflektionsövningen</vt:lpstr>
      <vt:lpstr>Olika varianter på reflektionsövningen – instruktion för att välja</vt:lpstr>
      <vt:lpstr>Beskrivning av de olika varianterna</vt:lpstr>
      <vt:lpstr>BAS-varianten</vt:lpstr>
      <vt:lpstr>BAS-varianten – tid: ca 2-4 minuter</vt:lpstr>
      <vt:lpstr>Håll Nollans säkerhetspush – tid att reflektera</vt:lpstr>
      <vt:lpstr>A push for safety awareness – time to reflect</vt:lpstr>
      <vt:lpstr>MELLAN-varianten</vt:lpstr>
      <vt:lpstr>MELLAN-varianten – tid: ca 3-6 minuter</vt:lpstr>
      <vt:lpstr>Håll Nollans säkerhetspush – tid att reflektera</vt:lpstr>
      <vt:lpstr>A push for safety awareness – time to reflect</vt:lpstr>
      <vt:lpstr>WORKSHOP</vt:lpstr>
      <vt:lpstr>Workshop – vid senare tillfälle</vt:lpstr>
      <vt:lpstr>Håll Nollans säkerhetspush – tid att reflektera</vt:lpstr>
      <vt:lpstr>A push for safety awareness – time to reflect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Hanna Ågermo</dc:creator>
  <cp:lastModifiedBy>Hanna Ågermo</cp:lastModifiedBy>
  <cp:revision>19</cp:revision>
  <dcterms:created xsi:type="dcterms:W3CDTF">2024-05-27T19:55:04Z</dcterms:created>
  <dcterms:modified xsi:type="dcterms:W3CDTF">2025-06-18T21:58:37Z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0x0101002765D14E49A8B74ABCA6CCD44D959416</vt:lpwstr>
  </property>
  <property fmtid="{D5CDD505-2E9C-101B-9397-08002B2CF9AE}" pid="3" name="MediaServiceImageTags">
    <vt:lpwstr/>
  </property>
</Properties>
</file>