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6" r:id="rId5"/>
    <p:sldMasterId id="2147483710" r:id="rId6"/>
    <p:sldMasterId id="2147483734" r:id="rId7"/>
  </p:sldMasterIdLst>
  <p:notesMasterIdLst>
    <p:notesMasterId r:id="rId18"/>
  </p:notesMasterIdLst>
  <p:sldIdLst>
    <p:sldId id="314" r:id="rId8"/>
    <p:sldId id="1705" r:id="rId9"/>
    <p:sldId id="1761" r:id="rId10"/>
    <p:sldId id="1766" r:id="rId11"/>
    <p:sldId id="1762" r:id="rId12"/>
    <p:sldId id="1767" r:id="rId13"/>
    <p:sldId id="1763" r:id="rId14"/>
    <p:sldId id="1768" r:id="rId15"/>
    <p:sldId id="1765" r:id="rId16"/>
    <p:sldId id="1447" r:id="rId17"/>
  </p:sldIdLst>
  <p:sldSz cx="12192000" cy="6858000"/>
  <p:notesSz cx="6858000" cy="1638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461D2B04-9CAA-4916-9908-E688617EC88E}">
          <p14:sldIdLst>
            <p14:sldId id="314"/>
          </p14:sldIdLst>
        </p14:section>
        <p14:section name="Instruktion" id="{F53EA9EB-E1A5-4964-803F-F99F522DBBFF}">
          <p14:sldIdLst>
            <p14:sldId id="1705"/>
          </p14:sldIdLst>
        </p14:section>
        <p14:section name="BAS-varianten" id="{75E5A949-FA65-45D9-9DF8-624F925192B9}">
          <p14:sldIdLst>
            <p14:sldId id="1761"/>
            <p14:sldId id="1766"/>
          </p14:sldIdLst>
        </p14:section>
        <p14:section name="MELLAN-varianten" id="{3A4D170A-1BB8-4138-942F-0F6075E83727}">
          <p14:sldIdLst>
            <p14:sldId id="1762"/>
            <p14:sldId id="1767"/>
          </p14:sldIdLst>
        </p14:section>
        <p14:section name="UTÖKAD 2 varianter" id="{BA107C81-EA9C-934A-97D9-CB50D7170FC2}">
          <p14:sldIdLst>
            <p14:sldId id="1763"/>
            <p14:sldId id="1768"/>
            <p14:sldId id="1765"/>
            <p14:sldId id="144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78" autoAdjust="0"/>
    <p:restoredTop sz="94304" autoAdjust="0"/>
  </p:normalViewPr>
  <p:slideViewPr>
    <p:cSldViewPr snapToGrid="0">
      <p:cViewPr varScale="1">
        <p:scale>
          <a:sx n="98" d="100"/>
          <a:sy n="98" d="100"/>
        </p:scale>
        <p:origin x="1088" y="192"/>
      </p:cViewPr>
      <p:guideLst/>
    </p:cSldViewPr>
  </p:slideViewPr>
  <p:notesTextViewPr>
    <p:cViewPr>
      <p:scale>
        <a:sx n="1" d="1"/>
        <a:sy n="1" d="1"/>
      </p:scale>
      <p:origin x="0" y="0"/>
    </p:cViewPr>
  </p:notesTextViewPr>
  <p:sorterViewPr>
    <p:cViewPr>
      <p:scale>
        <a:sx n="100" d="100"/>
        <a:sy n="100" d="100"/>
      </p:scale>
      <p:origin x="0" y="-76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6/11/relationships/changesInfo" Target="changesInfos/changesInfo1.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 Ågermo" userId="c5dd156e-ce07-49b7-8107-569e9abe1f0c" providerId="ADAL" clId="{F109DEEC-3DC7-5205-AC9C-B25FD903EF63}"/>
    <pc:docChg chg="custSel delSld modSld modSection">
      <pc:chgData name="Hanna Ågermo" userId="c5dd156e-ce07-49b7-8107-569e9abe1f0c" providerId="ADAL" clId="{F109DEEC-3DC7-5205-AC9C-B25FD903EF63}" dt="2026-01-25T16:59:59.174" v="36" actId="20577"/>
      <pc:docMkLst>
        <pc:docMk/>
      </pc:docMkLst>
      <pc:sldChg chg="modSp mod">
        <pc:chgData name="Hanna Ågermo" userId="c5dd156e-ce07-49b7-8107-569e9abe1f0c" providerId="ADAL" clId="{F109DEEC-3DC7-5205-AC9C-B25FD903EF63}" dt="2026-01-25T16:57:33.316" v="2" actId="20577"/>
        <pc:sldMkLst>
          <pc:docMk/>
          <pc:sldMk cId="1970370165" sldId="314"/>
        </pc:sldMkLst>
        <pc:spChg chg="mod">
          <ac:chgData name="Hanna Ågermo" userId="c5dd156e-ce07-49b7-8107-569e9abe1f0c" providerId="ADAL" clId="{F109DEEC-3DC7-5205-AC9C-B25FD903EF63}" dt="2026-01-25T16:57:33.316" v="2" actId="20577"/>
          <ac:spMkLst>
            <pc:docMk/>
            <pc:sldMk cId="1970370165" sldId="314"/>
            <ac:spMk id="6" creationId="{96E86AC3-6703-4D85-B6B6-643FCDAEE00B}"/>
          </ac:spMkLst>
        </pc:spChg>
      </pc:sldChg>
      <pc:sldChg chg="modSp mod">
        <pc:chgData name="Hanna Ågermo" userId="c5dd156e-ce07-49b7-8107-569e9abe1f0c" providerId="ADAL" clId="{F109DEEC-3DC7-5205-AC9C-B25FD903EF63}" dt="2026-01-25T16:58:29.801" v="25" actId="20577"/>
        <pc:sldMkLst>
          <pc:docMk/>
          <pc:sldMk cId="1602880694" sldId="1705"/>
        </pc:sldMkLst>
        <pc:spChg chg="mod">
          <ac:chgData name="Hanna Ågermo" userId="c5dd156e-ce07-49b7-8107-569e9abe1f0c" providerId="ADAL" clId="{F109DEEC-3DC7-5205-AC9C-B25FD903EF63}" dt="2026-01-25T16:58:29.801" v="25" actId="20577"/>
          <ac:spMkLst>
            <pc:docMk/>
            <pc:sldMk cId="1602880694" sldId="1705"/>
            <ac:spMk id="2" creationId="{28014D86-E836-4956-924F-0F6605F64570}"/>
          </ac:spMkLst>
        </pc:spChg>
      </pc:sldChg>
      <pc:sldChg chg="del">
        <pc:chgData name="Hanna Ågermo" userId="c5dd156e-ce07-49b7-8107-569e9abe1f0c" providerId="ADAL" clId="{F109DEEC-3DC7-5205-AC9C-B25FD903EF63}" dt="2026-01-25T16:57:46.780" v="3" actId="2696"/>
        <pc:sldMkLst>
          <pc:docMk/>
          <pc:sldMk cId="1296859740" sldId="1759"/>
        </pc:sldMkLst>
      </pc:sldChg>
      <pc:sldChg chg="modSp mod">
        <pc:chgData name="Hanna Ågermo" userId="c5dd156e-ce07-49b7-8107-569e9abe1f0c" providerId="ADAL" clId="{F109DEEC-3DC7-5205-AC9C-B25FD903EF63}" dt="2026-01-25T16:58:48.367" v="26" actId="20577"/>
        <pc:sldMkLst>
          <pc:docMk/>
          <pc:sldMk cId="258166183" sldId="1761"/>
        </pc:sldMkLst>
        <pc:spChg chg="mod">
          <ac:chgData name="Hanna Ågermo" userId="c5dd156e-ce07-49b7-8107-569e9abe1f0c" providerId="ADAL" clId="{F109DEEC-3DC7-5205-AC9C-B25FD903EF63}" dt="2026-01-25T16:58:48.367" v="26" actId="20577"/>
          <ac:spMkLst>
            <pc:docMk/>
            <pc:sldMk cId="258166183" sldId="1761"/>
            <ac:spMk id="2" creationId="{28014D86-E836-4956-924F-0F6605F64570}"/>
          </ac:spMkLst>
        </pc:spChg>
      </pc:sldChg>
      <pc:sldChg chg="modSp mod">
        <pc:chgData name="Hanna Ågermo" userId="c5dd156e-ce07-49b7-8107-569e9abe1f0c" providerId="ADAL" clId="{F109DEEC-3DC7-5205-AC9C-B25FD903EF63}" dt="2026-01-25T16:59:29.251" v="30" actId="20577"/>
        <pc:sldMkLst>
          <pc:docMk/>
          <pc:sldMk cId="832458752" sldId="1762"/>
        </pc:sldMkLst>
        <pc:spChg chg="mod">
          <ac:chgData name="Hanna Ågermo" userId="c5dd156e-ce07-49b7-8107-569e9abe1f0c" providerId="ADAL" clId="{F109DEEC-3DC7-5205-AC9C-B25FD903EF63}" dt="2026-01-25T16:59:29.251" v="30" actId="20577"/>
          <ac:spMkLst>
            <pc:docMk/>
            <pc:sldMk cId="832458752" sldId="1762"/>
            <ac:spMk id="2" creationId="{28014D86-E836-4956-924F-0F6605F64570}"/>
          </ac:spMkLst>
        </pc:spChg>
      </pc:sldChg>
      <pc:sldChg chg="modSp mod">
        <pc:chgData name="Hanna Ågermo" userId="c5dd156e-ce07-49b7-8107-569e9abe1f0c" providerId="ADAL" clId="{F109DEEC-3DC7-5205-AC9C-B25FD903EF63}" dt="2026-01-25T16:59:48.322" v="34" actId="20577"/>
        <pc:sldMkLst>
          <pc:docMk/>
          <pc:sldMk cId="1285504482" sldId="1763"/>
        </pc:sldMkLst>
        <pc:spChg chg="mod">
          <ac:chgData name="Hanna Ågermo" userId="c5dd156e-ce07-49b7-8107-569e9abe1f0c" providerId="ADAL" clId="{F109DEEC-3DC7-5205-AC9C-B25FD903EF63}" dt="2026-01-25T16:59:48.322" v="34" actId="20577"/>
          <ac:spMkLst>
            <pc:docMk/>
            <pc:sldMk cId="1285504482" sldId="1763"/>
            <ac:spMk id="2" creationId="{28014D86-E836-4956-924F-0F6605F64570}"/>
          </ac:spMkLst>
        </pc:spChg>
      </pc:sldChg>
      <pc:sldChg chg="delSp modSp mod">
        <pc:chgData name="Hanna Ågermo" userId="c5dd156e-ce07-49b7-8107-569e9abe1f0c" providerId="ADAL" clId="{F109DEEC-3DC7-5205-AC9C-B25FD903EF63}" dt="2026-01-25T16:59:15.986" v="28" actId="20577"/>
        <pc:sldMkLst>
          <pc:docMk/>
          <pc:sldMk cId="745164750" sldId="1766"/>
        </pc:sldMkLst>
        <pc:spChg chg="mod">
          <ac:chgData name="Hanna Ågermo" userId="c5dd156e-ce07-49b7-8107-569e9abe1f0c" providerId="ADAL" clId="{F109DEEC-3DC7-5205-AC9C-B25FD903EF63}" dt="2026-01-25T16:59:15.986" v="28" actId="20577"/>
          <ac:spMkLst>
            <pc:docMk/>
            <pc:sldMk cId="745164750" sldId="1766"/>
            <ac:spMk id="2" creationId="{1E6116C4-70EE-8C48-A669-6EAA5933AC7F}"/>
          </ac:spMkLst>
        </pc:spChg>
        <pc:grpChg chg="del">
          <ac:chgData name="Hanna Ågermo" userId="c5dd156e-ce07-49b7-8107-569e9abe1f0c" providerId="ADAL" clId="{F109DEEC-3DC7-5205-AC9C-B25FD903EF63}" dt="2026-01-25T16:59:07.335" v="27" actId="478"/>
          <ac:grpSpMkLst>
            <pc:docMk/>
            <pc:sldMk cId="745164750" sldId="1766"/>
            <ac:grpSpMk id="10" creationId="{895A85DC-A8D0-6B4F-879F-D020F9E6C664}"/>
          </ac:grpSpMkLst>
        </pc:grpChg>
      </pc:sldChg>
      <pc:sldChg chg="delSp modSp mod">
        <pc:chgData name="Hanna Ågermo" userId="c5dd156e-ce07-49b7-8107-569e9abe1f0c" providerId="ADAL" clId="{F109DEEC-3DC7-5205-AC9C-B25FD903EF63}" dt="2026-01-25T16:59:40.112" v="32" actId="20577"/>
        <pc:sldMkLst>
          <pc:docMk/>
          <pc:sldMk cId="968458559" sldId="1767"/>
        </pc:sldMkLst>
        <pc:spChg chg="mod">
          <ac:chgData name="Hanna Ågermo" userId="c5dd156e-ce07-49b7-8107-569e9abe1f0c" providerId="ADAL" clId="{F109DEEC-3DC7-5205-AC9C-B25FD903EF63}" dt="2026-01-25T16:59:40.112" v="32" actId="20577"/>
          <ac:spMkLst>
            <pc:docMk/>
            <pc:sldMk cId="968458559" sldId="1767"/>
            <ac:spMk id="15" creationId="{F108BAAD-E0E7-DD4D-96A6-A0C7688FE6EC}"/>
          </ac:spMkLst>
        </pc:spChg>
        <pc:grpChg chg="del">
          <ac:chgData name="Hanna Ågermo" userId="c5dd156e-ce07-49b7-8107-569e9abe1f0c" providerId="ADAL" clId="{F109DEEC-3DC7-5205-AC9C-B25FD903EF63}" dt="2026-01-25T16:59:34.031" v="31" actId="478"/>
          <ac:grpSpMkLst>
            <pc:docMk/>
            <pc:sldMk cId="968458559" sldId="1767"/>
            <ac:grpSpMk id="10" creationId="{895A85DC-A8D0-6B4F-879F-D020F9E6C664}"/>
          </ac:grpSpMkLst>
        </pc:grpChg>
      </pc:sldChg>
      <pc:sldChg chg="delSp modSp mod">
        <pc:chgData name="Hanna Ågermo" userId="c5dd156e-ce07-49b7-8107-569e9abe1f0c" providerId="ADAL" clId="{F109DEEC-3DC7-5205-AC9C-B25FD903EF63}" dt="2026-01-25T16:59:59.174" v="36" actId="20577"/>
        <pc:sldMkLst>
          <pc:docMk/>
          <pc:sldMk cId="4252125008" sldId="1768"/>
        </pc:sldMkLst>
        <pc:spChg chg="mod">
          <ac:chgData name="Hanna Ågermo" userId="c5dd156e-ce07-49b7-8107-569e9abe1f0c" providerId="ADAL" clId="{F109DEEC-3DC7-5205-AC9C-B25FD903EF63}" dt="2026-01-25T16:59:59.174" v="36" actId="20577"/>
          <ac:spMkLst>
            <pc:docMk/>
            <pc:sldMk cId="4252125008" sldId="1768"/>
            <ac:spMk id="15" creationId="{65450BED-0325-C54C-BE44-72E6EEA3D0C5}"/>
          </ac:spMkLst>
        </pc:spChg>
        <pc:grpChg chg="del">
          <ac:chgData name="Hanna Ågermo" userId="c5dd156e-ce07-49b7-8107-569e9abe1f0c" providerId="ADAL" clId="{F109DEEC-3DC7-5205-AC9C-B25FD903EF63}" dt="2026-01-25T16:59:55.350" v="35" actId="478"/>
          <ac:grpSpMkLst>
            <pc:docMk/>
            <pc:sldMk cId="4252125008" sldId="1768"/>
            <ac:grpSpMk id="10" creationId="{895A85DC-A8D0-6B4F-879F-D020F9E6C664}"/>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sv-SE"/>
          </a:p>
        </p:txBody>
      </p:sp>
      <p:sp>
        <p:nvSpPr>
          <p:cNvPr id="3" name="Platshållare för datum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142743A7-64E7-442E-BA4C-C302950AF79E}" type="datetimeFigureOut">
              <a:rPr lang="sv-SE" smtClean="0"/>
              <a:t>2026-01-25</a:t>
            </a:fld>
            <a:endParaRPr lang="sv-SE"/>
          </a:p>
        </p:txBody>
      </p:sp>
      <p:sp>
        <p:nvSpPr>
          <p:cNvPr id="4" name="Platshållare för bildobjekt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sv-SE"/>
          </a:p>
        </p:txBody>
      </p:sp>
      <p:sp>
        <p:nvSpPr>
          <p:cNvPr id="5" name="Platshållare för anteckninga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384ED6F0-9E5E-4D6A-B868-DEC0E2E2E7B5}" type="slidenum">
              <a:rPr lang="sv-SE" smtClean="0"/>
              <a:t>‹#›</a:t>
            </a:fld>
            <a:endParaRPr lang="sv-SE"/>
          </a:p>
        </p:txBody>
      </p:sp>
    </p:spTree>
    <p:extLst>
      <p:ext uri="{BB962C8B-B14F-4D97-AF65-F5344CB8AC3E}">
        <p14:creationId xmlns:p14="http://schemas.microsoft.com/office/powerpoint/2010/main" val="3043410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sz="1200" kern="1200" dirty="0">
              <a:solidFill>
                <a:schemeClr val="tx1"/>
              </a:solidFill>
              <a:latin typeface="+mn-lt"/>
              <a:ea typeface="+mn-ea"/>
              <a:cs typeface="+mn-cs"/>
            </a:endParaRPr>
          </a:p>
        </p:txBody>
      </p:sp>
      <p:sp>
        <p:nvSpPr>
          <p:cNvPr id="4" name="Platshållare för bildnummer 3"/>
          <p:cNvSpPr>
            <a:spLocks noGrp="1"/>
          </p:cNvSpPr>
          <p:nvPr>
            <p:ph type="sldNum" sz="quarter" idx="10"/>
          </p:nvPr>
        </p:nvSpPr>
        <p:spPr/>
        <p:txBody>
          <a:bodyPr/>
          <a:lstStyle/>
          <a:p>
            <a:fld id="{9B6C5E16-DA82-7E4F-9195-082CC8A04096}" type="slidenum">
              <a:rPr lang="sv-SE" smtClean="0"/>
              <a:t>1</a:t>
            </a:fld>
            <a:endParaRPr lang="sv-SE"/>
          </a:p>
        </p:txBody>
      </p:sp>
    </p:spTree>
    <p:extLst>
      <p:ext uri="{BB962C8B-B14F-4D97-AF65-F5344CB8AC3E}">
        <p14:creationId xmlns:p14="http://schemas.microsoft.com/office/powerpoint/2010/main" val="1542868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sv-SE" b="0" dirty="0"/>
          </a:p>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6C5E16-DA82-7E4F-9195-082CC8A04096}" type="slidenum">
              <a:rPr kumimoji="0" lang="sv-S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3174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84ED6F0-9E5E-4D6A-B868-DEC0E2E2E7B5}" type="slidenum">
              <a:rPr lang="sv-SE" smtClean="0"/>
              <a:t>2</a:t>
            </a:fld>
            <a:endParaRPr lang="sv-SE"/>
          </a:p>
        </p:txBody>
      </p:sp>
    </p:spTree>
    <p:extLst>
      <p:ext uri="{BB962C8B-B14F-4D97-AF65-F5344CB8AC3E}">
        <p14:creationId xmlns:p14="http://schemas.microsoft.com/office/powerpoint/2010/main" val="856876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3</a:t>
            </a:fld>
            <a:endParaRPr lang="sv-SE"/>
          </a:p>
        </p:txBody>
      </p:sp>
    </p:spTree>
    <p:extLst>
      <p:ext uri="{BB962C8B-B14F-4D97-AF65-F5344CB8AC3E}">
        <p14:creationId xmlns:p14="http://schemas.microsoft.com/office/powerpoint/2010/main" val="1989051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4</a:t>
            </a:fld>
            <a:endParaRPr lang="sv-SE"/>
          </a:p>
        </p:txBody>
      </p:sp>
    </p:spTree>
    <p:extLst>
      <p:ext uri="{BB962C8B-B14F-4D97-AF65-F5344CB8AC3E}">
        <p14:creationId xmlns:p14="http://schemas.microsoft.com/office/powerpoint/2010/main" val="778628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5</a:t>
            </a:fld>
            <a:endParaRPr lang="sv-SE"/>
          </a:p>
        </p:txBody>
      </p:sp>
    </p:spTree>
    <p:extLst>
      <p:ext uri="{BB962C8B-B14F-4D97-AF65-F5344CB8AC3E}">
        <p14:creationId xmlns:p14="http://schemas.microsoft.com/office/powerpoint/2010/main" val="2501946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6</a:t>
            </a:fld>
            <a:endParaRPr lang="sv-SE"/>
          </a:p>
        </p:txBody>
      </p:sp>
    </p:spTree>
    <p:extLst>
      <p:ext uri="{BB962C8B-B14F-4D97-AF65-F5344CB8AC3E}">
        <p14:creationId xmlns:p14="http://schemas.microsoft.com/office/powerpoint/2010/main" val="3528187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7</a:t>
            </a:fld>
            <a:endParaRPr lang="sv-SE"/>
          </a:p>
        </p:txBody>
      </p:sp>
    </p:spTree>
    <p:extLst>
      <p:ext uri="{BB962C8B-B14F-4D97-AF65-F5344CB8AC3E}">
        <p14:creationId xmlns:p14="http://schemas.microsoft.com/office/powerpoint/2010/main" val="2405055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8</a:t>
            </a:fld>
            <a:endParaRPr lang="sv-SE"/>
          </a:p>
        </p:txBody>
      </p:sp>
    </p:spTree>
    <p:extLst>
      <p:ext uri="{BB962C8B-B14F-4D97-AF65-F5344CB8AC3E}">
        <p14:creationId xmlns:p14="http://schemas.microsoft.com/office/powerpoint/2010/main" val="543063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384ED6F0-9E5E-4D6A-B868-DEC0E2E2E7B5}" type="slidenum">
              <a:rPr lang="sv-SE" smtClean="0"/>
              <a:t>9</a:t>
            </a:fld>
            <a:endParaRPr lang="sv-SE"/>
          </a:p>
        </p:txBody>
      </p:sp>
    </p:spTree>
    <p:extLst>
      <p:ext uri="{BB962C8B-B14F-4D97-AF65-F5344CB8AC3E}">
        <p14:creationId xmlns:p14="http://schemas.microsoft.com/office/powerpoint/2010/main" val="1632236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F4502DF-7B4E-4373-A99E-72D28C68646B}" type="datetimeFigureOut">
              <a:rPr lang="sv-SE" smtClean="0"/>
              <a:t>2026-01-25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2621683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F4502DF-7B4E-4373-A99E-72D28C68646B}" type="datetimeFigureOut">
              <a:rPr lang="sv-SE" smtClean="0"/>
              <a:t>2026-01-25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1985531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F4502DF-7B4E-4373-A99E-72D28C68646B}" type="datetimeFigureOut">
              <a:rPr lang="sv-SE" smtClean="0"/>
              <a:t>2026-01-25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2985857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nnehåll">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fld id="{AFB2F062-198B-E64C-B408-AB1E48124610}" type="slidenum">
              <a:rPr lang="en-US" smtClean="0"/>
              <a:pPr/>
              <a:t>‹#›</a:t>
            </a:fld>
            <a:endParaRPr lang="en-US" dirty="0"/>
          </a:p>
        </p:txBody>
      </p:sp>
      <p:sp>
        <p:nvSpPr>
          <p:cNvPr id="7" name="Content Placeholder 2"/>
          <p:cNvSpPr>
            <a:spLocks noGrp="1"/>
          </p:cNvSpPr>
          <p:nvPr>
            <p:ph idx="1"/>
          </p:nvPr>
        </p:nvSpPr>
        <p:spPr>
          <a:xfrm>
            <a:off x="838200" y="1206878"/>
            <a:ext cx="10515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412772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ämförande med underrubrik">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135717"/>
            <a:ext cx="5157787"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839788" y="1959629"/>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135717"/>
            <a:ext cx="5183188"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172200" y="1959629"/>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9" name="Slide Number Placeholder 8"/>
          <p:cNvSpPr>
            <a:spLocks noGrp="1"/>
          </p:cNvSpPr>
          <p:nvPr>
            <p:ph type="sldNum" sz="quarter" idx="12"/>
          </p:nvPr>
        </p:nvSpPr>
        <p:spPr/>
        <p:txBody>
          <a:bodyPr/>
          <a:lstStyle/>
          <a:p>
            <a:fld id="{4464F786-6D21-7E46-AB12-1886CCC34198}" type="slidenum">
              <a:rPr lang="en-US" smtClean="0"/>
              <a:t>‹#›</a:t>
            </a:fld>
            <a:endParaRPr lang="en-US"/>
          </a:p>
        </p:txBody>
      </p:sp>
      <p:sp>
        <p:nvSpPr>
          <p:cNvPr id="10"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735904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Jämförande utan underrubrik">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839788" y="1135717"/>
            <a:ext cx="5157787" cy="45085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6" name="Content Placeholder 5"/>
          <p:cNvSpPr>
            <a:spLocks noGrp="1"/>
          </p:cNvSpPr>
          <p:nvPr>
            <p:ph sz="quarter" idx="4"/>
          </p:nvPr>
        </p:nvSpPr>
        <p:spPr>
          <a:xfrm>
            <a:off x="6172200" y="1135717"/>
            <a:ext cx="5183188" cy="45085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9" name="Slide Number Placeholder 8"/>
          <p:cNvSpPr>
            <a:spLocks noGrp="1"/>
          </p:cNvSpPr>
          <p:nvPr>
            <p:ph type="sldNum" sz="quarter" idx="12"/>
          </p:nvPr>
        </p:nvSpPr>
        <p:spPr/>
        <p:txBody>
          <a:bodyPr/>
          <a:lstStyle/>
          <a:p>
            <a:fld id="{4464F786-6D21-7E46-AB12-1886CCC34198}" type="slidenum">
              <a:rPr lang="en-US" smtClean="0"/>
              <a:t>‹#›</a:t>
            </a:fld>
            <a:endParaRPr lang="en-US"/>
          </a:p>
        </p:txBody>
      </p:sp>
      <p:sp>
        <p:nvSpPr>
          <p:cNvPr id="10"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4051920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5" name="Slide Number Placeholder 4"/>
          <p:cNvSpPr>
            <a:spLocks noGrp="1"/>
          </p:cNvSpPr>
          <p:nvPr>
            <p:ph type="sldNum" sz="quarter" idx="12"/>
          </p:nvPr>
        </p:nvSpPr>
        <p:spPr/>
        <p:txBody>
          <a:bodyPr/>
          <a:lstStyle/>
          <a:p>
            <a:fld id="{4464F786-6D21-7E46-AB12-1886CCC34198}" type="slidenum">
              <a:rPr lang="en-US" smtClean="0"/>
              <a:t>‹#›</a:t>
            </a:fld>
            <a:endParaRPr lang="en-US"/>
          </a:p>
        </p:txBody>
      </p:sp>
    </p:spTree>
    <p:extLst>
      <p:ext uri="{BB962C8B-B14F-4D97-AF65-F5344CB8AC3E}">
        <p14:creationId xmlns:p14="http://schemas.microsoft.com/office/powerpoint/2010/main" val="27806868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Innehåll höger">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243323"/>
            <a:ext cx="6172200" cy="43618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ext Placeholder 3"/>
          <p:cNvSpPr>
            <a:spLocks noGrp="1"/>
          </p:cNvSpPr>
          <p:nvPr>
            <p:ph type="body" sz="half" idx="2"/>
          </p:nvPr>
        </p:nvSpPr>
        <p:spPr>
          <a:xfrm>
            <a:off x="839788"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9"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1380101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ild höger med cita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868672"/>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620489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ld vänster med cita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839788" y="1128157"/>
            <a:ext cx="6172200" cy="435465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a:p>
        </p:txBody>
      </p:sp>
      <p:sp>
        <p:nvSpPr>
          <p:cNvPr id="4" name="Text Placeholder 3"/>
          <p:cNvSpPr>
            <a:spLocks noGrp="1"/>
          </p:cNvSpPr>
          <p:nvPr>
            <p:ph type="body" sz="half" idx="2"/>
          </p:nvPr>
        </p:nvSpPr>
        <p:spPr>
          <a:xfrm>
            <a:off x="7423151"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3485930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 siffra med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3" name="Slide Number Placeholder 2"/>
          <p:cNvSpPr>
            <a:spLocks noGrp="1"/>
          </p:cNvSpPr>
          <p:nvPr>
            <p:ph type="sldNum" sz="quarter" idx="10"/>
          </p:nvPr>
        </p:nvSpPr>
        <p:spPr/>
        <p:txBody>
          <a:bodyPr/>
          <a:lstStyle/>
          <a:p>
            <a:fld id="{B0EBF7B1-A0A2-784E-99A7-64A0C6FE52DD}" type="slidenum">
              <a:rPr lang="en-US" smtClean="0"/>
              <a:pPr/>
              <a:t>‹#›</a:t>
            </a:fld>
            <a:endParaRPr lang="en-US" dirty="0"/>
          </a:p>
        </p:txBody>
      </p:sp>
      <p:sp>
        <p:nvSpPr>
          <p:cNvPr id="5" name="Rectangle 4"/>
          <p:cNvSpPr/>
          <p:nvPr/>
        </p:nvSpPr>
        <p:spPr>
          <a:xfrm>
            <a:off x="3478247" y="4587153"/>
            <a:ext cx="540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0" y="2018121"/>
            <a:ext cx="12192000" cy="2770188"/>
          </a:xfrm>
        </p:spPr>
        <p:txBody>
          <a:bodyPr>
            <a:noAutofit/>
          </a:bodyPr>
          <a:lstStyle>
            <a:lvl1pPr marL="0" indent="0" algn="ctr">
              <a:buNone/>
              <a:defRPr sz="20000" b="1"/>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6" name="Rectangle 5"/>
          <p:cNvSpPr/>
          <p:nvPr userDrawn="1"/>
        </p:nvSpPr>
        <p:spPr>
          <a:xfrm>
            <a:off x="3478247" y="4587153"/>
            <a:ext cx="540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735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F4502DF-7B4E-4373-A99E-72D28C68646B}" type="datetimeFigureOut">
              <a:rPr lang="sv-SE" smtClean="0"/>
              <a:t>2026-01-25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15172297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Stor siffra utan rubrik">
    <p:spTree>
      <p:nvGrpSpPr>
        <p:cNvPr id="1" name=""/>
        <p:cNvGrpSpPr/>
        <p:nvPr/>
      </p:nvGrpSpPr>
      <p:grpSpPr>
        <a:xfrm>
          <a:off x="0" y="0"/>
          <a:ext cx="0" cy="0"/>
          <a:chOff x="0" y="0"/>
          <a:chExt cx="0" cy="0"/>
        </a:xfrm>
      </p:grpSpPr>
      <p:sp>
        <p:nvSpPr>
          <p:cNvPr id="5" name="Rectangle 4"/>
          <p:cNvSpPr/>
          <p:nvPr/>
        </p:nvSpPr>
        <p:spPr>
          <a:xfrm>
            <a:off x="3478247" y="4587153"/>
            <a:ext cx="540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7"/>
          <p:cNvSpPr>
            <a:spLocks noGrp="1"/>
          </p:cNvSpPr>
          <p:nvPr>
            <p:ph type="body" sz="quarter" idx="11" hasCustomPrompt="1"/>
          </p:nvPr>
        </p:nvSpPr>
        <p:spPr>
          <a:xfrm>
            <a:off x="0" y="2018121"/>
            <a:ext cx="12192000" cy="2770188"/>
          </a:xfrm>
        </p:spPr>
        <p:txBody>
          <a:bodyPr>
            <a:noAutofit/>
          </a:bodyPr>
          <a:lstStyle>
            <a:lvl1pPr marL="0" indent="0" algn="ctr">
              <a:buNone/>
              <a:defRPr sz="20000" b="1"/>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4" name="Rectangle 3"/>
          <p:cNvSpPr/>
          <p:nvPr userDrawn="1"/>
        </p:nvSpPr>
        <p:spPr>
          <a:xfrm>
            <a:off x="3478247" y="4587153"/>
            <a:ext cx="540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1456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3" name="Slide Number Placeholder 2"/>
          <p:cNvSpPr>
            <a:spLocks noGrp="1"/>
          </p:cNvSpPr>
          <p:nvPr>
            <p:ph type="sldNum" sz="quarter" idx="10"/>
          </p:nvPr>
        </p:nvSpPr>
        <p:spPr/>
        <p:txBody>
          <a:bodyPr/>
          <a:lstStyle/>
          <a:p>
            <a:fld id="{B0EBF7B1-A0A2-784E-99A7-64A0C6FE52DD}" type="slidenum">
              <a:rPr lang="en-US" smtClean="0"/>
              <a:pPr/>
              <a:t>‹#›</a:t>
            </a:fld>
            <a:endParaRPr lang="en-US" dirty="0"/>
          </a:p>
        </p:txBody>
      </p:sp>
      <p:sp>
        <p:nvSpPr>
          <p:cNvPr id="16" name="Text Placeholder 15"/>
          <p:cNvSpPr>
            <a:spLocks noGrp="1"/>
          </p:cNvSpPr>
          <p:nvPr>
            <p:ph type="body" sz="quarter" idx="11"/>
          </p:nvPr>
        </p:nvSpPr>
        <p:spPr>
          <a:xfrm>
            <a:off x="647370"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7" name="Text Placeholder 15"/>
          <p:cNvSpPr>
            <a:spLocks noGrp="1"/>
          </p:cNvSpPr>
          <p:nvPr>
            <p:ph type="body" sz="quarter" idx="12"/>
          </p:nvPr>
        </p:nvSpPr>
        <p:spPr>
          <a:xfrm>
            <a:off x="3498552"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8" name="Text Placeholder 15"/>
          <p:cNvSpPr>
            <a:spLocks noGrp="1"/>
          </p:cNvSpPr>
          <p:nvPr>
            <p:ph type="body" sz="quarter" idx="13"/>
          </p:nvPr>
        </p:nvSpPr>
        <p:spPr>
          <a:xfrm>
            <a:off x="6350663"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9" name="Text Placeholder 15"/>
          <p:cNvSpPr>
            <a:spLocks noGrp="1"/>
          </p:cNvSpPr>
          <p:nvPr>
            <p:ph type="body" sz="quarter" idx="14"/>
          </p:nvPr>
        </p:nvSpPr>
        <p:spPr>
          <a:xfrm>
            <a:off x="9200915"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Tree>
    <p:extLst>
      <p:ext uri="{BB962C8B-B14F-4D97-AF65-F5344CB8AC3E}">
        <p14:creationId xmlns:p14="http://schemas.microsoft.com/office/powerpoint/2010/main" val="3788086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Utfallande bild">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0" y="0"/>
            <a:ext cx="12192000" cy="6858000"/>
          </a:xfrm>
        </p:spPr>
        <p:txBody>
          <a:bodyPr anchor="t"/>
          <a:lstStyle>
            <a:lvl1pPr marL="0" indent="0" algn="ctr">
              <a:buNone/>
              <a:defRPr/>
            </a:lvl1pPr>
          </a:lstStyle>
          <a:p>
            <a:r>
              <a:rPr lang="en-US" dirty="0" err="1"/>
              <a:t>Utfallande</a:t>
            </a:r>
            <a:r>
              <a:rPr lang="en-US" dirty="0"/>
              <a:t> </a:t>
            </a:r>
            <a:r>
              <a:rPr lang="en-US" dirty="0" err="1"/>
              <a:t>bild</a:t>
            </a:r>
            <a:endParaRPr lang="en-US" dirty="0"/>
          </a:p>
        </p:txBody>
      </p:sp>
    </p:spTree>
    <p:extLst>
      <p:ext uri="{BB962C8B-B14F-4D97-AF65-F5344CB8AC3E}">
        <p14:creationId xmlns:p14="http://schemas.microsoft.com/office/powerpoint/2010/main" val="32347630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Avslut">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284676" y="1828549"/>
            <a:ext cx="3622650" cy="3200902"/>
          </a:xfrm>
          <a:prstGeom prst="rect">
            <a:avLst/>
          </a:prstGeom>
        </p:spPr>
      </p:pic>
    </p:spTree>
    <p:extLst>
      <p:ext uri="{BB962C8B-B14F-4D97-AF65-F5344CB8AC3E}">
        <p14:creationId xmlns:p14="http://schemas.microsoft.com/office/powerpoint/2010/main" val="19678668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966C56-7C6A-4E62-BAB1-CBC32498F374}"/>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D5768E2-4114-422E-BA58-0066F585CE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88977B9-38C2-44CF-8BF8-9A0050EEB41E}"/>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4AF95572-467A-4B6A-B2B5-EAE2BE73CF6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E8A4EBC-4B23-4471-B023-11A4DBAE1666}"/>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26240521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E9EF97-148A-4D8B-A7A8-CD8BB3BA2D3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738E0AC-BDDB-4414-A8E6-EDFAF69BB627}"/>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6C46FC7-B81D-4384-9607-1ECAB449344C}"/>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E6FB9316-F049-4AAC-A06C-3E81A1483EF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F9DB54A-38C5-47D3-832C-D68CE2FD90AF}"/>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34893423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C3B5B13-755C-415F-8317-D4F87DAF538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90FD3C8-B38E-4AE8-9D0B-80FB4214C5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1DC8C4C3-AE7E-420B-8B0A-FAF5D52D7F65}"/>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054CE2C6-C21A-4B01-93AA-94A19C3566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830D160-A415-4D7F-8203-05E710AA15CC}"/>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23030847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55EFF-8456-495A-9F67-351F2577A60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B73A522-AEC9-4C94-B3D8-60D1B8DF9600}"/>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4C8E976-D09E-4C64-B356-C406BBEB58D6}"/>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8A055F7-4EC1-4589-ACEC-0431E0393FCA}"/>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6" name="Platshållare för sidfot 5">
            <a:extLst>
              <a:ext uri="{FF2B5EF4-FFF2-40B4-BE49-F238E27FC236}">
                <a16:creationId xmlns:a16="http://schemas.microsoft.com/office/drawing/2014/main" id="{A9A9F9A3-49FF-4F72-859B-B08BFD36B94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D993DD9-F526-4483-8387-C65DE2EBDAB9}"/>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31370647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39EF7B-F483-4B01-8DBB-CBEB4C59570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7367747-8568-4626-B587-F9005BEEDC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EED13679-DC33-413A-89D7-D10F0C7F60B8}"/>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4498836-23F3-481B-BD02-503B7FD4BC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7D209650-212A-4F2B-BE45-FB02A67C0538}"/>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31888C4-EAB4-4093-B1C9-54002633981C}"/>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8" name="Platshållare för sidfot 7">
            <a:extLst>
              <a:ext uri="{FF2B5EF4-FFF2-40B4-BE49-F238E27FC236}">
                <a16:creationId xmlns:a16="http://schemas.microsoft.com/office/drawing/2014/main" id="{66CD4631-6896-4FCB-898C-A539306BC8A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B719215-0DD5-4A86-83D8-147F7F63009D}"/>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7263509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D8EC01-8289-45E0-84E2-C0A1F5A7285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151DD93-C30C-4B4B-99BA-B40A44C64A98}"/>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4" name="Platshållare för sidfot 3">
            <a:extLst>
              <a:ext uri="{FF2B5EF4-FFF2-40B4-BE49-F238E27FC236}">
                <a16:creationId xmlns:a16="http://schemas.microsoft.com/office/drawing/2014/main" id="{B3585F61-AA46-4289-8747-1716AA7ACDDB}"/>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115A5BE-DCE1-42E0-A4CF-A929FCD41D1C}"/>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244414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F4502DF-7B4E-4373-A99E-72D28C68646B}" type="datetimeFigureOut">
              <a:rPr lang="sv-SE" smtClean="0"/>
              <a:t>2026-01-25</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36110336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997CD228-BCE7-47F4-9146-A3984DFB864D}"/>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3" name="Platshållare för sidfot 2">
            <a:extLst>
              <a:ext uri="{FF2B5EF4-FFF2-40B4-BE49-F238E27FC236}">
                <a16:creationId xmlns:a16="http://schemas.microsoft.com/office/drawing/2014/main" id="{18422734-2D05-41C9-BD83-B70217E00710}"/>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19FDE08-E6AD-4256-8622-FE7C8D16D8B8}"/>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32130889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883153-A592-4DBC-9B6F-EC7894E6196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29DAE1A-0B06-473C-B80B-C31E12EB1F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EA1A72F-243A-4682-B1A4-D7773C9C0C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88EF18D9-828C-4F2A-973D-0068283DD53D}"/>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6" name="Platshållare för sidfot 5">
            <a:extLst>
              <a:ext uri="{FF2B5EF4-FFF2-40B4-BE49-F238E27FC236}">
                <a16:creationId xmlns:a16="http://schemas.microsoft.com/office/drawing/2014/main" id="{CDDD0229-F16B-451B-9847-1909AE0BBB4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E68E1E1-E3BB-4448-8854-9A2959C20F48}"/>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7858273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5214BE-2C9D-4174-A878-27A97248523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933E5EE2-1912-4A6E-A6AA-C748C7055F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249EB20-8C6B-48D5-A2F4-36F37837A1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14222264-6D95-4549-ACC5-7C3067316F71}"/>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6" name="Platshållare för sidfot 5">
            <a:extLst>
              <a:ext uri="{FF2B5EF4-FFF2-40B4-BE49-F238E27FC236}">
                <a16:creationId xmlns:a16="http://schemas.microsoft.com/office/drawing/2014/main" id="{AA72EBE6-3AF3-45E1-A68F-9C837C6BE62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272B40D-7E8E-49A9-8C48-BF7A405D5D2A}"/>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3148885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FFC743-5B26-4FAA-9CC1-5124F256A15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38F8F10-F4CA-41F5-A431-8DAF15F1E4EB}"/>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C925810-7F7F-47B5-B41E-9CAB04D54202}"/>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50F569AB-BBE1-4E17-8F53-9774A025CED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25353AC-95DF-4FC6-A79D-114DD6018E94}"/>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38040381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0CFF5C7-E981-40F8-8552-F92FB0D35C6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27D47DA-7BFD-4D75-BAF7-EA77AE3CD29C}"/>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F25D2A4-0F47-4822-88A4-AF21B2038518}"/>
              </a:ext>
            </a:extLst>
          </p:cNvPr>
          <p:cNvSpPr>
            <a:spLocks noGrp="1"/>
          </p:cNvSpPr>
          <p:nvPr>
            <p:ph type="dt" sz="half" idx="10"/>
          </p:nvPr>
        </p:nvSpPr>
        <p:spPr/>
        <p:txBody>
          <a:body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378CC16E-0248-4E65-9FDD-32330A872C8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2D4A5FF-0FD7-4DFB-AAE6-329E78218B21}"/>
              </a:ext>
            </a:extLst>
          </p:cNvPr>
          <p:cNvSpPr>
            <a:spLocks noGrp="1"/>
          </p:cNvSpPr>
          <p:nvPr>
            <p:ph type="sldNum" sz="quarter" idx="12"/>
          </p:nvPr>
        </p:nvSpPr>
        <p:spPr/>
        <p:txBody>
          <a:bodyPr/>
          <a:lstStyle/>
          <a:p>
            <a:fld id="{70745B8D-3640-4D3E-9EB8-6ACBB1897ABD}" type="slidenum">
              <a:rPr lang="sv-SE" smtClean="0"/>
              <a:t>‹#›</a:t>
            </a:fld>
            <a:endParaRPr lang="sv-SE"/>
          </a:p>
        </p:txBody>
      </p:sp>
    </p:spTree>
    <p:extLst>
      <p:ext uri="{BB962C8B-B14F-4D97-AF65-F5344CB8AC3E}">
        <p14:creationId xmlns:p14="http://schemas.microsoft.com/office/powerpoint/2010/main" val="25520120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nehåll">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fld id="{AFB2F062-198B-E64C-B408-AB1E48124610}" type="slidenum">
              <a:rPr lang="en-US" smtClean="0"/>
              <a:pPr/>
              <a:t>‹#›</a:t>
            </a:fld>
            <a:endParaRPr lang="en-US" dirty="0"/>
          </a:p>
        </p:txBody>
      </p:sp>
      <p:sp>
        <p:nvSpPr>
          <p:cNvPr id="7" name="Content Placeholder 2"/>
          <p:cNvSpPr>
            <a:spLocks noGrp="1"/>
          </p:cNvSpPr>
          <p:nvPr>
            <p:ph idx="1"/>
          </p:nvPr>
        </p:nvSpPr>
        <p:spPr>
          <a:xfrm>
            <a:off x="838200" y="1206878"/>
            <a:ext cx="10515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34185568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Jämförande med underrubrik">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135717"/>
            <a:ext cx="5157787"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839788" y="1959629"/>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135717"/>
            <a:ext cx="5183188" cy="823912"/>
          </a:xfr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172200" y="1959629"/>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9" name="Slide Number Placeholder 8"/>
          <p:cNvSpPr>
            <a:spLocks noGrp="1"/>
          </p:cNvSpPr>
          <p:nvPr>
            <p:ph type="sldNum" sz="quarter" idx="12"/>
          </p:nvPr>
        </p:nvSpPr>
        <p:spPr/>
        <p:txBody>
          <a:bodyPr/>
          <a:lstStyle/>
          <a:p>
            <a:fld id="{4464F786-6D21-7E46-AB12-1886CCC34198}" type="slidenum">
              <a:rPr lang="en-US" smtClean="0"/>
              <a:t>‹#›</a:t>
            </a:fld>
            <a:endParaRPr lang="en-US"/>
          </a:p>
        </p:txBody>
      </p:sp>
      <p:sp>
        <p:nvSpPr>
          <p:cNvPr id="10"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7555427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Jämförande utan underrubrik">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839788" y="1135717"/>
            <a:ext cx="5157787" cy="45085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6" name="Content Placeholder 5"/>
          <p:cNvSpPr>
            <a:spLocks noGrp="1"/>
          </p:cNvSpPr>
          <p:nvPr>
            <p:ph sz="quarter" idx="4"/>
          </p:nvPr>
        </p:nvSpPr>
        <p:spPr>
          <a:xfrm>
            <a:off x="6172200" y="1135717"/>
            <a:ext cx="5183188" cy="450850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9" name="Slide Number Placeholder 8"/>
          <p:cNvSpPr>
            <a:spLocks noGrp="1"/>
          </p:cNvSpPr>
          <p:nvPr>
            <p:ph type="sldNum" sz="quarter" idx="12"/>
          </p:nvPr>
        </p:nvSpPr>
        <p:spPr/>
        <p:txBody>
          <a:bodyPr/>
          <a:lstStyle/>
          <a:p>
            <a:fld id="{4464F786-6D21-7E46-AB12-1886CCC34198}" type="slidenum">
              <a:rPr lang="en-US" smtClean="0"/>
              <a:t>‹#›</a:t>
            </a:fld>
            <a:endParaRPr lang="en-US"/>
          </a:p>
        </p:txBody>
      </p:sp>
      <p:sp>
        <p:nvSpPr>
          <p:cNvPr id="10"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39451595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5" name="Slide Number Placeholder 4"/>
          <p:cNvSpPr>
            <a:spLocks noGrp="1"/>
          </p:cNvSpPr>
          <p:nvPr>
            <p:ph type="sldNum" sz="quarter" idx="12"/>
          </p:nvPr>
        </p:nvSpPr>
        <p:spPr/>
        <p:txBody>
          <a:bodyPr/>
          <a:lstStyle/>
          <a:p>
            <a:fld id="{4464F786-6D21-7E46-AB12-1886CCC34198}" type="slidenum">
              <a:rPr lang="en-US" smtClean="0"/>
              <a:t>‹#›</a:t>
            </a:fld>
            <a:endParaRPr lang="en-US"/>
          </a:p>
        </p:txBody>
      </p:sp>
    </p:spTree>
    <p:extLst>
      <p:ext uri="{BB962C8B-B14F-4D97-AF65-F5344CB8AC3E}">
        <p14:creationId xmlns:p14="http://schemas.microsoft.com/office/powerpoint/2010/main" val="11182415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Innehåll höger">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243323"/>
            <a:ext cx="6172200" cy="43618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ext Placeholder 3"/>
          <p:cNvSpPr>
            <a:spLocks noGrp="1"/>
          </p:cNvSpPr>
          <p:nvPr>
            <p:ph type="body" sz="half" idx="2"/>
          </p:nvPr>
        </p:nvSpPr>
        <p:spPr>
          <a:xfrm>
            <a:off x="839788"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9"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3822363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F4502DF-7B4E-4373-A99E-72D28C68646B}" type="datetimeFigureOut">
              <a:rPr lang="sv-SE" smtClean="0"/>
              <a:t>2026-01-25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49468253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Bild höger med cita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868672"/>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37855374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Bild vänster med cita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839788" y="1128157"/>
            <a:ext cx="6172200" cy="435465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a:p>
        </p:txBody>
      </p:sp>
      <p:sp>
        <p:nvSpPr>
          <p:cNvPr id="4" name="Text Placeholder 3"/>
          <p:cNvSpPr>
            <a:spLocks noGrp="1"/>
          </p:cNvSpPr>
          <p:nvPr>
            <p:ph type="body" sz="half" idx="2"/>
          </p:nvPr>
        </p:nvSpPr>
        <p:spPr>
          <a:xfrm>
            <a:off x="7423151" y="1399690"/>
            <a:ext cx="3932237" cy="3811588"/>
          </a:xfrm>
        </p:spPr>
        <p:txBody>
          <a:bodyPr anchor="ct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7" name="Slide Number Placeholder 6"/>
          <p:cNvSpPr>
            <a:spLocks noGrp="1"/>
          </p:cNvSpPr>
          <p:nvPr>
            <p:ph type="sldNum" sz="quarter" idx="12"/>
          </p:nvPr>
        </p:nvSpPr>
        <p:spPr/>
        <p:txBody>
          <a:bodyPr/>
          <a:lstStyle/>
          <a:p>
            <a:fld id="{4464F786-6D21-7E46-AB12-1886CCC34198}" type="slidenum">
              <a:rPr lang="en-US" smtClean="0"/>
              <a:t>‹#›</a:t>
            </a:fld>
            <a:endParaRPr lang="en-US"/>
          </a:p>
        </p:txBody>
      </p:sp>
      <p:sp>
        <p:nvSpPr>
          <p:cNvPr id="8" name="Title 1"/>
          <p:cNvSpPr>
            <a:spLocks noGrp="1"/>
          </p:cNvSpPr>
          <p:nvPr>
            <p:ph type="title"/>
          </p:nvPr>
        </p:nvSpPr>
        <p:spPr>
          <a:xfrm>
            <a:off x="269634" y="176015"/>
            <a:ext cx="10515600" cy="547200"/>
          </a:xfrm>
        </p:spPr>
        <p:txBody>
          <a:bodyPr/>
          <a:lstStyle/>
          <a:p>
            <a:r>
              <a:rPr lang="sv-SE"/>
              <a:t>Klicka här för att ändra format</a:t>
            </a:r>
            <a:endParaRPr lang="en-US"/>
          </a:p>
        </p:txBody>
      </p:sp>
    </p:spTree>
    <p:extLst>
      <p:ext uri="{BB962C8B-B14F-4D97-AF65-F5344CB8AC3E}">
        <p14:creationId xmlns:p14="http://schemas.microsoft.com/office/powerpoint/2010/main" val="9481479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tor siffra med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3" name="Slide Number Placeholder 2"/>
          <p:cNvSpPr>
            <a:spLocks noGrp="1"/>
          </p:cNvSpPr>
          <p:nvPr>
            <p:ph type="sldNum" sz="quarter" idx="10"/>
          </p:nvPr>
        </p:nvSpPr>
        <p:spPr/>
        <p:txBody>
          <a:bodyPr/>
          <a:lstStyle/>
          <a:p>
            <a:fld id="{B0EBF7B1-A0A2-784E-99A7-64A0C6FE52DD}" type="slidenum">
              <a:rPr lang="en-US" smtClean="0"/>
              <a:pPr/>
              <a:t>‹#›</a:t>
            </a:fld>
            <a:endParaRPr lang="en-US" dirty="0"/>
          </a:p>
        </p:txBody>
      </p:sp>
      <p:sp>
        <p:nvSpPr>
          <p:cNvPr id="5" name="Rectangle 4"/>
          <p:cNvSpPr/>
          <p:nvPr/>
        </p:nvSpPr>
        <p:spPr>
          <a:xfrm>
            <a:off x="3478247" y="4587153"/>
            <a:ext cx="540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7"/>
          <p:cNvSpPr>
            <a:spLocks noGrp="1"/>
          </p:cNvSpPr>
          <p:nvPr>
            <p:ph type="body" sz="quarter" idx="11" hasCustomPrompt="1"/>
          </p:nvPr>
        </p:nvSpPr>
        <p:spPr>
          <a:xfrm>
            <a:off x="0" y="2018121"/>
            <a:ext cx="12192000" cy="2770188"/>
          </a:xfrm>
        </p:spPr>
        <p:txBody>
          <a:bodyPr>
            <a:noAutofit/>
          </a:bodyPr>
          <a:lstStyle>
            <a:lvl1pPr marL="0" indent="0" algn="ctr">
              <a:buNone/>
              <a:defRPr sz="20000" b="1"/>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6" name="Rectangle 5"/>
          <p:cNvSpPr/>
          <p:nvPr userDrawn="1"/>
        </p:nvSpPr>
        <p:spPr>
          <a:xfrm>
            <a:off x="3478247" y="4587153"/>
            <a:ext cx="540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95602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Stor siffra utan rubrik">
    <p:spTree>
      <p:nvGrpSpPr>
        <p:cNvPr id="1" name=""/>
        <p:cNvGrpSpPr/>
        <p:nvPr/>
      </p:nvGrpSpPr>
      <p:grpSpPr>
        <a:xfrm>
          <a:off x="0" y="0"/>
          <a:ext cx="0" cy="0"/>
          <a:chOff x="0" y="0"/>
          <a:chExt cx="0" cy="0"/>
        </a:xfrm>
      </p:grpSpPr>
      <p:sp>
        <p:nvSpPr>
          <p:cNvPr id="5" name="Rectangle 4"/>
          <p:cNvSpPr/>
          <p:nvPr/>
        </p:nvSpPr>
        <p:spPr>
          <a:xfrm>
            <a:off x="3478247" y="4587153"/>
            <a:ext cx="540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7"/>
          <p:cNvSpPr>
            <a:spLocks noGrp="1"/>
          </p:cNvSpPr>
          <p:nvPr>
            <p:ph type="body" sz="quarter" idx="11" hasCustomPrompt="1"/>
          </p:nvPr>
        </p:nvSpPr>
        <p:spPr>
          <a:xfrm>
            <a:off x="0" y="2018121"/>
            <a:ext cx="12192000" cy="2770188"/>
          </a:xfrm>
        </p:spPr>
        <p:txBody>
          <a:bodyPr>
            <a:noAutofit/>
          </a:bodyPr>
          <a:lstStyle>
            <a:lvl1pPr marL="0" indent="0" algn="ctr">
              <a:buNone/>
              <a:defRPr sz="20000" b="1"/>
            </a:lvl1pPr>
            <a:lvl2pPr marL="457200" indent="0">
              <a:buNone/>
              <a:defRPr/>
            </a:lvl2pPr>
            <a:lvl3pPr marL="914400" indent="0">
              <a:buNone/>
              <a:defRPr/>
            </a:lvl3pPr>
            <a:lvl4pPr marL="1371600" indent="0">
              <a:buNone/>
              <a:defRPr/>
            </a:lvl4pPr>
            <a:lvl5pPr marL="1828800" indent="0">
              <a:buNone/>
              <a:defRPr/>
            </a:lvl5pPr>
          </a:lstStyle>
          <a:p>
            <a:pPr lvl="0"/>
            <a:r>
              <a:rPr lang="en-US" dirty="0"/>
              <a:t>####</a:t>
            </a:r>
          </a:p>
        </p:txBody>
      </p:sp>
      <p:sp>
        <p:nvSpPr>
          <p:cNvPr id="4" name="Rectangle 3"/>
          <p:cNvSpPr/>
          <p:nvPr userDrawn="1"/>
        </p:nvSpPr>
        <p:spPr>
          <a:xfrm>
            <a:off x="3478247" y="4587153"/>
            <a:ext cx="540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6884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a:p>
        </p:txBody>
      </p:sp>
      <p:sp>
        <p:nvSpPr>
          <p:cNvPr id="3" name="Slide Number Placeholder 2"/>
          <p:cNvSpPr>
            <a:spLocks noGrp="1"/>
          </p:cNvSpPr>
          <p:nvPr>
            <p:ph type="sldNum" sz="quarter" idx="10"/>
          </p:nvPr>
        </p:nvSpPr>
        <p:spPr/>
        <p:txBody>
          <a:bodyPr/>
          <a:lstStyle/>
          <a:p>
            <a:fld id="{B0EBF7B1-A0A2-784E-99A7-64A0C6FE52DD}" type="slidenum">
              <a:rPr lang="en-US" smtClean="0"/>
              <a:pPr/>
              <a:t>‹#›</a:t>
            </a:fld>
            <a:endParaRPr lang="en-US" dirty="0"/>
          </a:p>
        </p:txBody>
      </p:sp>
      <p:sp>
        <p:nvSpPr>
          <p:cNvPr id="16" name="Text Placeholder 15"/>
          <p:cNvSpPr>
            <a:spLocks noGrp="1"/>
          </p:cNvSpPr>
          <p:nvPr>
            <p:ph type="body" sz="quarter" idx="11"/>
          </p:nvPr>
        </p:nvSpPr>
        <p:spPr>
          <a:xfrm>
            <a:off x="647370"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7" name="Text Placeholder 15"/>
          <p:cNvSpPr>
            <a:spLocks noGrp="1"/>
          </p:cNvSpPr>
          <p:nvPr>
            <p:ph type="body" sz="quarter" idx="12"/>
          </p:nvPr>
        </p:nvSpPr>
        <p:spPr>
          <a:xfrm>
            <a:off x="3498552"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8" name="Text Placeholder 15"/>
          <p:cNvSpPr>
            <a:spLocks noGrp="1"/>
          </p:cNvSpPr>
          <p:nvPr>
            <p:ph type="body" sz="quarter" idx="13"/>
          </p:nvPr>
        </p:nvSpPr>
        <p:spPr>
          <a:xfrm>
            <a:off x="6350663"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
        <p:nvSpPr>
          <p:cNvPr id="19" name="Text Placeholder 15"/>
          <p:cNvSpPr>
            <a:spLocks noGrp="1"/>
          </p:cNvSpPr>
          <p:nvPr>
            <p:ph type="body" sz="quarter" idx="14"/>
          </p:nvPr>
        </p:nvSpPr>
        <p:spPr>
          <a:xfrm>
            <a:off x="9200915" y="2063325"/>
            <a:ext cx="2341858" cy="2340000"/>
          </a:xfrm>
          <a:prstGeom prst="ellipse">
            <a:avLst/>
          </a:prstGeom>
          <a:solidFill>
            <a:srgbClr val="01B0F0"/>
          </a:solidFill>
        </p:spPr>
        <p:txBody>
          <a:bodyPr anchor="ctr">
            <a:noAutofit/>
          </a:bodyPr>
          <a:lstStyle>
            <a:lvl1pPr marL="0" indent="0" algn="ctr">
              <a:buNone/>
              <a:defRPr sz="1500" b="1">
                <a:solidFill>
                  <a:schemeClr val="bg1"/>
                </a:solidFill>
              </a:defRPr>
            </a:lvl1pPr>
            <a:lvl2pPr marL="457200" indent="0" algn="ctr">
              <a:buNone/>
              <a:defRPr sz="1500" b="1">
                <a:solidFill>
                  <a:schemeClr val="bg1"/>
                </a:solidFill>
              </a:defRPr>
            </a:lvl2pPr>
            <a:lvl3pPr marL="914400" indent="0" algn="ctr">
              <a:buNone/>
              <a:defRPr sz="1500" b="1">
                <a:solidFill>
                  <a:schemeClr val="bg1"/>
                </a:solidFill>
              </a:defRPr>
            </a:lvl3pPr>
            <a:lvl4pPr marL="1371600" indent="0" algn="ctr">
              <a:buNone/>
              <a:defRPr sz="1500" b="1">
                <a:solidFill>
                  <a:schemeClr val="bg1"/>
                </a:solidFill>
              </a:defRPr>
            </a:lvl4pPr>
            <a:lvl5pPr marL="1828800" indent="0" algn="ctr">
              <a:buNone/>
              <a:defRPr sz="1500" b="1">
                <a:solidFill>
                  <a:schemeClr val="bg1"/>
                </a:solidFill>
              </a:defRPr>
            </a:lvl5pPr>
          </a:lstStyle>
          <a:p>
            <a:pPr lvl="0"/>
            <a:r>
              <a:rPr lang="sv-SE"/>
              <a:t>Redigera format för bakgrundstext</a:t>
            </a:r>
          </a:p>
        </p:txBody>
      </p:sp>
    </p:spTree>
    <p:extLst>
      <p:ext uri="{BB962C8B-B14F-4D97-AF65-F5344CB8AC3E}">
        <p14:creationId xmlns:p14="http://schemas.microsoft.com/office/powerpoint/2010/main" val="19091345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Utfallande bild">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0" y="0"/>
            <a:ext cx="12192000" cy="6858000"/>
          </a:xfrm>
        </p:spPr>
        <p:txBody>
          <a:bodyPr anchor="t"/>
          <a:lstStyle>
            <a:lvl1pPr marL="0" indent="0" algn="ctr">
              <a:buNone/>
              <a:defRPr/>
            </a:lvl1pPr>
          </a:lstStyle>
          <a:p>
            <a:r>
              <a:rPr lang="en-US" dirty="0" err="1"/>
              <a:t>Utfallande</a:t>
            </a:r>
            <a:r>
              <a:rPr lang="en-US" dirty="0"/>
              <a:t> </a:t>
            </a:r>
            <a:r>
              <a:rPr lang="en-US" dirty="0" err="1"/>
              <a:t>bild</a:t>
            </a:r>
            <a:endParaRPr lang="en-US" dirty="0"/>
          </a:p>
        </p:txBody>
      </p:sp>
    </p:spTree>
    <p:extLst>
      <p:ext uri="{BB962C8B-B14F-4D97-AF65-F5344CB8AC3E}">
        <p14:creationId xmlns:p14="http://schemas.microsoft.com/office/powerpoint/2010/main" val="22228067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Avslut">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284676" y="1828549"/>
            <a:ext cx="3622650" cy="3200902"/>
          </a:xfrm>
          <a:prstGeom prst="rect">
            <a:avLst/>
          </a:prstGeom>
        </p:spPr>
      </p:pic>
    </p:spTree>
    <p:extLst>
      <p:ext uri="{BB962C8B-B14F-4D97-AF65-F5344CB8AC3E}">
        <p14:creationId xmlns:p14="http://schemas.microsoft.com/office/powerpoint/2010/main" val="3567694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F4502DF-7B4E-4373-A99E-72D28C68646B}" type="datetimeFigureOut">
              <a:rPr lang="sv-SE" smtClean="0"/>
              <a:t>2026-01-25</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162496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F4502DF-7B4E-4373-A99E-72D28C68646B}" type="datetimeFigureOut">
              <a:rPr lang="sv-SE" smtClean="0"/>
              <a:t>2026-01-25</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2169767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502DF-7B4E-4373-A99E-72D28C68646B}" type="datetimeFigureOut">
              <a:rPr lang="sv-SE" smtClean="0"/>
              <a:t>2026-01-25</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2802538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F4502DF-7B4E-4373-A99E-72D28C68646B}" type="datetimeFigureOut">
              <a:rPr lang="sv-SE" smtClean="0"/>
              <a:t>2026-01-25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466286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F4502DF-7B4E-4373-A99E-72D28C68646B}" type="datetimeFigureOut">
              <a:rPr lang="sv-SE" smtClean="0"/>
              <a:t>2026-01-25</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05CAE04F-F893-4FAB-8135-EF6A11A380DD}" type="slidenum">
              <a:rPr lang="sv-SE" smtClean="0"/>
              <a:t>‹#›</a:t>
            </a:fld>
            <a:endParaRPr lang="sv-SE"/>
          </a:p>
        </p:txBody>
      </p:sp>
    </p:spTree>
    <p:extLst>
      <p:ext uri="{BB962C8B-B14F-4D97-AF65-F5344CB8AC3E}">
        <p14:creationId xmlns:p14="http://schemas.microsoft.com/office/powerpoint/2010/main" val="394337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4502DF-7B4E-4373-A99E-72D28C68646B}" type="datetimeFigureOut">
              <a:rPr lang="sv-SE" smtClean="0"/>
              <a:t>2026-01-25</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AE04F-F893-4FAB-8135-EF6A11A380DD}" type="slidenum">
              <a:rPr lang="sv-SE" smtClean="0"/>
              <a:t>‹#›</a:t>
            </a:fld>
            <a:endParaRPr lang="sv-SE"/>
          </a:p>
        </p:txBody>
      </p:sp>
    </p:spTree>
    <p:extLst>
      <p:ext uri="{BB962C8B-B14F-4D97-AF65-F5344CB8AC3E}">
        <p14:creationId xmlns:p14="http://schemas.microsoft.com/office/powerpoint/2010/main" val="1059785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9634" y="176015"/>
            <a:ext cx="10515600" cy="547200"/>
          </a:xfrm>
          <a:prstGeom prst="rect">
            <a:avLst/>
          </a:prstGeom>
        </p:spPr>
        <p:txBody>
          <a:bodyPr vert="horz" lIns="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838200" y="1206878"/>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6" name="Slide Number Placeholder 5"/>
          <p:cNvSpPr>
            <a:spLocks noGrp="1"/>
          </p:cNvSpPr>
          <p:nvPr>
            <p:ph type="sldNum" sz="quarter" idx="4"/>
          </p:nvPr>
        </p:nvSpPr>
        <p:spPr>
          <a:xfrm>
            <a:off x="9061862" y="6056720"/>
            <a:ext cx="2743200" cy="365125"/>
          </a:xfrm>
          <a:prstGeom prst="rect">
            <a:avLst/>
          </a:prstGeom>
        </p:spPr>
        <p:txBody>
          <a:bodyPr vert="horz" lIns="91440" tIns="45720" rIns="91440" bIns="45720" rtlCol="0" anchor="ctr"/>
          <a:lstStyle>
            <a:lvl1pPr algn="r">
              <a:defRPr sz="1500" b="1">
                <a:solidFill>
                  <a:srgbClr val="01B0F0"/>
                </a:solidFill>
              </a:defRPr>
            </a:lvl1pPr>
          </a:lstStyle>
          <a:p>
            <a:fld id="{B0EBF7B1-A0A2-784E-99A7-64A0C6FE52DD}" type="slidenum">
              <a:rPr lang="en-US" smtClean="0"/>
              <a:pPr/>
              <a:t>‹#›</a:t>
            </a:fld>
            <a:endParaRPr lang="en-US" dirty="0"/>
          </a:p>
        </p:txBody>
      </p:sp>
      <p:sp>
        <p:nvSpPr>
          <p:cNvPr id="8" name="textruta 2"/>
          <p:cNvSpPr txBox="1"/>
          <p:nvPr/>
        </p:nvSpPr>
        <p:spPr>
          <a:xfrm>
            <a:off x="2359864" y="6056720"/>
            <a:ext cx="3220867" cy="579646"/>
          </a:xfrm>
          <a:prstGeom prst="rect">
            <a:avLst/>
          </a:prstGeom>
          <a:noFill/>
        </p:spPr>
        <p:txBody>
          <a:bodyPr wrap="square" rtlCol="0">
            <a:spAutoFit/>
          </a:bodyPr>
          <a:lstStyle/>
          <a:p>
            <a:pPr>
              <a:lnSpc>
                <a:spcPts val="1900"/>
              </a:lnSpc>
            </a:pPr>
            <a:r>
              <a:rPr lang="sv-SE" sz="1500" b="1" dirty="0">
                <a:solidFill>
                  <a:srgbClr val="01B0F0"/>
                </a:solidFill>
                <a:latin typeface="Arial" charset="0"/>
                <a:ea typeface="Arial" charset="0"/>
                <a:cs typeface="Arial" charset="0"/>
              </a:rPr>
              <a:t>Samverkan för noll</a:t>
            </a:r>
          </a:p>
          <a:p>
            <a:pPr>
              <a:lnSpc>
                <a:spcPts val="1900"/>
              </a:lnSpc>
            </a:pPr>
            <a:r>
              <a:rPr lang="sv-SE" sz="1500" b="1" dirty="0">
                <a:solidFill>
                  <a:srgbClr val="01B0F0"/>
                </a:solidFill>
                <a:latin typeface="Arial" charset="0"/>
                <a:ea typeface="Arial" charset="0"/>
                <a:cs typeface="Arial" charset="0"/>
              </a:rPr>
              <a:t>olyckor i byggbranschen</a:t>
            </a:r>
          </a:p>
        </p:txBody>
      </p:sp>
      <p:sp>
        <p:nvSpPr>
          <p:cNvPr id="9" name="textruta 2"/>
          <p:cNvSpPr txBox="1"/>
          <p:nvPr/>
        </p:nvSpPr>
        <p:spPr>
          <a:xfrm>
            <a:off x="291402" y="6056720"/>
            <a:ext cx="3220867" cy="318870"/>
          </a:xfrm>
          <a:prstGeom prst="rect">
            <a:avLst/>
          </a:prstGeom>
          <a:noFill/>
        </p:spPr>
        <p:txBody>
          <a:bodyPr wrap="square" rtlCol="0">
            <a:spAutoFit/>
          </a:bodyPr>
          <a:lstStyle/>
          <a:p>
            <a:pPr>
              <a:lnSpc>
                <a:spcPts val="1900"/>
              </a:lnSpc>
            </a:pPr>
            <a:r>
              <a:rPr lang="sv-SE" sz="1500" b="1" dirty="0" err="1">
                <a:solidFill>
                  <a:srgbClr val="01B0F0"/>
                </a:solidFill>
                <a:latin typeface="Arial" charset="0"/>
                <a:ea typeface="Arial" charset="0"/>
                <a:cs typeface="Arial" charset="0"/>
              </a:rPr>
              <a:t>Hallnollan.se</a:t>
            </a:r>
            <a:endParaRPr lang="sv-SE" sz="1500" b="1" dirty="0">
              <a:solidFill>
                <a:srgbClr val="01B0F0"/>
              </a:solidFill>
              <a:latin typeface="Arial" charset="0"/>
              <a:ea typeface="Arial" charset="0"/>
              <a:cs typeface="Arial" charset="0"/>
            </a:endParaRPr>
          </a:p>
        </p:txBody>
      </p:sp>
      <p:sp>
        <p:nvSpPr>
          <p:cNvPr id="10" name="Rectangle 9"/>
          <p:cNvSpPr/>
          <p:nvPr/>
        </p:nvSpPr>
        <p:spPr>
          <a:xfrm>
            <a:off x="386938" y="5818992"/>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14"/>
          <a:stretch>
            <a:fillRect/>
          </a:stretch>
        </p:blipFill>
        <p:spPr>
          <a:xfrm>
            <a:off x="11372755" y="176014"/>
            <a:ext cx="625371" cy="547200"/>
          </a:xfrm>
          <a:prstGeom prst="rect">
            <a:avLst/>
          </a:prstGeom>
        </p:spPr>
      </p:pic>
      <p:sp>
        <p:nvSpPr>
          <p:cNvPr id="13" name="textruta 2"/>
          <p:cNvSpPr txBox="1"/>
          <p:nvPr userDrawn="1"/>
        </p:nvSpPr>
        <p:spPr>
          <a:xfrm>
            <a:off x="2359864" y="6056720"/>
            <a:ext cx="3220867" cy="579646"/>
          </a:xfrm>
          <a:prstGeom prst="rect">
            <a:avLst/>
          </a:prstGeom>
          <a:noFill/>
        </p:spPr>
        <p:txBody>
          <a:bodyPr wrap="square" rtlCol="0">
            <a:spAutoFit/>
          </a:bodyPr>
          <a:lstStyle/>
          <a:p>
            <a:pPr>
              <a:lnSpc>
                <a:spcPts val="1900"/>
              </a:lnSpc>
            </a:pPr>
            <a:r>
              <a:rPr lang="sv-SE" sz="1500" b="1" dirty="0">
                <a:solidFill>
                  <a:schemeClr val="tx1"/>
                </a:solidFill>
                <a:latin typeface="Arial" charset="0"/>
                <a:ea typeface="Arial" charset="0"/>
                <a:cs typeface="Arial" charset="0"/>
              </a:rPr>
              <a:t>Samverkan för noll</a:t>
            </a:r>
          </a:p>
          <a:p>
            <a:pPr>
              <a:lnSpc>
                <a:spcPts val="1900"/>
              </a:lnSpc>
            </a:pPr>
            <a:r>
              <a:rPr lang="sv-SE" sz="1500" b="1" dirty="0">
                <a:solidFill>
                  <a:schemeClr val="tx1"/>
                </a:solidFill>
                <a:latin typeface="Arial" charset="0"/>
                <a:ea typeface="Arial" charset="0"/>
                <a:cs typeface="Arial" charset="0"/>
              </a:rPr>
              <a:t>olyckor i byggbranschen</a:t>
            </a:r>
          </a:p>
        </p:txBody>
      </p:sp>
      <p:sp>
        <p:nvSpPr>
          <p:cNvPr id="14" name="textruta 2"/>
          <p:cNvSpPr txBox="1"/>
          <p:nvPr userDrawn="1"/>
        </p:nvSpPr>
        <p:spPr>
          <a:xfrm>
            <a:off x="291402" y="6056720"/>
            <a:ext cx="3220867" cy="318870"/>
          </a:xfrm>
          <a:prstGeom prst="rect">
            <a:avLst/>
          </a:prstGeom>
          <a:noFill/>
        </p:spPr>
        <p:txBody>
          <a:bodyPr wrap="square" rtlCol="0">
            <a:spAutoFit/>
          </a:bodyPr>
          <a:lstStyle/>
          <a:p>
            <a:pPr>
              <a:lnSpc>
                <a:spcPts val="1900"/>
              </a:lnSpc>
            </a:pPr>
            <a:r>
              <a:rPr lang="sv-SE" sz="1500" b="1" dirty="0" err="1">
                <a:solidFill>
                  <a:schemeClr val="tx1"/>
                </a:solidFill>
                <a:latin typeface="Arial" charset="0"/>
                <a:ea typeface="Arial" charset="0"/>
                <a:cs typeface="Arial" charset="0"/>
              </a:rPr>
              <a:t>Hallnollan.se</a:t>
            </a:r>
            <a:endParaRPr lang="sv-SE" sz="1500" b="1" dirty="0">
              <a:solidFill>
                <a:schemeClr val="tx1"/>
              </a:solidFill>
              <a:latin typeface="Arial" charset="0"/>
              <a:ea typeface="Arial" charset="0"/>
              <a:cs typeface="Arial" charset="0"/>
            </a:endParaRPr>
          </a:p>
        </p:txBody>
      </p:sp>
      <p:sp>
        <p:nvSpPr>
          <p:cNvPr id="15" name="Rectangle 14"/>
          <p:cNvSpPr/>
          <p:nvPr userDrawn="1"/>
        </p:nvSpPr>
        <p:spPr>
          <a:xfrm>
            <a:off x="386938" y="5818992"/>
            <a:ext cx="54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72960" y="842844"/>
            <a:ext cx="54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56083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914400" rtl="0" eaLnBrk="1" latinLnBrk="0" hangingPunct="1">
        <a:lnSpc>
          <a:spcPct val="90000"/>
        </a:lnSpc>
        <a:spcBef>
          <a:spcPct val="0"/>
        </a:spcBef>
        <a:buNone/>
        <a:defRPr sz="2500" b="1" kern="1200">
          <a:solidFill>
            <a:srgbClr val="01B0F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01B0F0"/>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rgbClr val="01B0F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1B0F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rgbClr val="01B0F0"/>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rgbClr val="01B0F0"/>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9323EB89-D8C3-4218-B6D7-CD03B392E1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DD5679E-6FE4-4333-A5CC-54E05A8051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FFFD245-1B3F-4DE3-8ECC-D7D7B7C909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F44F1-1FD6-4000-863E-53B78F6EB0A3}" type="datetimeFigureOut">
              <a:rPr lang="sv-SE" smtClean="0"/>
              <a:t>2026-01-25</a:t>
            </a:fld>
            <a:endParaRPr lang="sv-SE"/>
          </a:p>
        </p:txBody>
      </p:sp>
      <p:sp>
        <p:nvSpPr>
          <p:cNvPr id="5" name="Platshållare för sidfot 4">
            <a:extLst>
              <a:ext uri="{FF2B5EF4-FFF2-40B4-BE49-F238E27FC236}">
                <a16:creationId xmlns:a16="http://schemas.microsoft.com/office/drawing/2014/main" id="{A410A600-7439-407E-801F-C11C6415F1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9B2C5E89-4F98-4D37-BA98-9D6AFDE3B4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745B8D-3640-4D3E-9EB8-6ACBB1897ABD}" type="slidenum">
              <a:rPr lang="sv-SE" smtClean="0"/>
              <a:t>‹#›</a:t>
            </a:fld>
            <a:endParaRPr lang="sv-SE"/>
          </a:p>
        </p:txBody>
      </p:sp>
    </p:spTree>
    <p:extLst>
      <p:ext uri="{BB962C8B-B14F-4D97-AF65-F5344CB8AC3E}">
        <p14:creationId xmlns:p14="http://schemas.microsoft.com/office/powerpoint/2010/main" val="2972061310"/>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9634" y="176015"/>
            <a:ext cx="10515600" cy="547200"/>
          </a:xfrm>
          <a:prstGeom prst="rect">
            <a:avLst/>
          </a:prstGeom>
        </p:spPr>
        <p:txBody>
          <a:bodyPr vert="horz" lIns="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838200" y="1206878"/>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6" name="Slide Number Placeholder 5"/>
          <p:cNvSpPr>
            <a:spLocks noGrp="1"/>
          </p:cNvSpPr>
          <p:nvPr>
            <p:ph type="sldNum" sz="quarter" idx="4"/>
          </p:nvPr>
        </p:nvSpPr>
        <p:spPr>
          <a:xfrm>
            <a:off x="9061862" y="6056720"/>
            <a:ext cx="2743200" cy="365125"/>
          </a:xfrm>
          <a:prstGeom prst="rect">
            <a:avLst/>
          </a:prstGeom>
        </p:spPr>
        <p:txBody>
          <a:bodyPr vert="horz" lIns="91440" tIns="45720" rIns="91440" bIns="45720" rtlCol="0" anchor="ctr"/>
          <a:lstStyle>
            <a:lvl1pPr algn="r">
              <a:defRPr sz="1500" b="1">
                <a:solidFill>
                  <a:srgbClr val="01B0F0"/>
                </a:solidFill>
              </a:defRPr>
            </a:lvl1pPr>
          </a:lstStyle>
          <a:p>
            <a:fld id="{B0EBF7B1-A0A2-784E-99A7-64A0C6FE52DD}" type="slidenum">
              <a:rPr lang="en-US" smtClean="0"/>
              <a:pPr/>
              <a:t>‹#›</a:t>
            </a:fld>
            <a:endParaRPr lang="en-US" dirty="0"/>
          </a:p>
        </p:txBody>
      </p:sp>
      <p:sp>
        <p:nvSpPr>
          <p:cNvPr id="8" name="textruta 2"/>
          <p:cNvSpPr txBox="1"/>
          <p:nvPr/>
        </p:nvSpPr>
        <p:spPr>
          <a:xfrm>
            <a:off x="2359864" y="6056720"/>
            <a:ext cx="3220867" cy="579646"/>
          </a:xfrm>
          <a:prstGeom prst="rect">
            <a:avLst/>
          </a:prstGeom>
          <a:noFill/>
        </p:spPr>
        <p:txBody>
          <a:bodyPr wrap="square" rtlCol="0">
            <a:spAutoFit/>
          </a:bodyPr>
          <a:lstStyle/>
          <a:p>
            <a:pPr>
              <a:lnSpc>
                <a:spcPts val="1900"/>
              </a:lnSpc>
            </a:pPr>
            <a:r>
              <a:rPr lang="sv-SE" sz="1500" b="1" dirty="0">
                <a:solidFill>
                  <a:srgbClr val="01B0F0"/>
                </a:solidFill>
                <a:latin typeface="Arial" charset="0"/>
                <a:ea typeface="Arial" charset="0"/>
                <a:cs typeface="Arial" charset="0"/>
              </a:rPr>
              <a:t>Samverkan för noll</a:t>
            </a:r>
          </a:p>
          <a:p>
            <a:pPr>
              <a:lnSpc>
                <a:spcPts val="1900"/>
              </a:lnSpc>
            </a:pPr>
            <a:r>
              <a:rPr lang="sv-SE" sz="1500" b="1" dirty="0">
                <a:solidFill>
                  <a:srgbClr val="01B0F0"/>
                </a:solidFill>
                <a:latin typeface="Arial" charset="0"/>
                <a:ea typeface="Arial" charset="0"/>
                <a:cs typeface="Arial" charset="0"/>
              </a:rPr>
              <a:t>olyckor i byggbranschen</a:t>
            </a:r>
          </a:p>
        </p:txBody>
      </p:sp>
      <p:sp>
        <p:nvSpPr>
          <p:cNvPr id="9" name="textruta 2"/>
          <p:cNvSpPr txBox="1"/>
          <p:nvPr/>
        </p:nvSpPr>
        <p:spPr>
          <a:xfrm>
            <a:off x="291402" y="6056720"/>
            <a:ext cx="3220867" cy="318870"/>
          </a:xfrm>
          <a:prstGeom prst="rect">
            <a:avLst/>
          </a:prstGeom>
          <a:noFill/>
        </p:spPr>
        <p:txBody>
          <a:bodyPr wrap="square" rtlCol="0">
            <a:spAutoFit/>
          </a:bodyPr>
          <a:lstStyle/>
          <a:p>
            <a:pPr>
              <a:lnSpc>
                <a:spcPts val="1900"/>
              </a:lnSpc>
            </a:pPr>
            <a:r>
              <a:rPr lang="sv-SE" sz="1500" b="1" dirty="0" err="1">
                <a:solidFill>
                  <a:srgbClr val="01B0F0"/>
                </a:solidFill>
                <a:latin typeface="Arial" charset="0"/>
                <a:ea typeface="Arial" charset="0"/>
                <a:cs typeface="Arial" charset="0"/>
              </a:rPr>
              <a:t>Hallnollan.se</a:t>
            </a:r>
            <a:endParaRPr lang="sv-SE" sz="1500" b="1" dirty="0">
              <a:solidFill>
                <a:srgbClr val="01B0F0"/>
              </a:solidFill>
              <a:latin typeface="Arial" charset="0"/>
              <a:ea typeface="Arial" charset="0"/>
              <a:cs typeface="Arial" charset="0"/>
            </a:endParaRPr>
          </a:p>
        </p:txBody>
      </p:sp>
      <p:sp>
        <p:nvSpPr>
          <p:cNvPr id="10" name="Rectangle 9"/>
          <p:cNvSpPr/>
          <p:nvPr/>
        </p:nvSpPr>
        <p:spPr>
          <a:xfrm>
            <a:off x="386938" y="5818992"/>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14"/>
          <a:stretch>
            <a:fillRect/>
          </a:stretch>
        </p:blipFill>
        <p:spPr>
          <a:xfrm>
            <a:off x="11372755" y="176014"/>
            <a:ext cx="625371" cy="547200"/>
          </a:xfrm>
          <a:prstGeom prst="rect">
            <a:avLst/>
          </a:prstGeom>
        </p:spPr>
      </p:pic>
      <p:sp>
        <p:nvSpPr>
          <p:cNvPr id="13" name="textruta 2"/>
          <p:cNvSpPr txBox="1"/>
          <p:nvPr userDrawn="1"/>
        </p:nvSpPr>
        <p:spPr>
          <a:xfrm>
            <a:off x="2359864" y="6056720"/>
            <a:ext cx="3220867" cy="579646"/>
          </a:xfrm>
          <a:prstGeom prst="rect">
            <a:avLst/>
          </a:prstGeom>
          <a:noFill/>
        </p:spPr>
        <p:txBody>
          <a:bodyPr wrap="square" rtlCol="0">
            <a:spAutoFit/>
          </a:bodyPr>
          <a:lstStyle/>
          <a:p>
            <a:pPr>
              <a:lnSpc>
                <a:spcPts val="1900"/>
              </a:lnSpc>
            </a:pPr>
            <a:r>
              <a:rPr lang="sv-SE" sz="1500" b="1" dirty="0">
                <a:solidFill>
                  <a:schemeClr val="tx1"/>
                </a:solidFill>
                <a:latin typeface="Arial" charset="0"/>
                <a:ea typeface="Arial" charset="0"/>
                <a:cs typeface="Arial" charset="0"/>
              </a:rPr>
              <a:t>Samverkan för noll</a:t>
            </a:r>
          </a:p>
          <a:p>
            <a:pPr>
              <a:lnSpc>
                <a:spcPts val="1900"/>
              </a:lnSpc>
            </a:pPr>
            <a:r>
              <a:rPr lang="sv-SE" sz="1500" b="1" dirty="0">
                <a:solidFill>
                  <a:schemeClr val="tx1"/>
                </a:solidFill>
                <a:latin typeface="Arial" charset="0"/>
                <a:ea typeface="Arial" charset="0"/>
                <a:cs typeface="Arial" charset="0"/>
              </a:rPr>
              <a:t>olyckor i byggbranschen</a:t>
            </a:r>
          </a:p>
        </p:txBody>
      </p:sp>
      <p:sp>
        <p:nvSpPr>
          <p:cNvPr id="14" name="textruta 2"/>
          <p:cNvSpPr txBox="1"/>
          <p:nvPr userDrawn="1"/>
        </p:nvSpPr>
        <p:spPr>
          <a:xfrm>
            <a:off x="291402" y="6056720"/>
            <a:ext cx="3220867" cy="318870"/>
          </a:xfrm>
          <a:prstGeom prst="rect">
            <a:avLst/>
          </a:prstGeom>
          <a:noFill/>
        </p:spPr>
        <p:txBody>
          <a:bodyPr wrap="square" rtlCol="0">
            <a:spAutoFit/>
          </a:bodyPr>
          <a:lstStyle/>
          <a:p>
            <a:pPr>
              <a:lnSpc>
                <a:spcPts val="1900"/>
              </a:lnSpc>
            </a:pPr>
            <a:r>
              <a:rPr lang="sv-SE" sz="1500" b="1" dirty="0" err="1">
                <a:solidFill>
                  <a:schemeClr val="tx1"/>
                </a:solidFill>
                <a:latin typeface="Arial" charset="0"/>
                <a:ea typeface="Arial" charset="0"/>
                <a:cs typeface="Arial" charset="0"/>
              </a:rPr>
              <a:t>Hallnollan.se</a:t>
            </a:r>
            <a:endParaRPr lang="sv-SE" sz="1500" b="1" dirty="0">
              <a:solidFill>
                <a:schemeClr val="tx1"/>
              </a:solidFill>
              <a:latin typeface="Arial" charset="0"/>
              <a:ea typeface="Arial" charset="0"/>
              <a:cs typeface="Arial" charset="0"/>
            </a:endParaRPr>
          </a:p>
        </p:txBody>
      </p:sp>
      <p:sp>
        <p:nvSpPr>
          <p:cNvPr id="15" name="Rectangle 14"/>
          <p:cNvSpPr/>
          <p:nvPr userDrawn="1"/>
        </p:nvSpPr>
        <p:spPr>
          <a:xfrm>
            <a:off x="386938" y="5818992"/>
            <a:ext cx="54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272960" y="842844"/>
            <a:ext cx="540000" cy="5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51313956"/>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Lst>
  <p:hf hdr="0" ftr="0" dt="0"/>
  <p:txStyles>
    <p:titleStyle>
      <a:lvl1pPr algn="l" defTabSz="914400" rtl="0" eaLnBrk="1" latinLnBrk="0" hangingPunct="1">
        <a:lnSpc>
          <a:spcPct val="90000"/>
        </a:lnSpc>
        <a:spcBef>
          <a:spcPct val="0"/>
        </a:spcBef>
        <a:buNone/>
        <a:defRPr sz="2500" b="1" kern="1200">
          <a:solidFill>
            <a:srgbClr val="01B0F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01B0F0"/>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rgbClr val="01B0F0"/>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rgbClr val="01B0F0"/>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rgbClr val="01B0F0"/>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rgbClr val="01B0F0"/>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MadMz2m8mP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tm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0" y="0"/>
            <a:ext cx="12192000"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descr="HallNollan_payoff.png">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21354" y="84672"/>
            <a:ext cx="2614698" cy="1039264"/>
          </a:xfrm>
          <a:prstGeom prst="rect">
            <a:avLst/>
          </a:prstGeom>
        </p:spPr>
      </p:pic>
      <p:sp>
        <p:nvSpPr>
          <p:cNvPr id="6" name="Rubrik 2">
            <a:extLst>
              <a:ext uri="{FF2B5EF4-FFF2-40B4-BE49-F238E27FC236}">
                <a16:creationId xmlns:a16="http://schemas.microsoft.com/office/drawing/2014/main" id="{96E86AC3-6703-4D85-B6B6-643FCDAEE00B}"/>
              </a:ext>
            </a:extLst>
          </p:cNvPr>
          <p:cNvSpPr txBox="1">
            <a:spLocks/>
          </p:cNvSpPr>
          <p:nvPr/>
        </p:nvSpPr>
        <p:spPr>
          <a:xfrm>
            <a:off x="202276" y="3031331"/>
            <a:ext cx="5893724" cy="28527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sv-SE" sz="5400" dirty="0">
                <a:solidFill>
                  <a:schemeClr val="bg1"/>
                </a:solidFill>
                <a:latin typeface="Dosis" pitchFamily="2" charset="0"/>
                <a:ea typeface="Arial" charset="0"/>
                <a:cs typeface="Arial" charset="0"/>
              </a:rPr>
            </a:br>
            <a:r>
              <a:rPr lang="sv-SE" sz="5400" b="1" dirty="0">
                <a:solidFill>
                  <a:schemeClr val="bg1"/>
                </a:solidFill>
                <a:latin typeface="Dosis"/>
                <a:ea typeface="Arial" charset="0"/>
                <a:cs typeface="Arial"/>
              </a:rPr>
              <a:t>Håll Nollans </a:t>
            </a:r>
            <a:r>
              <a:rPr lang="sv-SE" sz="5400" b="1" dirty="0" err="1">
                <a:solidFill>
                  <a:schemeClr val="bg1"/>
                </a:solidFill>
                <a:latin typeface="Dosis"/>
                <a:ea typeface="Arial" charset="0"/>
                <a:cs typeface="Arial"/>
              </a:rPr>
              <a:t>säkerhetspush</a:t>
            </a:r>
            <a:r>
              <a:rPr lang="sv-SE" sz="5400" b="1" dirty="0">
                <a:solidFill>
                  <a:schemeClr val="bg1"/>
                </a:solidFill>
                <a:latin typeface="Dosis"/>
                <a:ea typeface="Arial" charset="0"/>
                <a:cs typeface="Arial"/>
              </a:rPr>
              <a:t> </a:t>
            </a:r>
            <a:br>
              <a:rPr lang="sv-SE" sz="5400" dirty="0">
                <a:solidFill>
                  <a:schemeClr val="bg1"/>
                </a:solidFill>
                <a:latin typeface="Dosis" pitchFamily="2" charset="0"/>
                <a:ea typeface="Arial" charset="0"/>
                <a:cs typeface="Arial" charset="0"/>
              </a:rPr>
            </a:br>
            <a:r>
              <a:rPr lang="sv-SE" sz="5400" dirty="0">
                <a:solidFill>
                  <a:schemeClr val="bg1"/>
                </a:solidFill>
                <a:latin typeface="Dosis"/>
                <a:ea typeface="Arial" charset="0"/>
                <a:cs typeface="Arial"/>
              </a:rPr>
              <a:t> </a:t>
            </a:r>
          </a:p>
          <a:p>
            <a:r>
              <a:rPr lang="sv-SE" sz="5400" dirty="0">
                <a:solidFill>
                  <a:schemeClr val="bg1"/>
                </a:solidFill>
                <a:latin typeface="Dosis"/>
                <a:ea typeface="Arial" charset="0"/>
                <a:cs typeface="Arial"/>
              </a:rPr>
              <a:t>2021</a:t>
            </a:r>
            <a:br>
              <a:rPr lang="sv-SE" sz="5400" dirty="0">
                <a:solidFill>
                  <a:schemeClr val="bg1"/>
                </a:solidFill>
                <a:latin typeface="Dosis" pitchFamily="2" charset="0"/>
                <a:ea typeface="Arial" charset="0"/>
                <a:cs typeface="Arial" charset="0"/>
              </a:rPr>
            </a:br>
            <a:endParaRPr lang="sv-SE" sz="5400" dirty="0">
              <a:solidFill>
                <a:schemeClr val="bg1"/>
              </a:solidFill>
            </a:endParaRPr>
          </a:p>
        </p:txBody>
      </p:sp>
      <p:pic>
        <p:nvPicPr>
          <p:cNvPr id="10" name="Bildobjekt 9" descr="En bild som visar rum&#10;&#10;Automatiskt genererad beskrivning">
            <a:extLst>
              <a:ext uri="{FF2B5EF4-FFF2-40B4-BE49-F238E27FC236}">
                <a16:creationId xmlns:a16="http://schemas.microsoft.com/office/drawing/2014/main" id="{11043A38-60F3-4E83-B5D1-D08E6236345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98276" y="1847836"/>
            <a:ext cx="4805398" cy="3886228"/>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970370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0" y="0"/>
            <a:ext cx="12192000" cy="685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p:cNvSpPr txBox="1"/>
          <p:nvPr/>
        </p:nvSpPr>
        <p:spPr>
          <a:xfrm>
            <a:off x="177424" y="206394"/>
            <a:ext cx="569111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prstClr val="white"/>
                </a:solidFill>
                <a:effectLst/>
                <a:uLnTx/>
                <a:uFillTx/>
                <a:latin typeface="Arial" charset="0"/>
                <a:ea typeface="Arial" charset="0"/>
                <a:cs typeface="Arial" charset="0"/>
              </a:rPr>
              <a:t> </a:t>
            </a:r>
          </a:p>
        </p:txBody>
      </p:sp>
      <p:pic>
        <p:nvPicPr>
          <p:cNvPr id="5" name="Bildobjekt 4" descr="HallNollan_payoff.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127" y="1597745"/>
            <a:ext cx="9156192" cy="3639312"/>
          </a:xfrm>
          <a:prstGeom prst="rect">
            <a:avLst/>
          </a:prstGeom>
        </p:spPr>
      </p:pic>
    </p:spTree>
    <p:extLst>
      <p:ext uri="{BB962C8B-B14F-4D97-AF65-F5344CB8AC3E}">
        <p14:creationId xmlns:p14="http://schemas.microsoft.com/office/powerpoint/2010/main" val="322563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Instruktion för val av aktivitetsalternativ</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2" name="textruta 1">
            <a:extLst>
              <a:ext uri="{FF2B5EF4-FFF2-40B4-BE49-F238E27FC236}">
                <a16:creationId xmlns:a16="http://schemas.microsoft.com/office/drawing/2014/main" id="{28014D86-E836-4956-924F-0F6605F64570}"/>
              </a:ext>
            </a:extLst>
          </p:cNvPr>
          <p:cNvSpPr txBox="1"/>
          <p:nvPr/>
        </p:nvSpPr>
        <p:spPr>
          <a:xfrm>
            <a:off x="542960" y="1351324"/>
            <a:ext cx="11312489" cy="2831544"/>
          </a:xfrm>
          <a:prstGeom prst="rect">
            <a:avLst/>
          </a:prstGeom>
          <a:noFill/>
        </p:spPr>
        <p:txBody>
          <a:bodyPr wrap="square" rtlCol="0" anchor="t">
            <a:spAutoFit/>
          </a:bodyPr>
          <a:lstStyle/>
          <a:p>
            <a:pPr>
              <a:spcAft>
                <a:spcPts val="1200"/>
              </a:spcAft>
            </a:pPr>
            <a:r>
              <a:rPr lang="sv-SE" sz="2400" dirty="0">
                <a:latin typeface="DINPro-Regular" panose="02000503030000020004" pitchFamily="2" charset="0"/>
              </a:rPr>
              <a:t>Den här övningen går att genomföra på olika sätt som vi valt att kalla varianter. De olika varianterna bygger på samma två grundfrågor som deltagarna får reflektera över och de något mer omfattande varianterna innehåller fler följdfrågor och mer reflektion. </a:t>
            </a:r>
          </a:p>
          <a:p>
            <a:pPr>
              <a:spcAft>
                <a:spcPts val="1200"/>
              </a:spcAft>
            </a:pPr>
            <a:r>
              <a:rPr lang="sv-SE" sz="2400" dirty="0">
                <a:latin typeface="DINPro-Regular" panose="02000503030000020004" pitchFamily="2" charset="0"/>
              </a:rPr>
              <a:t>På följande sidor finns de olika varianterna beskrivna. Ni </a:t>
            </a:r>
            <a:r>
              <a:rPr lang="sv-SE" sz="2400" b="1" dirty="0">
                <a:latin typeface="DINPro-Regular" panose="02000503030000020004" pitchFamily="2" charset="0"/>
              </a:rPr>
              <a:t>väljer själva vilken aktivitetsvariant </a:t>
            </a:r>
            <a:r>
              <a:rPr lang="sv-SE" sz="2400" dirty="0">
                <a:latin typeface="DINPro-Regular" panose="02000503030000020004" pitchFamily="2" charset="0"/>
              </a:rPr>
              <a:t>som passar bäst i er organisation. </a:t>
            </a:r>
            <a:r>
              <a:rPr lang="sv-SE" sz="2400" b="1" dirty="0">
                <a:latin typeface="DINPro-Regular" panose="02000503030000020004" pitchFamily="2" charset="0"/>
              </a:rPr>
              <a:t>Anpassa </a:t>
            </a:r>
            <a:r>
              <a:rPr lang="sv-SE" sz="2400" dirty="0">
                <a:latin typeface="DINPro-Regular" panose="02000503030000020004" pitchFamily="2" charset="0"/>
              </a:rPr>
              <a:t>gärna den variant ni väljer så att den passar just er verksamhet och just den arbetsplats ni är på. </a:t>
            </a:r>
            <a:endParaRPr lang="sv-SE" sz="2000" dirty="0">
              <a:latin typeface="DINPro-Regular" panose="02000503030000020004" pitchFamily="2" charset="0"/>
            </a:endParaRPr>
          </a:p>
        </p:txBody>
      </p:sp>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spTree>
    <p:extLst>
      <p:ext uri="{BB962C8B-B14F-4D97-AF65-F5344CB8AC3E}">
        <p14:creationId xmlns:p14="http://schemas.microsoft.com/office/powerpoint/2010/main" val="160288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7429500" y="1768059"/>
            <a:ext cx="4442601" cy="42605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BAS-varianten – tid: ca 2-4 minuter</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2" name="textruta 1">
            <a:extLst>
              <a:ext uri="{FF2B5EF4-FFF2-40B4-BE49-F238E27FC236}">
                <a16:creationId xmlns:a16="http://schemas.microsoft.com/office/drawing/2014/main" id="{28014D86-E836-4956-924F-0F6605F64570}"/>
              </a:ext>
            </a:extLst>
          </p:cNvPr>
          <p:cNvSpPr txBox="1"/>
          <p:nvPr/>
        </p:nvSpPr>
        <p:spPr>
          <a:xfrm>
            <a:off x="542960" y="1653002"/>
            <a:ext cx="5939483" cy="3293209"/>
          </a:xfrm>
          <a:prstGeom prst="rect">
            <a:avLst/>
          </a:prstGeom>
          <a:noFill/>
        </p:spPr>
        <p:txBody>
          <a:bodyPr wrap="square" rtlCol="0" anchor="t">
            <a:spAutoFit/>
          </a:bodyPr>
          <a:lstStyle/>
          <a:p>
            <a:r>
              <a:rPr lang="sv-SE" dirty="0">
                <a:latin typeface="DINPro-Regular" panose="02000503030000020004" pitchFamily="2" charset="0"/>
              </a:rPr>
              <a:t>Steg 1:</a:t>
            </a:r>
          </a:p>
          <a:p>
            <a:r>
              <a:rPr lang="sv-SE" dirty="0">
                <a:latin typeface="DINPro-Regular" panose="02000503030000020004" pitchFamily="2" charset="0"/>
              </a:rPr>
              <a:t>Instruera deltagarna att antingen resonera själv eller med personen bredvid sig. </a:t>
            </a:r>
          </a:p>
          <a:p>
            <a:endParaRPr lang="sv-SE" dirty="0">
              <a:latin typeface="DINPro-Regular" panose="02000503030000020004" pitchFamily="2" charset="0"/>
            </a:endParaRPr>
          </a:p>
          <a:p>
            <a:r>
              <a:rPr lang="sv-SE" sz="1400" dirty="0">
                <a:latin typeface="DINPro-Regular" panose="02000503030000020004" pitchFamily="2" charset="0"/>
              </a:rPr>
              <a:t>Efter detta steg går det att avsluta övningen, men vi föreslår att även nästa steg genomförs för bästa resultat.</a:t>
            </a:r>
          </a:p>
          <a:p>
            <a:endParaRPr lang="sv-SE" dirty="0">
              <a:latin typeface="DINPro-Regular" panose="02000503030000020004" pitchFamily="2" charset="0"/>
            </a:endParaRPr>
          </a:p>
          <a:p>
            <a:r>
              <a:rPr lang="sv-SE" dirty="0">
                <a:latin typeface="DINPro-Regular" panose="02000503030000020004" pitchFamily="2" charset="0"/>
              </a:rPr>
              <a:t>Steg 2:</a:t>
            </a:r>
          </a:p>
          <a:p>
            <a:r>
              <a:rPr lang="sv-SE" dirty="0">
                <a:latin typeface="DINPro-Regular" panose="02000503030000020004" pitchFamily="2" charset="0"/>
              </a:rPr>
              <a:t>Låt sedan några personer berätta vad de tänkt på eller pratat om. Den som håller i övningen får gärna följa upp svaren kort. </a:t>
            </a:r>
          </a:p>
          <a:p>
            <a:endParaRPr lang="sv-SE" dirty="0">
              <a:latin typeface="DINPro-Regular" panose="02000503030000020004" pitchFamily="2" charset="0"/>
            </a:endParaRPr>
          </a:p>
        </p:txBody>
      </p:sp>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grpSp>
        <p:nvGrpSpPr>
          <p:cNvPr id="10" name="Grupp 9">
            <a:extLst>
              <a:ext uri="{FF2B5EF4-FFF2-40B4-BE49-F238E27FC236}">
                <a16:creationId xmlns:a16="http://schemas.microsoft.com/office/drawing/2014/main" id="{895A85DC-A8D0-6B4F-879F-D020F9E6C664}"/>
              </a:ext>
            </a:extLst>
          </p:cNvPr>
          <p:cNvGrpSpPr/>
          <p:nvPr/>
        </p:nvGrpSpPr>
        <p:grpSpPr>
          <a:xfrm>
            <a:off x="8441880" y="4763833"/>
            <a:ext cx="3570140" cy="1861457"/>
            <a:chOff x="8115300" y="2677885"/>
            <a:chExt cx="3570140" cy="1861457"/>
          </a:xfrm>
        </p:grpSpPr>
        <p:sp>
          <p:nvSpPr>
            <p:cNvPr id="4" name="Oval pratbubbla 3">
              <a:extLst>
                <a:ext uri="{FF2B5EF4-FFF2-40B4-BE49-F238E27FC236}">
                  <a16:creationId xmlns:a16="http://schemas.microsoft.com/office/drawing/2014/main" id="{F7F003E5-0292-FF4F-B282-DB53A1746A06}"/>
                </a:ext>
              </a:extLst>
            </p:cNvPr>
            <p:cNvSpPr/>
            <p:nvPr/>
          </p:nvSpPr>
          <p:spPr>
            <a:xfrm>
              <a:off x="8115300" y="2677885"/>
              <a:ext cx="3570140" cy="1861457"/>
            </a:xfrm>
            <a:prstGeom prst="wedgeEllipseCallout">
              <a:avLst>
                <a:gd name="adj1" fmla="val 50973"/>
                <a:gd name="adj2" fmla="val 56360"/>
              </a:avLst>
            </a:prstGeom>
            <a:solidFill>
              <a:schemeClr val="bg1"/>
            </a:solidFill>
            <a:ln w="19050">
              <a:solidFill>
                <a:srgbClr val="00B0F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ECB99D17-A25E-ED45-A950-EDCDF8DEECAF}"/>
                </a:ext>
              </a:extLst>
            </p:cNvPr>
            <p:cNvSpPr/>
            <p:nvPr/>
          </p:nvSpPr>
          <p:spPr>
            <a:xfrm>
              <a:off x="8255219" y="2932612"/>
              <a:ext cx="3290302" cy="1384995"/>
            </a:xfrm>
            <a:prstGeom prst="rect">
              <a:avLst/>
            </a:prstGeom>
          </p:spPr>
          <p:txBody>
            <a:bodyPr wrap="square">
              <a:spAutoFit/>
            </a:bodyPr>
            <a:lstStyle/>
            <a:p>
              <a:pPr algn="ctr"/>
              <a:r>
                <a:rPr lang="sv-SE" sz="1400" b="1" dirty="0">
                  <a:latin typeface="DINPro-Regular" panose="02000503030000020004" pitchFamily="2" charset="0"/>
                </a:rPr>
                <a:t>Tips! </a:t>
              </a:r>
              <a:r>
                <a:rPr lang="sv-SE" sz="1400" dirty="0">
                  <a:latin typeface="DINPro-Regular" panose="02000503030000020004" pitchFamily="2" charset="0"/>
                </a:rPr>
                <a:t>Känns det svårt att få någon/några att prata, kan du gärna inleda med att antingen dela dina egna tankar eller att du i förväg kommit överens med någon annan närvarande att dela sina tankar.</a:t>
              </a:r>
              <a:endParaRPr lang="sv-SE" sz="1400" dirty="0"/>
            </a:p>
          </p:txBody>
        </p:sp>
      </p:grpSp>
      <p:sp>
        <p:nvSpPr>
          <p:cNvPr id="11" name="Rektangel 10">
            <a:extLst>
              <a:ext uri="{FF2B5EF4-FFF2-40B4-BE49-F238E27FC236}">
                <a16:creationId xmlns:a16="http://schemas.microsoft.com/office/drawing/2014/main" id="{162E5E74-A913-ED4D-BC9E-4A121EA802A5}"/>
              </a:ext>
            </a:extLst>
          </p:cNvPr>
          <p:cNvSpPr/>
          <p:nvPr/>
        </p:nvSpPr>
        <p:spPr>
          <a:xfrm>
            <a:off x="542960" y="1116880"/>
            <a:ext cx="8943940" cy="400110"/>
          </a:xfrm>
          <a:prstGeom prst="rect">
            <a:avLst/>
          </a:prstGeom>
        </p:spPr>
        <p:txBody>
          <a:bodyPr wrap="square">
            <a:spAutoFit/>
          </a:bodyPr>
          <a:lstStyle/>
          <a:p>
            <a:r>
              <a:rPr lang="sv-SE" sz="2000" dirty="0">
                <a:latin typeface="DINPro-Regular" panose="02000503030000020004" pitchFamily="2" charset="0"/>
              </a:rPr>
              <a:t>I BAS-varianten instrueras deltagarna att reflektera kring två frågor. </a:t>
            </a:r>
          </a:p>
        </p:txBody>
      </p:sp>
      <p:sp>
        <p:nvSpPr>
          <p:cNvPr id="13" name="Rektangel 12">
            <a:extLst>
              <a:ext uri="{FF2B5EF4-FFF2-40B4-BE49-F238E27FC236}">
                <a16:creationId xmlns:a16="http://schemas.microsoft.com/office/drawing/2014/main" id="{B95EA4C5-03D2-7649-A1C3-14EFFE2A597F}"/>
              </a:ext>
            </a:extLst>
          </p:cNvPr>
          <p:cNvSpPr/>
          <p:nvPr/>
        </p:nvSpPr>
        <p:spPr>
          <a:xfrm>
            <a:off x="7603620" y="2037555"/>
            <a:ext cx="4186836" cy="1705916"/>
          </a:xfrm>
          <a:prstGeom prst="rect">
            <a:avLst/>
          </a:prstGeom>
        </p:spPr>
        <p:txBody>
          <a:bodyPr wrap="square">
            <a:spAutoFit/>
          </a:bodyPr>
          <a:lstStyle/>
          <a:p>
            <a:pPr lvl="0">
              <a:lnSpc>
                <a:spcPct val="107000"/>
              </a:lnSpc>
              <a:spcAft>
                <a:spcPts val="600"/>
              </a:spcAft>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Frågor:</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endParaRPr lang="sv-SE" b="1" dirty="0">
              <a:solidFill>
                <a:schemeClr val="bg1"/>
              </a:solidFill>
              <a:effectLst/>
              <a:latin typeface="Dosis" panose="02010503020202060003" pitchFamily="2" charset="77"/>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8166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375850" y="1151571"/>
            <a:ext cx="11440301" cy="467579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Aktivitet Håll Nollans </a:t>
            </a:r>
            <a:r>
              <a:rPr kumimoji="0" lang="sv-SE" sz="2500" b="1" i="0" u="none" strike="noStrike" kern="1200" cap="none" spc="0" normalizeH="0" baseline="0" noProof="0" dirty="0" err="1">
                <a:ln>
                  <a:noFill/>
                </a:ln>
                <a:solidFill>
                  <a:srgbClr val="01B0F0"/>
                </a:solidFill>
                <a:effectLst/>
                <a:uLnTx/>
                <a:uFillTx/>
                <a:latin typeface="Dosis" pitchFamily="2" charset="0"/>
                <a:ea typeface="Arial" charset="0"/>
                <a:cs typeface="Arial" charset="0"/>
              </a:rPr>
              <a:t>säkerhetspush</a:t>
            </a: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 2021</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sp>
        <p:nvSpPr>
          <p:cNvPr id="13" name="Rektangel 12">
            <a:extLst>
              <a:ext uri="{FF2B5EF4-FFF2-40B4-BE49-F238E27FC236}">
                <a16:creationId xmlns:a16="http://schemas.microsoft.com/office/drawing/2014/main" id="{B95EA4C5-03D2-7649-A1C3-14EFFE2A597F}"/>
              </a:ext>
            </a:extLst>
          </p:cNvPr>
          <p:cNvSpPr/>
          <p:nvPr/>
        </p:nvSpPr>
        <p:spPr>
          <a:xfrm>
            <a:off x="606549" y="1550835"/>
            <a:ext cx="10905093" cy="3720699"/>
          </a:xfrm>
          <a:prstGeom prst="rect">
            <a:avLst/>
          </a:prstGeom>
        </p:spPr>
        <p:txBody>
          <a:bodyPr wrap="square">
            <a:spAutoFit/>
          </a:bodyPr>
          <a:lstStyle/>
          <a:p>
            <a:pPr lvl="0">
              <a:lnSpc>
                <a:spcPct val="107000"/>
              </a:lnSpc>
              <a:spcAft>
                <a:spcPts val="600"/>
              </a:spcAft>
            </a:pPr>
            <a:r>
              <a:rPr lang="sv-SE" sz="5400" b="1" dirty="0">
                <a:solidFill>
                  <a:schemeClr val="bg1"/>
                </a:solidFill>
                <a:latin typeface="Dosis" panose="02010503020202060003" pitchFamily="2" charset="77"/>
                <a:ea typeface="Calibri" panose="020F0502020204030204" pitchFamily="34" charset="0"/>
                <a:cs typeface="Times New Roman" panose="02020603050405020304" pitchFamily="18" charset="0"/>
              </a:rPr>
              <a:t>Reflektera över:</a:t>
            </a:r>
          </a:p>
          <a:p>
            <a:pPr marL="342900" lvl="0" indent="-342900">
              <a:lnSpc>
                <a:spcPct val="107000"/>
              </a:lnSpc>
              <a:spcAft>
                <a:spcPts val="600"/>
              </a:spcAft>
              <a:buFont typeface="+mj-lt"/>
              <a:buAutoNum type="arabicPeriod"/>
            </a:pPr>
            <a:r>
              <a:rPr lang="sv-SE" sz="40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sz="40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endParaRPr lang="sv-SE" sz="4000" b="1" dirty="0">
              <a:solidFill>
                <a:schemeClr val="bg1"/>
              </a:solidFill>
              <a:effectLst/>
              <a:latin typeface="Dosis" panose="02010503020202060003" pitchFamily="2" charset="77"/>
              <a:ea typeface="Calibri" panose="020F0502020204030204" pitchFamily="34" charset="0"/>
              <a:cs typeface="Times New Roman" panose="02020603050405020304" pitchFamily="18" charset="0"/>
            </a:endParaRPr>
          </a:p>
        </p:txBody>
      </p:sp>
      <p:sp>
        <p:nvSpPr>
          <p:cNvPr id="2" name="Rektangel 1">
            <a:extLst>
              <a:ext uri="{FF2B5EF4-FFF2-40B4-BE49-F238E27FC236}">
                <a16:creationId xmlns:a16="http://schemas.microsoft.com/office/drawing/2014/main" id="{1E6116C4-70EE-8C48-A669-6EAA5933AC7F}"/>
              </a:ext>
            </a:extLst>
          </p:cNvPr>
          <p:cNvSpPr/>
          <p:nvPr/>
        </p:nvSpPr>
        <p:spPr>
          <a:xfrm>
            <a:off x="6982098" y="204884"/>
            <a:ext cx="3758732" cy="14895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Denna bild kan användas för att visa frågorna på en skärm eller med projektor. </a:t>
            </a:r>
          </a:p>
          <a:p>
            <a:pPr algn="ctr"/>
            <a:r>
              <a:rPr lang="sv-SE" sz="1200" dirty="0"/>
              <a:t>(Justera i så fall bilden så den passar er och plocka bort denna orangea ruta)</a:t>
            </a:r>
            <a:endParaRPr lang="sv-SE" dirty="0"/>
          </a:p>
        </p:txBody>
      </p:sp>
    </p:spTree>
    <p:extLst>
      <p:ext uri="{BB962C8B-B14F-4D97-AF65-F5344CB8AC3E}">
        <p14:creationId xmlns:p14="http://schemas.microsoft.com/office/powerpoint/2010/main" val="745164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7429500" y="1768059"/>
            <a:ext cx="4442601" cy="426058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MELLAN-varianten – tid: ca 3-6 minuter</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2" name="textruta 1">
            <a:extLst>
              <a:ext uri="{FF2B5EF4-FFF2-40B4-BE49-F238E27FC236}">
                <a16:creationId xmlns:a16="http://schemas.microsoft.com/office/drawing/2014/main" id="{28014D86-E836-4956-924F-0F6605F64570}"/>
              </a:ext>
            </a:extLst>
          </p:cNvPr>
          <p:cNvSpPr txBox="1"/>
          <p:nvPr/>
        </p:nvSpPr>
        <p:spPr>
          <a:xfrm>
            <a:off x="542960" y="1653002"/>
            <a:ext cx="5939483" cy="3293209"/>
          </a:xfrm>
          <a:prstGeom prst="rect">
            <a:avLst/>
          </a:prstGeom>
          <a:noFill/>
        </p:spPr>
        <p:txBody>
          <a:bodyPr wrap="square" rtlCol="0" anchor="t">
            <a:spAutoFit/>
          </a:bodyPr>
          <a:lstStyle/>
          <a:p>
            <a:r>
              <a:rPr lang="sv-SE" dirty="0">
                <a:latin typeface="DINPro-Regular" panose="02000503030000020004" pitchFamily="2" charset="0"/>
              </a:rPr>
              <a:t>Steg 1:</a:t>
            </a:r>
          </a:p>
          <a:p>
            <a:r>
              <a:rPr lang="sv-SE" dirty="0">
                <a:latin typeface="DINPro-Regular" panose="02000503030000020004" pitchFamily="2" charset="0"/>
              </a:rPr>
              <a:t>Instruera deltagarna att resonera själv, två och två eller i grupp om tre. </a:t>
            </a:r>
          </a:p>
          <a:p>
            <a:endParaRPr lang="sv-SE" dirty="0">
              <a:latin typeface="DINPro-Regular" panose="02000503030000020004" pitchFamily="2" charset="0"/>
            </a:endParaRPr>
          </a:p>
          <a:p>
            <a:r>
              <a:rPr lang="sv-SE" sz="1400" dirty="0">
                <a:latin typeface="DINPro-Regular" panose="02000503030000020004" pitchFamily="2" charset="0"/>
              </a:rPr>
              <a:t>Efter detta steg går det att avsluta övningen, men vi föreslår att även nästa steg genomförs för bästa resultat.</a:t>
            </a:r>
          </a:p>
          <a:p>
            <a:endParaRPr lang="sv-SE" dirty="0">
              <a:latin typeface="DINPro-Regular" panose="02000503030000020004" pitchFamily="2" charset="0"/>
            </a:endParaRPr>
          </a:p>
          <a:p>
            <a:r>
              <a:rPr lang="sv-SE" dirty="0">
                <a:latin typeface="DINPro-Regular" panose="02000503030000020004" pitchFamily="2" charset="0"/>
              </a:rPr>
              <a:t>Steg 2:</a:t>
            </a:r>
          </a:p>
          <a:p>
            <a:r>
              <a:rPr lang="sv-SE" dirty="0">
                <a:latin typeface="DINPro-Regular" panose="02000503030000020004" pitchFamily="2" charset="0"/>
              </a:rPr>
              <a:t>Låt sedan 2-3 grupper berätta vad de tänkt på eller pratat om. Den som håller i övningen får gärna följa upp svaren kort. </a:t>
            </a:r>
          </a:p>
          <a:p>
            <a:endParaRPr lang="sv-SE" dirty="0">
              <a:latin typeface="DINPro-Regular" panose="02000503030000020004" pitchFamily="2" charset="0"/>
            </a:endParaRPr>
          </a:p>
        </p:txBody>
      </p:sp>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grpSp>
        <p:nvGrpSpPr>
          <p:cNvPr id="10" name="Grupp 9">
            <a:extLst>
              <a:ext uri="{FF2B5EF4-FFF2-40B4-BE49-F238E27FC236}">
                <a16:creationId xmlns:a16="http://schemas.microsoft.com/office/drawing/2014/main" id="{895A85DC-A8D0-6B4F-879F-D020F9E6C664}"/>
              </a:ext>
            </a:extLst>
          </p:cNvPr>
          <p:cNvGrpSpPr/>
          <p:nvPr/>
        </p:nvGrpSpPr>
        <p:grpSpPr>
          <a:xfrm>
            <a:off x="8441880" y="4763833"/>
            <a:ext cx="3570140" cy="1861457"/>
            <a:chOff x="8115300" y="2677885"/>
            <a:chExt cx="3570140" cy="1861457"/>
          </a:xfrm>
        </p:grpSpPr>
        <p:sp>
          <p:nvSpPr>
            <p:cNvPr id="4" name="Oval pratbubbla 3">
              <a:extLst>
                <a:ext uri="{FF2B5EF4-FFF2-40B4-BE49-F238E27FC236}">
                  <a16:creationId xmlns:a16="http://schemas.microsoft.com/office/drawing/2014/main" id="{F7F003E5-0292-FF4F-B282-DB53A1746A06}"/>
                </a:ext>
              </a:extLst>
            </p:cNvPr>
            <p:cNvSpPr/>
            <p:nvPr/>
          </p:nvSpPr>
          <p:spPr>
            <a:xfrm>
              <a:off x="8115300" y="2677885"/>
              <a:ext cx="3570140" cy="1861457"/>
            </a:xfrm>
            <a:prstGeom prst="wedgeEllipseCallout">
              <a:avLst>
                <a:gd name="adj1" fmla="val 50973"/>
                <a:gd name="adj2" fmla="val 56360"/>
              </a:avLst>
            </a:prstGeom>
            <a:solidFill>
              <a:schemeClr val="bg1"/>
            </a:solidFill>
            <a:ln w="19050">
              <a:solidFill>
                <a:srgbClr val="00B0F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ECB99D17-A25E-ED45-A950-EDCDF8DEECAF}"/>
                </a:ext>
              </a:extLst>
            </p:cNvPr>
            <p:cNvSpPr/>
            <p:nvPr/>
          </p:nvSpPr>
          <p:spPr>
            <a:xfrm>
              <a:off x="8255219" y="2932612"/>
              <a:ext cx="3290302" cy="1384995"/>
            </a:xfrm>
            <a:prstGeom prst="rect">
              <a:avLst/>
            </a:prstGeom>
          </p:spPr>
          <p:txBody>
            <a:bodyPr wrap="square">
              <a:spAutoFit/>
            </a:bodyPr>
            <a:lstStyle/>
            <a:p>
              <a:pPr algn="ctr"/>
              <a:r>
                <a:rPr lang="sv-SE" sz="1400" b="1" dirty="0">
                  <a:latin typeface="DINPro-Regular" panose="02000503030000020004" pitchFamily="2" charset="0"/>
                </a:rPr>
                <a:t>Tips! </a:t>
              </a:r>
              <a:r>
                <a:rPr lang="sv-SE" sz="1400" dirty="0">
                  <a:latin typeface="DINPro-Regular" panose="02000503030000020004" pitchFamily="2" charset="0"/>
                </a:rPr>
                <a:t>Känns det svårt att få någon/några att prata, kan du gärna inleda med att antingen dela dina egna tankar eller att du i förväg kommit överens med någon annan närvarande att dela sina tankar.</a:t>
              </a:r>
              <a:endParaRPr lang="sv-SE" sz="1400" dirty="0"/>
            </a:p>
          </p:txBody>
        </p:sp>
      </p:grpSp>
      <p:sp>
        <p:nvSpPr>
          <p:cNvPr id="11" name="Rektangel 10">
            <a:extLst>
              <a:ext uri="{FF2B5EF4-FFF2-40B4-BE49-F238E27FC236}">
                <a16:creationId xmlns:a16="http://schemas.microsoft.com/office/drawing/2014/main" id="{162E5E74-A913-ED4D-BC9E-4A121EA802A5}"/>
              </a:ext>
            </a:extLst>
          </p:cNvPr>
          <p:cNvSpPr/>
          <p:nvPr/>
        </p:nvSpPr>
        <p:spPr>
          <a:xfrm>
            <a:off x="542959" y="1116880"/>
            <a:ext cx="10870731" cy="400110"/>
          </a:xfrm>
          <a:prstGeom prst="rect">
            <a:avLst/>
          </a:prstGeom>
        </p:spPr>
        <p:txBody>
          <a:bodyPr wrap="square">
            <a:spAutoFit/>
          </a:bodyPr>
          <a:lstStyle/>
          <a:p>
            <a:r>
              <a:rPr lang="sv-SE" sz="2000" dirty="0">
                <a:latin typeface="DINPro-Regular" panose="02000503030000020004" pitchFamily="2" charset="0"/>
              </a:rPr>
              <a:t>I MELLAN-varianten instrueras deltagarna att reflektera kring två frågor samt en följdfråga. </a:t>
            </a:r>
          </a:p>
        </p:txBody>
      </p:sp>
      <p:sp>
        <p:nvSpPr>
          <p:cNvPr id="13" name="Rektangel 12">
            <a:extLst>
              <a:ext uri="{FF2B5EF4-FFF2-40B4-BE49-F238E27FC236}">
                <a16:creationId xmlns:a16="http://schemas.microsoft.com/office/drawing/2014/main" id="{B95EA4C5-03D2-7649-A1C3-14EFFE2A597F}"/>
              </a:ext>
            </a:extLst>
          </p:cNvPr>
          <p:cNvSpPr/>
          <p:nvPr/>
        </p:nvSpPr>
        <p:spPr>
          <a:xfrm>
            <a:off x="7603620" y="2037555"/>
            <a:ext cx="4186836" cy="2680927"/>
          </a:xfrm>
          <a:prstGeom prst="rect">
            <a:avLst/>
          </a:prstGeom>
        </p:spPr>
        <p:txBody>
          <a:bodyPr wrap="square">
            <a:spAutoFit/>
          </a:bodyPr>
          <a:lstStyle/>
          <a:p>
            <a:pPr lvl="0">
              <a:lnSpc>
                <a:spcPct val="107000"/>
              </a:lnSpc>
              <a:spcAft>
                <a:spcPts val="600"/>
              </a:spcAft>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Frågor:</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p>
          <a:p>
            <a:pPr marL="342900" indent="-342900">
              <a:lnSpc>
                <a:spcPct val="107000"/>
              </a:lnSpc>
              <a:spcAft>
                <a:spcPts val="600"/>
              </a:spcAft>
              <a:buFont typeface="+mj-lt"/>
              <a:buAutoNum type="arabicPeriod"/>
            </a:pPr>
            <a:r>
              <a:rPr lang="sv-SE" b="1" dirty="0">
                <a:solidFill>
                  <a:schemeClr val="bg1">
                    <a:lumMod val="85000"/>
                  </a:schemeClr>
                </a:solidFill>
                <a:latin typeface="Dosis" panose="02010503020202060003" pitchFamily="2" charset="77"/>
                <a:cs typeface="Times New Roman" panose="02020603050405020304" pitchFamily="18" charset="0"/>
              </a:rPr>
              <a:t>Hur samverkar vi på bästa sätt med dem vi tycker är viktiga att samverka med?</a:t>
            </a:r>
          </a:p>
        </p:txBody>
      </p:sp>
    </p:spTree>
    <p:extLst>
      <p:ext uri="{BB962C8B-B14F-4D97-AF65-F5344CB8AC3E}">
        <p14:creationId xmlns:p14="http://schemas.microsoft.com/office/powerpoint/2010/main" val="83245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375850" y="1151571"/>
            <a:ext cx="11440301" cy="467579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Aktivitet Håll Nollans </a:t>
            </a:r>
            <a:r>
              <a:rPr kumimoji="0" lang="sv-SE" sz="2500" b="1" i="0" u="none" strike="noStrike" kern="1200" cap="none" spc="0" normalizeH="0" baseline="0" noProof="0" dirty="0" err="1">
                <a:ln>
                  <a:noFill/>
                </a:ln>
                <a:solidFill>
                  <a:srgbClr val="01B0F0"/>
                </a:solidFill>
                <a:effectLst/>
                <a:uLnTx/>
                <a:uFillTx/>
                <a:latin typeface="Dosis" pitchFamily="2" charset="0"/>
                <a:ea typeface="Arial" charset="0"/>
                <a:cs typeface="Arial" charset="0"/>
              </a:rPr>
              <a:t>säkerhetspush</a:t>
            </a: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 2021</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sp>
        <p:nvSpPr>
          <p:cNvPr id="13" name="Rektangel 12">
            <a:extLst>
              <a:ext uri="{FF2B5EF4-FFF2-40B4-BE49-F238E27FC236}">
                <a16:creationId xmlns:a16="http://schemas.microsoft.com/office/drawing/2014/main" id="{B95EA4C5-03D2-7649-A1C3-14EFFE2A597F}"/>
              </a:ext>
            </a:extLst>
          </p:cNvPr>
          <p:cNvSpPr/>
          <p:nvPr/>
        </p:nvSpPr>
        <p:spPr>
          <a:xfrm>
            <a:off x="606549" y="1550835"/>
            <a:ext cx="10905093" cy="3807645"/>
          </a:xfrm>
          <a:prstGeom prst="rect">
            <a:avLst/>
          </a:prstGeom>
        </p:spPr>
        <p:txBody>
          <a:bodyPr wrap="square">
            <a:spAutoFit/>
          </a:bodyPr>
          <a:lstStyle/>
          <a:p>
            <a:pPr lvl="0">
              <a:lnSpc>
                <a:spcPct val="107000"/>
              </a:lnSpc>
              <a:spcAft>
                <a:spcPts val="600"/>
              </a:spcAft>
            </a:pPr>
            <a:r>
              <a:rPr lang="sv-SE" sz="5400" b="1" dirty="0">
                <a:solidFill>
                  <a:schemeClr val="bg1"/>
                </a:solidFill>
                <a:latin typeface="Dosis" panose="02010503020202060003" pitchFamily="2" charset="77"/>
                <a:ea typeface="Calibri" panose="020F0502020204030204" pitchFamily="34" charset="0"/>
                <a:cs typeface="Times New Roman" panose="02020603050405020304" pitchFamily="18" charset="0"/>
              </a:rPr>
              <a:t>Reflektera över:</a:t>
            </a:r>
          </a:p>
          <a:p>
            <a:pPr marL="342900" lvl="0" indent="-342900">
              <a:lnSpc>
                <a:spcPct val="107000"/>
              </a:lnSpc>
              <a:spcAft>
                <a:spcPts val="600"/>
              </a:spcAft>
              <a:buFont typeface="+mj-lt"/>
              <a:buAutoNum type="arabicPeriod"/>
            </a:pPr>
            <a:r>
              <a:rPr lang="sv-SE" sz="32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sz="32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p>
          <a:p>
            <a:pPr marL="342900" indent="-342900">
              <a:lnSpc>
                <a:spcPct val="107000"/>
              </a:lnSpc>
              <a:spcAft>
                <a:spcPts val="600"/>
              </a:spcAft>
              <a:buFont typeface="+mj-lt"/>
              <a:buAutoNum type="arabicPeriod"/>
            </a:pPr>
            <a:r>
              <a:rPr lang="sv-SE" sz="3200" b="1" dirty="0">
                <a:solidFill>
                  <a:schemeClr val="bg1"/>
                </a:solidFill>
                <a:latin typeface="Dosis" panose="02010503020202060003" pitchFamily="2" charset="77"/>
                <a:cs typeface="Times New Roman" panose="02020603050405020304" pitchFamily="18" charset="0"/>
              </a:rPr>
              <a:t>Hur samverkar vi på bästa sätt med dem vi tycker är viktiga att samverka med?</a:t>
            </a:r>
          </a:p>
        </p:txBody>
      </p:sp>
      <p:sp>
        <p:nvSpPr>
          <p:cNvPr id="15" name="Rektangel 14">
            <a:extLst>
              <a:ext uri="{FF2B5EF4-FFF2-40B4-BE49-F238E27FC236}">
                <a16:creationId xmlns:a16="http://schemas.microsoft.com/office/drawing/2014/main" id="{F108BAAD-E0E7-DD4D-96A6-A0C7688FE6EC}"/>
              </a:ext>
            </a:extLst>
          </p:cNvPr>
          <p:cNvSpPr/>
          <p:nvPr/>
        </p:nvSpPr>
        <p:spPr>
          <a:xfrm>
            <a:off x="6982098" y="204884"/>
            <a:ext cx="3758732" cy="14895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Denna bild kan användas för att visa frågorna på en skärm eller med projektor. </a:t>
            </a:r>
          </a:p>
          <a:p>
            <a:pPr algn="ctr"/>
            <a:r>
              <a:rPr lang="sv-SE" sz="1200" dirty="0"/>
              <a:t>(Justera i så fall bilden så den passar er och plocka bort denna orangea ruta)</a:t>
            </a:r>
            <a:endParaRPr lang="sv-SE" dirty="0"/>
          </a:p>
        </p:txBody>
      </p:sp>
    </p:spTree>
    <p:extLst>
      <p:ext uri="{BB962C8B-B14F-4D97-AF65-F5344CB8AC3E}">
        <p14:creationId xmlns:p14="http://schemas.microsoft.com/office/powerpoint/2010/main" val="968458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7429500" y="1768059"/>
            <a:ext cx="4442601" cy="443421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UTÖKAD – första varianten, på plats – tid: ca 10-15 minuter</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2" name="textruta 1">
            <a:extLst>
              <a:ext uri="{FF2B5EF4-FFF2-40B4-BE49-F238E27FC236}">
                <a16:creationId xmlns:a16="http://schemas.microsoft.com/office/drawing/2014/main" id="{28014D86-E836-4956-924F-0F6605F64570}"/>
              </a:ext>
            </a:extLst>
          </p:cNvPr>
          <p:cNvSpPr txBox="1"/>
          <p:nvPr/>
        </p:nvSpPr>
        <p:spPr>
          <a:xfrm>
            <a:off x="542960" y="1998396"/>
            <a:ext cx="5939483" cy="3016210"/>
          </a:xfrm>
          <a:prstGeom prst="rect">
            <a:avLst/>
          </a:prstGeom>
          <a:noFill/>
        </p:spPr>
        <p:txBody>
          <a:bodyPr wrap="square" rtlCol="0" anchor="t">
            <a:spAutoFit/>
          </a:bodyPr>
          <a:lstStyle/>
          <a:p>
            <a:r>
              <a:rPr lang="sv-SE" dirty="0">
                <a:latin typeface="DINPro-Regular" panose="02000503030000020004" pitchFamily="2" charset="0"/>
              </a:rPr>
              <a:t>Steg 1:</a:t>
            </a:r>
          </a:p>
          <a:p>
            <a:r>
              <a:rPr lang="sv-SE" dirty="0">
                <a:latin typeface="DINPro-Regular" panose="02000503030000020004" pitchFamily="2" charset="0"/>
              </a:rPr>
              <a:t>Instruera deltagarna att resonera själv, två och två eller i grupp om tre. </a:t>
            </a:r>
          </a:p>
          <a:p>
            <a:endParaRPr lang="sv-SE" dirty="0">
              <a:latin typeface="DINPro-Regular" panose="02000503030000020004" pitchFamily="2" charset="0"/>
            </a:endParaRPr>
          </a:p>
          <a:p>
            <a:r>
              <a:rPr lang="sv-SE" sz="1400" dirty="0">
                <a:latin typeface="DINPro-Regular" panose="02000503030000020004" pitchFamily="2" charset="0"/>
              </a:rPr>
              <a:t>Efter detta steg går det att avsluta övningen, men vi föreslår att även nästa steg genomförs för bästa resultat.</a:t>
            </a:r>
          </a:p>
          <a:p>
            <a:endParaRPr lang="sv-SE" dirty="0">
              <a:latin typeface="DINPro-Regular" panose="02000503030000020004" pitchFamily="2" charset="0"/>
            </a:endParaRPr>
          </a:p>
          <a:p>
            <a:r>
              <a:rPr lang="sv-SE" dirty="0">
                <a:latin typeface="DINPro-Regular" panose="02000503030000020004" pitchFamily="2" charset="0"/>
              </a:rPr>
              <a:t>Steg 2:</a:t>
            </a:r>
          </a:p>
          <a:p>
            <a:r>
              <a:rPr lang="sv-SE" dirty="0">
                <a:latin typeface="DINPro-Regular" panose="02000503030000020004" pitchFamily="2" charset="0"/>
              </a:rPr>
              <a:t>Låt sedan så många som hinns med berätta vad de tänkt på eller pratat om. </a:t>
            </a:r>
          </a:p>
          <a:p>
            <a:endParaRPr lang="sv-SE" dirty="0">
              <a:latin typeface="DINPro-Regular" panose="02000503030000020004" pitchFamily="2" charset="0"/>
            </a:endParaRPr>
          </a:p>
        </p:txBody>
      </p:sp>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a:solidFill>
                  <a:srgbClr val="01B0F0"/>
                </a:solidFill>
                <a:latin typeface="Dosis" pitchFamily="2" charset="0"/>
                <a:ea typeface="Arial" charset="0"/>
                <a:cs typeface="Arial" charset="0"/>
              </a:rPr>
              <a:t>Hallnollan.se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grpSp>
        <p:nvGrpSpPr>
          <p:cNvPr id="10" name="Grupp 9">
            <a:extLst>
              <a:ext uri="{FF2B5EF4-FFF2-40B4-BE49-F238E27FC236}">
                <a16:creationId xmlns:a16="http://schemas.microsoft.com/office/drawing/2014/main" id="{895A85DC-A8D0-6B4F-879F-D020F9E6C664}"/>
              </a:ext>
            </a:extLst>
          </p:cNvPr>
          <p:cNvGrpSpPr/>
          <p:nvPr/>
        </p:nvGrpSpPr>
        <p:grpSpPr>
          <a:xfrm>
            <a:off x="3850738" y="5209894"/>
            <a:ext cx="3989095" cy="1606271"/>
            <a:chOff x="8115300" y="2677885"/>
            <a:chExt cx="3570140" cy="1861457"/>
          </a:xfrm>
        </p:grpSpPr>
        <p:sp>
          <p:nvSpPr>
            <p:cNvPr id="4" name="Oval pratbubbla 3">
              <a:extLst>
                <a:ext uri="{FF2B5EF4-FFF2-40B4-BE49-F238E27FC236}">
                  <a16:creationId xmlns:a16="http://schemas.microsoft.com/office/drawing/2014/main" id="{F7F003E5-0292-FF4F-B282-DB53A1746A06}"/>
                </a:ext>
              </a:extLst>
            </p:cNvPr>
            <p:cNvSpPr/>
            <p:nvPr/>
          </p:nvSpPr>
          <p:spPr>
            <a:xfrm>
              <a:off x="8115300" y="2677885"/>
              <a:ext cx="3570140" cy="1861457"/>
            </a:xfrm>
            <a:prstGeom prst="wedgeEllipseCallout">
              <a:avLst>
                <a:gd name="adj1" fmla="val -55593"/>
                <a:gd name="adj2" fmla="val -41008"/>
              </a:avLst>
            </a:prstGeom>
            <a:solidFill>
              <a:schemeClr val="bg1"/>
            </a:solidFill>
            <a:ln w="19050">
              <a:solidFill>
                <a:srgbClr val="00B0F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ektangel 2">
              <a:extLst>
                <a:ext uri="{FF2B5EF4-FFF2-40B4-BE49-F238E27FC236}">
                  <a16:creationId xmlns:a16="http://schemas.microsoft.com/office/drawing/2014/main" id="{ECB99D17-A25E-ED45-A950-EDCDF8DEECAF}"/>
                </a:ext>
              </a:extLst>
            </p:cNvPr>
            <p:cNvSpPr/>
            <p:nvPr/>
          </p:nvSpPr>
          <p:spPr>
            <a:xfrm>
              <a:off x="8255219" y="2983681"/>
              <a:ext cx="3290302" cy="1384995"/>
            </a:xfrm>
            <a:prstGeom prst="rect">
              <a:avLst/>
            </a:prstGeom>
          </p:spPr>
          <p:txBody>
            <a:bodyPr wrap="square">
              <a:spAutoFit/>
            </a:bodyPr>
            <a:lstStyle/>
            <a:p>
              <a:pPr algn="ctr"/>
              <a:r>
                <a:rPr lang="sv-SE" sz="1400" b="1" dirty="0">
                  <a:latin typeface="DINPro-Regular" panose="02000503030000020004" pitchFamily="2" charset="0"/>
                </a:rPr>
                <a:t>Tips! </a:t>
              </a:r>
              <a:r>
                <a:rPr lang="sv-SE" sz="1400" dirty="0">
                  <a:latin typeface="DINPro-Regular" panose="02000503030000020004" pitchFamily="2" charset="0"/>
                </a:rPr>
                <a:t>Känns det svårt att få någon/några att prata, kan du gärna inleda med att antingen dela dina egna tankar eller att du i förväg kommit överens med någon annan närvarande att dela sina tankar.</a:t>
              </a:r>
              <a:endParaRPr lang="sv-SE" sz="1400" dirty="0"/>
            </a:p>
          </p:txBody>
        </p:sp>
      </p:grpSp>
      <p:sp>
        <p:nvSpPr>
          <p:cNvPr id="11" name="Rektangel 10">
            <a:extLst>
              <a:ext uri="{FF2B5EF4-FFF2-40B4-BE49-F238E27FC236}">
                <a16:creationId xmlns:a16="http://schemas.microsoft.com/office/drawing/2014/main" id="{162E5E74-A913-ED4D-BC9E-4A121EA802A5}"/>
              </a:ext>
            </a:extLst>
          </p:cNvPr>
          <p:cNvSpPr/>
          <p:nvPr/>
        </p:nvSpPr>
        <p:spPr>
          <a:xfrm>
            <a:off x="542960" y="1116880"/>
            <a:ext cx="9711384" cy="707886"/>
          </a:xfrm>
          <a:prstGeom prst="rect">
            <a:avLst/>
          </a:prstGeom>
        </p:spPr>
        <p:txBody>
          <a:bodyPr wrap="square">
            <a:spAutoFit/>
          </a:bodyPr>
          <a:lstStyle/>
          <a:p>
            <a:r>
              <a:rPr lang="sv-SE" sz="2000" dirty="0">
                <a:latin typeface="DINPro-Regular" panose="02000503030000020004" pitchFamily="2" charset="0"/>
              </a:rPr>
              <a:t>I den utökade varianten instrueras deltagarna att reflektera kring två frågor och tre uppföljande frågor. </a:t>
            </a:r>
          </a:p>
        </p:txBody>
      </p:sp>
      <p:sp>
        <p:nvSpPr>
          <p:cNvPr id="13" name="Rektangel 12">
            <a:extLst>
              <a:ext uri="{FF2B5EF4-FFF2-40B4-BE49-F238E27FC236}">
                <a16:creationId xmlns:a16="http://schemas.microsoft.com/office/drawing/2014/main" id="{B95EA4C5-03D2-7649-A1C3-14EFFE2A597F}"/>
              </a:ext>
            </a:extLst>
          </p:cNvPr>
          <p:cNvSpPr/>
          <p:nvPr/>
        </p:nvSpPr>
        <p:spPr>
          <a:xfrm>
            <a:off x="7603620" y="2037555"/>
            <a:ext cx="4186836" cy="4384598"/>
          </a:xfrm>
          <a:prstGeom prst="rect">
            <a:avLst/>
          </a:prstGeom>
        </p:spPr>
        <p:txBody>
          <a:bodyPr wrap="square">
            <a:spAutoFit/>
          </a:bodyPr>
          <a:lstStyle/>
          <a:p>
            <a:pPr lvl="0">
              <a:lnSpc>
                <a:spcPct val="107000"/>
              </a:lnSpc>
              <a:spcAft>
                <a:spcPts val="600"/>
              </a:spcAft>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Frågor:</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p>
          <a:p>
            <a:pPr marL="342900" indent="-342900">
              <a:lnSpc>
                <a:spcPct val="107000"/>
              </a:lnSpc>
              <a:spcAft>
                <a:spcPts val="600"/>
              </a:spcAft>
              <a:buFont typeface="+mj-lt"/>
              <a:buAutoNum type="arabicPeriod"/>
            </a:pPr>
            <a:r>
              <a:rPr lang="sv-SE" b="1" dirty="0">
                <a:solidFill>
                  <a:schemeClr val="bg1">
                    <a:lumMod val="85000"/>
                  </a:schemeClr>
                </a:solidFill>
                <a:latin typeface="Dosis" panose="02010503020202060003" pitchFamily="2" charset="77"/>
                <a:cs typeface="Times New Roman" panose="02020603050405020304" pitchFamily="18" charset="0"/>
              </a:rPr>
              <a:t>Hur samverkar vi på bästa sätt med dem vi tycker är viktiga att samverka med?</a:t>
            </a:r>
          </a:p>
          <a:p>
            <a:pPr marL="342900" indent="-342900">
              <a:lnSpc>
                <a:spcPct val="107000"/>
              </a:lnSpc>
              <a:spcAft>
                <a:spcPts val="600"/>
              </a:spcAft>
              <a:buFont typeface="+mj-lt"/>
              <a:buAutoNum type="arabicPeriod"/>
            </a:pPr>
            <a:r>
              <a:rPr lang="sv-SE" b="1" dirty="0">
                <a:solidFill>
                  <a:schemeClr val="bg1">
                    <a:lumMod val="85000"/>
                  </a:schemeClr>
                </a:solidFill>
                <a:latin typeface="Dosis" panose="02010503020202060003" pitchFamily="2" charset="77"/>
                <a:cs typeface="Times New Roman" panose="02020603050405020304" pitchFamily="18" charset="0"/>
              </a:rPr>
              <a:t>Vad gör vi som är bra idag, säkerhetsmässigt?</a:t>
            </a:r>
          </a:p>
          <a:p>
            <a:pPr marL="342900" indent="-342900">
              <a:lnSpc>
                <a:spcPct val="107000"/>
              </a:lnSpc>
              <a:spcAft>
                <a:spcPts val="600"/>
              </a:spcAft>
              <a:buFont typeface="+mj-lt"/>
              <a:buAutoNum type="arabicPeriod"/>
            </a:pPr>
            <a:r>
              <a:rPr lang="sv-SE" b="1" dirty="0">
                <a:solidFill>
                  <a:schemeClr val="bg1">
                    <a:lumMod val="85000"/>
                  </a:schemeClr>
                </a:solidFill>
                <a:latin typeface="Dosis" panose="02010503020202060003" pitchFamily="2" charset="77"/>
                <a:cs typeface="Times New Roman" panose="02020603050405020304" pitchFamily="18" charset="0"/>
              </a:rPr>
              <a:t>Är det något vi skulle kunna bli bättre på? Vad behöver vi i så fall hjälp med?</a:t>
            </a:r>
          </a:p>
          <a:p>
            <a:pPr marL="342900" indent="-342900">
              <a:lnSpc>
                <a:spcPct val="107000"/>
              </a:lnSpc>
              <a:spcAft>
                <a:spcPts val="600"/>
              </a:spcAft>
              <a:buFont typeface="+mj-lt"/>
              <a:buAutoNum type="arabicPeriod"/>
            </a:pPr>
            <a:endParaRPr lang="sv-SE" b="1" dirty="0">
              <a:solidFill>
                <a:schemeClr val="bg1"/>
              </a:solidFill>
              <a:latin typeface="Dosis" panose="02010503020202060003" pitchFamily="2" charset="77"/>
              <a:cs typeface="Times New Roman" panose="02020603050405020304" pitchFamily="18" charset="0"/>
            </a:endParaRPr>
          </a:p>
        </p:txBody>
      </p:sp>
    </p:spTree>
    <p:extLst>
      <p:ext uri="{BB962C8B-B14F-4D97-AF65-F5344CB8AC3E}">
        <p14:creationId xmlns:p14="http://schemas.microsoft.com/office/powerpoint/2010/main" val="128550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375850" y="1151571"/>
            <a:ext cx="11440301" cy="467579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Aktivitet Håll Nollans </a:t>
            </a:r>
            <a:r>
              <a:rPr kumimoji="0" lang="sv-SE" sz="2500" b="1" i="0" u="none" strike="noStrike" kern="1200" cap="none" spc="0" normalizeH="0" baseline="0" noProof="0" dirty="0" err="1">
                <a:ln>
                  <a:noFill/>
                </a:ln>
                <a:solidFill>
                  <a:srgbClr val="01B0F0"/>
                </a:solidFill>
                <a:effectLst/>
                <a:uLnTx/>
                <a:uFillTx/>
                <a:latin typeface="Dosis" pitchFamily="2" charset="0"/>
                <a:ea typeface="Arial" charset="0"/>
                <a:cs typeface="Arial" charset="0"/>
              </a:rPr>
              <a:t>säkerhetspush</a:t>
            </a: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 2021</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err="1">
                <a:solidFill>
                  <a:srgbClr val="01B0F0"/>
                </a:solidFill>
                <a:latin typeface="Dosis" pitchFamily="2" charset="0"/>
                <a:ea typeface="Arial" charset="0"/>
                <a:cs typeface="Arial" charset="0"/>
              </a:rPr>
              <a:t>hallnollan.se</a:t>
            </a:r>
            <a:r>
              <a:rPr lang="sv-SE" sz="1600" dirty="0">
                <a:solidFill>
                  <a:srgbClr val="01B0F0"/>
                </a:solidFill>
                <a:latin typeface="Dosis" pitchFamily="2" charset="0"/>
                <a:ea typeface="Arial" charset="0"/>
                <a:cs typeface="Arial" charset="0"/>
              </a:rPr>
              <a:t>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sp>
        <p:nvSpPr>
          <p:cNvPr id="13" name="Rektangel 12">
            <a:extLst>
              <a:ext uri="{FF2B5EF4-FFF2-40B4-BE49-F238E27FC236}">
                <a16:creationId xmlns:a16="http://schemas.microsoft.com/office/drawing/2014/main" id="{B95EA4C5-03D2-7649-A1C3-14EFFE2A597F}"/>
              </a:ext>
            </a:extLst>
          </p:cNvPr>
          <p:cNvSpPr/>
          <p:nvPr/>
        </p:nvSpPr>
        <p:spPr>
          <a:xfrm>
            <a:off x="606549" y="1550835"/>
            <a:ext cx="10905093" cy="3082062"/>
          </a:xfrm>
          <a:prstGeom prst="rect">
            <a:avLst/>
          </a:prstGeom>
        </p:spPr>
        <p:txBody>
          <a:bodyPr wrap="square">
            <a:spAutoFit/>
          </a:bodyPr>
          <a:lstStyle/>
          <a:p>
            <a:pPr lvl="0">
              <a:lnSpc>
                <a:spcPct val="107000"/>
              </a:lnSpc>
              <a:spcAft>
                <a:spcPts val="600"/>
              </a:spcAft>
            </a:pPr>
            <a:r>
              <a:rPr lang="sv-SE" sz="4000" b="1" dirty="0">
                <a:solidFill>
                  <a:schemeClr val="bg1"/>
                </a:solidFill>
                <a:latin typeface="Dosis" panose="02010503020202060003" pitchFamily="2" charset="77"/>
                <a:ea typeface="Calibri" panose="020F0502020204030204" pitchFamily="34" charset="0"/>
                <a:cs typeface="Times New Roman" panose="02020603050405020304" pitchFamily="18" charset="0"/>
              </a:rPr>
              <a:t>Reflektera över:</a:t>
            </a:r>
          </a:p>
          <a:p>
            <a:pPr marL="342900" lvl="0" indent="-342900">
              <a:lnSpc>
                <a:spcPct val="107000"/>
              </a:lnSpc>
              <a:spcAft>
                <a:spcPts val="600"/>
              </a:spcAft>
              <a:buFont typeface="+mj-lt"/>
              <a:buAutoNum type="arabicPeriod"/>
            </a:pPr>
            <a:r>
              <a:rPr lang="sv-SE" sz="24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sz="2400"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p>
          <a:p>
            <a:pPr marL="342900" indent="-342900">
              <a:lnSpc>
                <a:spcPct val="107000"/>
              </a:lnSpc>
              <a:spcAft>
                <a:spcPts val="600"/>
              </a:spcAft>
              <a:buFont typeface="+mj-lt"/>
              <a:buAutoNum type="arabicPeriod"/>
            </a:pPr>
            <a:r>
              <a:rPr lang="sv-SE" sz="2400" b="1" dirty="0">
                <a:solidFill>
                  <a:schemeClr val="bg1"/>
                </a:solidFill>
                <a:latin typeface="Dosis" panose="02010503020202060003" pitchFamily="2" charset="77"/>
                <a:cs typeface="Times New Roman" panose="02020603050405020304" pitchFamily="18" charset="0"/>
              </a:rPr>
              <a:t>Hur samverkar vi på bästa sätt med dem vi tycker är viktiga att samverka med?</a:t>
            </a:r>
          </a:p>
          <a:p>
            <a:pPr marL="342900" indent="-342900">
              <a:lnSpc>
                <a:spcPct val="107000"/>
              </a:lnSpc>
              <a:spcAft>
                <a:spcPts val="600"/>
              </a:spcAft>
              <a:buFont typeface="+mj-lt"/>
              <a:buAutoNum type="arabicPeriod"/>
            </a:pPr>
            <a:r>
              <a:rPr lang="sv-SE" sz="2400" b="1" dirty="0">
                <a:solidFill>
                  <a:schemeClr val="bg1"/>
                </a:solidFill>
                <a:latin typeface="Dosis" panose="02010503020202060003" pitchFamily="2" charset="77"/>
                <a:cs typeface="Times New Roman" panose="02020603050405020304" pitchFamily="18" charset="0"/>
              </a:rPr>
              <a:t>Vad gör vi som är bra idag, säkerhetsmässigt?</a:t>
            </a:r>
          </a:p>
          <a:p>
            <a:pPr marL="342900" indent="-342900">
              <a:lnSpc>
                <a:spcPct val="107000"/>
              </a:lnSpc>
              <a:spcAft>
                <a:spcPts val="600"/>
              </a:spcAft>
              <a:buFont typeface="+mj-lt"/>
              <a:buAutoNum type="arabicPeriod"/>
            </a:pPr>
            <a:r>
              <a:rPr lang="sv-SE" sz="2400" b="1" dirty="0">
                <a:solidFill>
                  <a:schemeClr val="bg1"/>
                </a:solidFill>
                <a:latin typeface="Dosis" panose="02010503020202060003" pitchFamily="2" charset="77"/>
                <a:cs typeface="Times New Roman" panose="02020603050405020304" pitchFamily="18" charset="0"/>
              </a:rPr>
              <a:t>Är det något vi skulle kunna bli bättre på? Vad behöver vi i så fall hjälp med?</a:t>
            </a:r>
          </a:p>
        </p:txBody>
      </p:sp>
      <p:sp>
        <p:nvSpPr>
          <p:cNvPr id="15" name="Rektangel 14">
            <a:extLst>
              <a:ext uri="{FF2B5EF4-FFF2-40B4-BE49-F238E27FC236}">
                <a16:creationId xmlns:a16="http://schemas.microsoft.com/office/drawing/2014/main" id="{65450BED-0325-C54C-BE44-72E6EEA3D0C5}"/>
              </a:ext>
            </a:extLst>
          </p:cNvPr>
          <p:cNvSpPr/>
          <p:nvPr/>
        </p:nvSpPr>
        <p:spPr>
          <a:xfrm>
            <a:off x="6982098" y="204884"/>
            <a:ext cx="3758732" cy="14895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a:t>Denna bild kan användas för att visa frågorna på en skärm eller med projektor. </a:t>
            </a:r>
          </a:p>
          <a:p>
            <a:pPr algn="ctr"/>
            <a:r>
              <a:rPr lang="sv-SE" sz="1200" dirty="0"/>
              <a:t>(Justera i så fall bilden så den passar er och plocka bort denna orangea ruta)</a:t>
            </a:r>
            <a:endParaRPr lang="sv-SE" dirty="0"/>
          </a:p>
        </p:txBody>
      </p:sp>
    </p:spTree>
    <p:extLst>
      <p:ext uri="{BB962C8B-B14F-4D97-AF65-F5344CB8AC3E}">
        <p14:creationId xmlns:p14="http://schemas.microsoft.com/office/powerpoint/2010/main" val="4252125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ktangel 11">
            <a:extLst>
              <a:ext uri="{FF2B5EF4-FFF2-40B4-BE49-F238E27FC236}">
                <a16:creationId xmlns:a16="http://schemas.microsoft.com/office/drawing/2014/main" id="{F1823553-A4D0-4A41-B2AF-B36972495181}"/>
              </a:ext>
            </a:extLst>
          </p:cNvPr>
          <p:cNvSpPr/>
          <p:nvPr/>
        </p:nvSpPr>
        <p:spPr>
          <a:xfrm>
            <a:off x="7429500" y="1768059"/>
            <a:ext cx="4442601" cy="443421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2">
            <a:extLst>
              <a:ext uri="{FF2B5EF4-FFF2-40B4-BE49-F238E27FC236}">
                <a16:creationId xmlns:a16="http://schemas.microsoft.com/office/drawing/2014/main" id="{CEE48DAA-6082-4190-BC3B-BEDA84EFB437}"/>
              </a:ext>
            </a:extLst>
          </p:cNvPr>
          <p:cNvSpPr txBox="1"/>
          <p:nvPr/>
        </p:nvSpPr>
        <p:spPr>
          <a:xfrm>
            <a:off x="431800" y="270643"/>
            <a:ext cx="10870732" cy="4770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500" b="1" i="0" u="none" strike="noStrike" kern="1200" cap="none" spc="0" normalizeH="0" baseline="0" noProof="0" dirty="0">
                <a:ln>
                  <a:noFill/>
                </a:ln>
                <a:solidFill>
                  <a:srgbClr val="01B0F0"/>
                </a:solidFill>
                <a:effectLst/>
                <a:uLnTx/>
                <a:uFillTx/>
                <a:latin typeface="Dosis" pitchFamily="2" charset="0"/>
                <a:ea typeface="Arial" charset="0"/>
                <a:cs typeface="Arial" charset="0"/>
              </a:rPr>
              <a:t>UTÖKAD – andra varianten, workshop vid senare tillfälle</a:t>
            </a:r>
          </a:p>
        </p:txBody>
      </p:sp>
      <p:sp>
        <p:nvSpPr>
          <p:cNvPr id="6" name="Rectangle 13">
            <a:extLst>
              <a:ext uri="{FF2B5EF4-FFF2-40B4-BE49-F238E27FC236}">
                <a16:creationId xmlns:a16="http://schemas.microsoft.com/office/drawing/2014/main" id="{A6A91C01-0291-45BC-B5C0-B01FB7A3D1E0}"/>
              </a:ext>
            </a:extLst>
          </p:cNvPr>
          <p:cNvSpPr/>
          <p:nvPr/>
        </p:nvSpPr>
        <p:spPr>
          <a:xfrm>
            <a:off x="272960" y="842844"/>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pic>
        <p:nvPicPr>
          <p:cNvPr id="7" name="Picture 12">
            <a:extLst>
              <a:ext uri="{FF2B5EF4-FFF2-40B4-BE49-F238E27FC236}">
                <a16:creationId xmlns:a16="http://schemas.microsoft.com/office/drawing/2014/main" id="{3C12850F-06B9-4A08-A4A0-C1284E34A1E5}"/>
              </a:ext>
            </a:extLst>
          </p:cNvPr>
          <p:cNvPicPr>
            <a:picLocks noChangeAspect="1"/>
          </p:cNvPicPr>
          <p:nvPr/>
        </p:nvPicPr>
        <p:blipFill>
          <a:blip r:embed="rId3"/>
          <a:stretch>
            <a:fillRect/>
          </a:stretch>
        </p:blipFill>
        <p:spPr>
          <a:xfrm>
            <a:off x="11372755" y="176014"/>
            <a:ext cx="625371" cy="547200"/>
          </a:xfrm>
          <a:prstGeom prst="rect">
            <a:avLst/>
          </a:prstGeom>
        </p:spPr>
      </p:pic>
      <p:sp>
        <p:nvSpPr>
          <p:cNvPr id="2" name="textruta 1">
            <a:extLst>
              <a:ext uri="{FF2B5EF4-FFF2-40B4-BE49-F238E27FC236}">
                <a16:creationId xmlns:a16="http://schemas.microsoft.com/office/drawing/2014/main" id="{28014D86-E836-4956-924F-0F6605F64570}"/>
              </a:ext>
            </a:extLst>
          </p:cNvPr>
          <p:cNvSpPr txBox="1"/>
          <p:nvPr/>
        </p:nvSpPr>
        <p:spPr>
          <a:xfrm>
            <a:off x="542960" y="1846185"/>
            <a:ext cx="6380354" cy="3139321"/>
          </a:xfrm>
          <a:prstGeom prst="rect">
            <a:avLst/>
          </a:prstGeom>
          <a:noFill/>
        </p:spPr>
        <p:txBody>
          <a:bodyPr wrap="square" rtlCol="0" anchor="t">
            <a:spAutoFit/>
          </a:bodyPr>
          <a:lstStyle/>
          <a:p>
            <a:r>
              <a:rPr lang="sv-SE" dirty="0">
                <a:latin typeface="DINPro-Regular" panose="02000503030000020004" pitchFamily="2" charset="0"/>
              </a:rPr>
              <a:t>Som någon av de andra varianterna (BAS, mellan, utökad), men en tid avsätts längre fram för genomförande av uppföljande workshop. Ni väljer hur många frågor ni vill gå igenom under </a:t>
            </a:r>
            <a:r>
              <a:rPr lang="sv-SE" dirty="0" err="1">
                <a:latin typeface="DINPro-Regular" panose="02000503030000020004" pitchFamily="2" charset="0"/>
              </a:rPr>
              <a:t>säkerhetspushen</a:t>
            </a:r>
            <a:r>
              <a:rPr lang="sv-SE" dirty="0">
                <a:latin typeface="DINPro-Regular" panose="02000503030000020004" pitchFamily="2" charset="0"/>
              </a:rPr>
              <a:t> och under workshopen jobbar ni sedan vidare med resultatet/förslagen och går igenom och diskuterar kring de sista frågorna. </a:t>
            </a:r>
          </a:p>
          <a:p>
            <a:endParaRPr lang="sv-SE" dirty="0">
              <a:latin typeface="DINPro-Regular" panose="02000503030000020004" pitchFamily="2" charset="0"/>
            </a:endParaRPr>
          </a:p>
          <a:p>
            <a:r>
              <a:rPr lang="sv-SE" dirty="0">
                <a:latin typeface="DINPro-Regular" panose="02000503030000020004" pitchFamily="2" charset="0"/>
              </a:rPr>
              <a:t>I workshopen ska tid för reflektion i grupp finnas och vi uppmuntrar till diskussion kring frågorna. Vid detta tillfälle får ni möjlighet att konkretisera svaren på frågorna och göra dem till aktiviteter ni kan jobba vidare med och följa upp.</a:t>
            </a:r>
          </a:p>
        </p:txBody>
      </p:sp>
      <p:sp>
        <p:nvSpPr>
          <p:cNvPr id="8" name="Rectangle 13">
            <a:extLst>
              <a:ext uri="{FF2B5EF4-FFF2-40B4-BE49-F238E27FC236}">
                <a16:creationId xmlns:a16="http://schemas.microsoft.com/office/drawing/2014/main" id="{379086EF-4330-4ECA-8F13-3DDC0132DD64}"/>
              </a:ext>
            </a:extLst>
          </p:cNvPr>
          <p:cNvSpPr/>
          <p:nvPr/>
        </p:nvSpPr>
        <p:spPr>
          <a:xfrm>
            <a:off x="336550" y="6129219"/>
            <a:ext cx="540000" cy="54000"/>
          </a:xfrm>
          <a:prstGeom prst="rect">
            <a:avLst/>
          </a:prstGeom>
          <a:solidFill>
            <a:srgbClr val="01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9" name="textruta 2">
            <a:extLst>
              <a:ext uri="{FF2B5EF4-FFF2-40B4-BE49-F238E27FC236}">
                <a16:creationId xmlns:a16="http://schemas.microsoft.com/office/drawing/2014/main" id="{1EE64637-44F3-428C-86A2-7474B68AADD6}"/>
              </a:ext>
            </a:extLst>
          </p:cNvPr>
          <p:cNvSpPr txBox="1"/>
          <p:nvPr/>
        </p:nvSpPr>
        <p:spPr>
          <a:xfrm>
            <a:off x="234859" y="6202269"/>
            <a:ext cx="10870732"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dirty="0">
                <a:solidFill>
                  <a:srgbClr val="01B0F0"/>
                </a:solidFill>
                <a:latin typeface="Dosis" pitchFamily="2" charset="0"/>
                <a:ea typeface="Arial" charset="0"/>
                <a:cs typeface="Arial" charset="0"/>
              </a:rPr>
              <a:t>Hallnollan.se	samverkan för noll olyckor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600" i="0" u="none" strike="noStrike" kern="1200" cap="none" spc="0" normalizeH="0" baseline="0" noProof="0" dirty="0">
                <a:ln>
                  <a:noFill/>
                </a:ln>
                <a:solidFill>
                  <a:srgbClr val="01B0F0"/>
                </a:solidFill>
                <a:effectLst/>
                <a:uLnTx/>
                <a:uFillTx/>
                <a:latin typeface="Dosis" pitchFamily="2" charset="0"/>
                <a:ea typeface="Arial" charset="0"/>
                <a:cs typeface="Arial" charset="0"/>
              </a:rPr>
              <a:t>		i byggbranschen</a:t>
            </a:r>
          </a:p>
        </p:txBody>
      </p:sp>
      <p:sp>
        <p:nvSpPr>
          <p:cNvPr id="13" name="Rektangel 12">
            <a:extLst>
              <a:ext uri="{FF2B5EF4-FFF2-40B4-BE49-F238E27FC236}">
                <a16:creationId xmlns:a16="http://schemas.microsoft.com/office/drawing/2014/main" id="{B95EA4C5-03D2-7649-A1C3-14EFFE2A597F}"/>
              </a:ext>
            </a:extLst>
          </p:cNvPr>
          <p:cNvSpPr/>
          <p:nvPr/>
        </p:nvSpPr>
        <p:spPr>
          <a:xfrm>
            <a:off x="7603620" y="2037555"/>
            <a:ext cx="4186836" cy="4384598"/>
          </a:xfrm>
          <a:prstGeom prst="rect">
            <a:avLst/>
          </a:prstGeom>
        </p:spPr>
        <p:txBody>
          <a:bodyPr wrap="square">
            <a:spAutoFit/>
          </a:bodyPr>
          <a:lstStyle/>
          <a:p>
            <a:pPr lvl="0">
              <a:lnSpc>
                <a:spcPct val="107000"/>
              </a:lnSpc>
              <a:spcAft>
                <a:spcPts val="600"/>
              </a:spcAft>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Samtliga frågor:</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Vad gör du i din roll idag för att bidra till en säker arbetsmiljö?</a:t>
            </a:r>
          </a:p>
          <a:p>
            <a:pPr marL="342900" lvl="0" indent="-342900">
              <a:lnSpc>
                <a:spcPct val="107000"/>
              </a:lnSpc>
              <a:spcAft>
                <a:spcPts val="600"/>
              </a:spcAft>
              <a:buFont typeface="+mj-lt"/>
              <a:buAutoNum type="arabicPeriod"/>
            </a:pPr>
            <a:r>
              <a:rPr lang="sv-SE" b="1" dirty="0">
                <a:solidFill>
                  <a:schemeClr val="bg1"/>
                </a:solidFill>
                <a:latin typeface="Dosis" panose="02010503020202060003" pitchFamily="2" charset="77"/>
                <a:ea typeface="Calibri" panose="020F0502020204030204" pitchFamily="34" charset="0"/>
                <a:cs typeface="Times New Roman" panose="02020603050405020304" pitchFamily="18" charset="0"/>
              </a:rPr>
              <a:t>Vilka personer/roller/parter är viktiga för dig (oss) att samverka med?</a:t>
            </a:r>
          </a:p>
          <a:p>
            <a:pPr marL="342900" indent="-342900">
              <a:lnSpc>
                <a:spcPct val="107000"/>
              </a:lnSpc>
              <a:spcAft>
                <a:spcPts val="600"/>
              </a:spcAft>
              <a:buFont typeface="+mj-lt"/>
              <a:buAutoNum type="arabicPeriod"/>
            </a:pPr>
            <a:r>
              <a:rPr lang="sv-SE" b="1" dirty="0">
                <a:solidFill>
                  <a:schemeClr val="bg1"/>
                </a:solidFill>
                <a:latin typeface="Dosis" panose="02010503020202060003" pitchFamily="2" charset="77"/>
                <a:cs typeface="Times New Roman" panose="02020603050405020304" pitchFamily="18" charset="0"/>
              </a:rPr>
              <a:t>Hur samverkar vi på bästa sätt med dem vi tycker är viktiga att samverka med?</a:t>
            </a:r>
          </a:p>
          <a:p>
            <a:pPr marL="342900" indent="-342900">
              <a:lnSpc>
                <a:spcPct val="107000"/>
              </a:lnSpc>
              <a:spcAft>
                <a:spcPts val="600"/>
              </a:spcAft>
              <a:buFont typeface="+mj-lt"/>
              <a:buAutoNum type="arabicPeriod"/>
            </a:pPr>
            <a:r>
              <a:rPr lang="sv-SE" b="1" dirty="0">
                <a:solidFill>
                  <a:schemeClr val="bg1"/>
                </a:solidFill>
                <a:latin typeface="Dosis" panose="02010503020202060003" pitchFamily="2" charset="77"/>
                <a:cs typeface="Times New Roman" panose="02020603050405020304" pitchFamily="18" charset="0"/>
              </a:rPr>
              <a:t>Vad gör vi som är bra idag, säkerhetsmässigt?</a:t>
            </a:r>
          </a:p>
          <a:p>
            <a:pPr marL="342900" indent="-342900">
              <a:lnSpc>
                <a:spcPct val="107000"/>
              </a:lnSpc>
              <a:spcAft>
                <a:spcPts val="600"/>
              </a:spcAft>
              <a:buFont typeface="+mj-lt"/>
              <a:buAutoNum type="arabicPeriod"/>
            </a:pPr>
            <a:r>
              <a:rPr lang="sv-SE" b="1" dirty="0">
                <a:solidFill>
                  <a:schemeClr val="bg1"/>
                </a:solidFill>
                <a:latin typeface="Dosis" panose="02010503020202060003" pitchFamily="2" charset="77"/>
                <a:cs typeface="Times New Roman" panose="02020603050405020304" pitchFamily="18" charset="0"/>
              </a:rPr>
              <a:t>Är det något vi skulle kunna bli bättre på? Vad behöver vi i så fall hjälp med?</a:t>
            </a:r>
          </a:p>
          <a:p>
            <a:pPr marL="342900" indent="-342900">
              <a:lnSpc>
                <a:spcPct val="107000"/>
              </a:lnSpc>
              <a:spcAft>
                <a:spcPts val="600"/>
              </a:spcAft>
              <a:buFont typeface="+mj-lt"/>
              <a:buAutoNum type="arabicPeriod"/>
            </a:pPr>
            <a:endParaRPr lang="sv-SE" b="1" dirty="0">
              <a:solidFill>
                <a:schemeClr val="bg1"/>
              </a:solidFill>
              <a:latin typeface="Dosis" panose="02010503020202060003" pitchFamily="2" charset="77"/>
              <a:cs typeface="Times New Roman" panose="02020603050405020304" pitchFamily="18" charset="0"/>
            </a:endParaRPr>
          </a:p>
        </p:txBody>
      </p:sp>
    </p:spTree>
    <p:extLst>
      <p:ext uri="{BB962C8B-B14F-4D97-AF65-F5344CB8AC3E}">
        <p14:creationId xmlns:p14="http://schemas.microsoft.com/office/powerpoint/2010/main" val="458736399"/>
      </p:ext>
    </p:extLst>
  </p:cSld>
  <p:clrMapOvr>
    <a:masterClrMapping/>
  </p:clrMapOvr>
</p:sld>
</file>

<file path=ppt/theme/theme1.xml><?xml version="1.0" encoding="utf-8"?>
<a:theme xmlns:a="http://schemas.openxmlformats.org/drawingml/2006/main" name="Office Theme">
  <a:themeElements>
    <a:clrScheme name="Office-tema">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Håll Nollan">
  <a:themeElements>
    <a:clrScheme name="110">
      <a:dk1>
        <a:srgbClr val="01AFEF"/>
      </a:dk1>
      <a:lt1>
        <a:srgbClr val="FFFFFF"/>
      </a:lt1>
      <a:dk2>
        <a:srgbClr val="01AFEF"/>
      </a:dk2>
      <a:lt2>
        <a:srgbClr val="E7E6E6"/>
      </a:lt2>
      <a:accent1>
        <a:srgbClr val="005777"/>
      </a:accent1>
      <a:accent2>
        <a:srgbClr val="ED7D31"/>
      </a:accent2>
      <a:accent3>
        <a:srgbClr val="A5A5A5"/>
      </a:accent3>
      <a:accent4>
        <a:srgbClr val="FFC000"/>
      </a:accent4>
      <a:accent5>
        <a:srgbClr val="5B9BD5"/>
      </a:accent5>
      <a:accent6>
        <a:srgbClr val="70AD47"/>
      </a:accent6>
      <a:hlink>
        <a:srgbClr val="01AFE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1B0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HallNollan_PowerPoint_Template" id="{5863378C-E70D-714B-BD2F-CE662F19B2B0}" vid="{E42C2F64-52FE-E447-8ABC-1A8EF0CA3C9A}"/>
    </a:ext>
  </a:extLst>
</a:theme>
</file>

<file path=ppt/theme/theme3.xml><?xml version="1.0" encoding="utf-8"?>
<a:theme xmlns:a="http://schemas.openxmlformats.org/drawingml/2006/main" name="4_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Håll Nollan">
  <a:themeElements>
    <a:clrScheme name="110">
      <a:dk1>
        <a:srgbClr val="01AFEF"/>
      </a:dk1>
      <a:lt1>
        <a:srgbClr val="FFFFFF"/>
      </a:lt1>
      <a:dk2>
        <a:srgbClr val="01AFEF"/>
      </a:dk2>
      <a:lt2>
        <a:srgbClr val="E7E6E6"/>
      </a:lt2>
      <a:accent1>
        <a:srgbClr val="005777"/>
      </a:accent1>
      <a:accent2>
        <a:srgbClr val="ED7D31"/>
      </a:accent2>
      <a:accent3>
        <a:srgbClr val="A5A5A5"/>
      </a:accent3>
      <a:accent4>
        <a:srgbClr val="FFC000"/>
      </a:accent4>
      <a:accent5>
        <a:srgbClr val="5B9BD5"/>
      </a:accent5>
      <a:accent6>
        <a:srgbClr val="70AD47"/>
      </a:accent6>
      <a:hlink>
        <a:srgbClr val="01AFEF"/>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1B0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HallNollan_PowerPoint_Template" id="{5863378C-E70D-714B-BD2F-CE662F19B2B0}" vid="{E42C2F64-52FE-E447-8ABC-1A8EF0CA3C9A}"/>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E0F7AB1B83EF7458CA14240A739CF9B" ma:contentTypeVersion="19" ma:contentTypeDescription="Skapa ett nytt dokument." ma:contentTypeScope="" ma:versionID="e12c8a46402a21ff3970fb87458edbe2">
  <xsd:schema xmlns:xsd="http://www.w3.org/2001/XMLSchema" xmlns:xs="http://www.w3.org/2001/XMLSchema" xmlns:p="http://schemas.microsoft.com/office/2006/metadata/properties" xmlns:ns2="3ff0c0a1-1da5-454c-bde6-1eb9921eb313" xmlns:ns3="430d8474-45c2-4f23-bf46-3e25fc32e737" targetNamespace="http://schemas.microsoft.com/office/2006/metadata/properties" ma:root="true" ma:fieldsID="822f0a3ed8b951d106ca3f359070217e" ns2:_="" ns3:_="">
    <xsd:import namespace="3ff0c0a1-1da5-454c-bde6-1eb9921eb313"/>
    <xsd:import namespace="430d8474-45c2-4f23-bf46-3e25fc32e7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f0c0a1-1da5-454c-bde6-1eb9921eb3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dmarkeringar" ma:readOnly="false" ma:fieldId="{5cf76f15-5ced-4ddc-b409-7134ff3c332f}" ma:taxonomyMulti="true" ma:sspId="c1a0697f-eeca-465e-81c1-fe6332cbecb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0d8474-45c2-4f23-bf46-3e25fc32e73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dca1f4f-91fe-4586-b570-1f97637e4645}" ma:internalName="TaxCatchAll" ma:showField="CatchAllData" ma:web="430d8474-45c2-4f23-bf46-3e25fc32e737">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30d8474-45c2-4f23-bf46-3e25fc32e737" xsi:nil="true"/>
    <lcf76f155ced4ddcb4097134ff3c332f xmlns="3ff0c0a1-1da5-454c-bde6-1eb9921eb3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2B0EDD-7F67-41AD-8C08-1393CB4B1DAD}">
  <ds:schemaRefs>
    <ds:schemaRef ds:uri="http://schemas.microsoft.com/sharepoint/v3/contenttype/forms"/>
  </ds:schemaRefs>
</ds:datastoreItem>
</file>

<file path=customXml/itemProps2.xml><?xml version="1.0" encoding="utf-8"?>
<ds:datastoreItem xmlns:ds="http://schemas.openxmlformats.org/officeDocument/2006/customXml" ds:itemID="{E592C5D8-BBA9-40D4-8FCD-AD07CA4317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f0c0a1-1da5-454c-bde6-1eb9921eb313"/>
    <ds:schemaRef ds:uri="430d8474-45c2-4f23-bf46-3e25fc32e7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CCE8E5-1846-481B-9E28-1470E8316225}">
  <ds:schemaRefs>
    <ds:schemaRef ds:uri="http://purl.org/dc/terms/"/>
    <ds:schemaRef ds:uri="http://schemas.microsoft.com/office/2006/documentManagement/types"/>
    <ds:schemaRef ds:uri="http://purl.org/dc/dcmitype/"/>
    <ds:schemaRef ds:uri="http://schemas.microsoft.com/office/2006/metadata/properties"/>
    <ds:schemaRef ds:uri="http://www.w3.org/XML/1998/namespace"/>
    <ds:schemaRef ds:uri="http://purl.org/dc/elements/1.1/"/>
    <ds:schemaRef ds:uri="http://schemas.microsoft.com/office/infopath/2007/PartnerControls"/>
    <ds:schemaRef ds:uri="http://schemas.openxmlformats.org/package/2006/metadata/core-properties"/>
    <ds:schemaRef ds:uri="430d8474-45c2-4f23-bf46-3e25fc32e737"/>
    <ds:schemaRef ds:uri="3ff0c0a1-1da5-454c-bde6-1eb9921eb313"/>
  </ds:schemaRefs>
</ds:datastoreItem>
</file>

<file path=docProps/app.xml><?xml version="1.0" encoding="utf-8"?>
<Properties xmlns="http://schemas.openxmlformats.org/officeDocument/2006/extended-properties" xmlns:vt="http://schemas.openxmlformats.org/officeDocument/2006/docPropsVTypes">
  <Template>Office Theme</Template>
  <TotalTime>1714</TotalTime>
  <Words>1207</Words>
  <Application>Microsoft Macintosh PowerPoint</Application>
  <PresentationFormat>Bredbild</PresentationFormat>
  <Paragraphs>107</Paragraphs>
  <Slides>10</Slides>
  <Notes>10</Notes>
  <HiddenSlides>0</HiddenSlides>
  <MMClips>0</MMClips>
  <ScaleCrop>false</ScaleCrop>
  <HeadingPairs>
    <vt:vector size="6" baseType="variant">
      <vt:variant>
        <vt:lpstr>Använt teckensnitt</vt:lpstr>
      </vt:variant>
      <vt:variant>
        <vt:i4>5</vt:i4>
      </vt:variant>
      <vt:variant>
        <vt:lpstr>Tema</vt:lpstr>
      </vt:variant>
      <vt:variant>
        <vt:i4>4</vt:i4>
      </vt:variant>
      <vt:variant>
        <vt:lpstr>Bildrubriker</vt:lpstr>
      </vt:variant>
      <vt:variant>
        <vt:i4>10</vt:i4>
      </vt:variant>
    </vt:vector>
  </HeadingPairs>
  <TitlesOfParts>
    <vt:vector size="19" baseType="lpstr">
      <vt:lpstr>Arial</vt:lpstr>
      <vt:lpstr>Calibri</vt:lpstr>
      <vt:lpstr>Calibri Light</vt:lpstr>
      <vt:lpstr>DINPro-Regular</vt:lpstr>
      <vt:lpstr>Dosis</vt:lpstr>
      <vt:lpstr>Office Theme</vt:lpstr>
      <vt:lpstr>Håll Nollan</vt:lpstr>
      <vt:lpstr>4_Office-tema</vt:lpstr>
      <vt:lpstr>1_Håll Nollan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Paola Squassina</dc:creator>
  <cp:lastModifiedBy>Hanna Ågermo</cp:lastModifiedBy>
  <cp:revision>207</cp:revision>
  <cp:lastPrinted>2020-04-29T15:28:16Z</cp:lastPrinted>
  <dcterms:created xsi:type="dcterms:W3CDTF">2020-04-29T06:34:09Z</dcterms:created>
  <dcterms:modified xsi:type="dcterms:W3CDTF">2026-01-25T17:00:09Z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0x010100EE0F7AB1B83EF7458CA14240A739CF9B</vt:lpwstr>
  </property>
  <property fmtid="{D5CDD505-2E9C-101B-9397-08002B2CF9AE}" pid="3" name="MediaServiceImageTags">
    <vt:lpwstr/>
  </property>
</Properties>
</file>