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10" r:id="rId6"/>
    <p:sldMasterId id="2147483734" r:id="rId7"/>
  </p:sldMasterIdLst>
  <p:notesMasterIdLst>
    <p:notesMasterId r:id="rId22"/>
  </p:notesMasterIdLst>
  <p:sldIdLst>
    <p:sldId id="314" r:id="rId8"/>
    <p:sldId id="1759" r:id="rId9"/>
    <p:sldId id="1773" r:id="rId10"/>
    <p:sldId id="1705" r:id="rId11"/>
    <p:sldId id="1761" r:id="rId12"/>
    <p:sldId id="1766" r:id="rId13"/>
    <p:sldId id="1769" r:id="rId14"/>
    <p:sldId id="1762" r:id="rId15"/>
    <p:sldId id="1772" r:id="rId16"/>
    <p:sldId id="1770" r:id="rId17"/>
    <p:sldId id="1763" r:id="rId18"/>
    <p:sldId id="1768" r:id="rId19"/>
    <p:sldId id="1771" r:id="rId20"/>
    <p:sldId id="1447" r:id="rId21"/>
  </p:sldIdLst>
  <p:sldSz cx="12192000" cy="6858000"/>
  <p:notesSz cx="6858000" cy="1638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61D2B04-9CAA-4916-9908-E688617EC88E}">
          <p14:sldIdLst>
            <p14:sldId id="314"/>
          </p14:sldIdLst>
        </p14:section>
        <p14:section name="Instruktion" id="{F53EA9EB-E1A5-4964-803F-F99F522DBBFF}">
          <p14:sldIdLst>
            <p14:sldId id="1759"/>
            <p14:sldId id="1773"/>
            <p14:sldId id="1705"/>
          </p14:sldIdLst>
        </p14:section>
        <p14:section name="BAS-varianten" id="{75E5A949-FA65-45D9-9DF8-624F925192B9}">
          <p14:sldIdLst>
            <p14:sldId id="1761"/>
            <p14:sldId id="1766"/>
            <p14:sldId id="1769"/>
          </p14:sldIdLst>
        </p14:section>
        <p14:section name="MELLAN-varianten" id="{3A4D170A-1BB8-4138-942F-0F6075E83727}">
          <p14:sldIdLst>
            <p14:sldId id="1762"/>
            <p14:sldId id="1772"/>
            <p14:sldId id="1770"/>
          </p14:sldIdLst>
        </p14:section>
        <p14:section name="UTÖKAD 2 varianter" id="{BA107C81-EA9C-934A-97D9-CB50D7170FC2}">
          <p14:sldIdLst>
            <p14:sldId id="1763"/>
            <p14:sldId id="1768"/>
            <p14:sldId id="1771"/>
            <p14:sldId id="1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728" autoAdjust="0"/>
  </p:normalViewPr>
  <p:slideViewPr>
    <p:cSldViewPr snapToGrid="0">
      <p:cViewPr varScale="1">
        <p:scale>
          <a:sx n="100" d="100"/>
          <a:sy n="100" d="100"/>
        </p:scale>
        <p:origin x="832" y="160"/>
      </p:cViewPr>
      <p:guideLst/>
    </p:cSldViewPr>
  </p:slideViewPr>
  <p:notesTextViewPr>
    <p:cViewPr>
      <p:scale>
        <a:sx n="1" d="1"/>
        <a:sy n="1" d="1"/>
      </p:scale>
      <p:origin x="0" y="0"/>
    </p:cViewPr>
  </p:notesTextViewPr>
  <p:sorterViewPr>
    <p:cViewPr>
      <p:scale>
        <a:sx n="100" d="100"/>
        <a:sy n="100" d="100"/>
      </p:scale>
      <p:origin x="0" y="-7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c5dd156e-ce07-49b7-8107-569e9abe1f0c" providerId="ADAL" clId="{F109DEEC-3DC7-5205-AC9C-B25FD903EF63}"/>
    <pc:docChg chg="undo custSel delSld modSld modSection">
      <pc:chgData name="Hanna Ågermo" userId="c5dd156e-ce07-49b7-8107-569e9abe1f0c" providerId="ADAL" clId="{F109DEEC-3DC7-5205-AC9C-B25FD903EF63}" dt="2026-01-25T17:05:15.952" v="105" actId="20577"/>
      <pc:docMkLst>
        <pc:docMk/>
      </pc:docMkLst>
      <pc:sldChg chg="modSp mod">
        <pc:chgData name="Hanna Ågermo" userId="c5dd156e-ce07-49b7-8107-569e9abe1f0c" providerId="ADAL" clId="{F109DEEC-3DC7-5205-AC9C-B25FD903EF63}" dt="2026-01-25T17:00:23.191" v="2" actId="20577"/>
        <pc:sldMkLst>
          <pc:docMk/>
          <pc:sldMk cId="1970370165" sldId="314"/>
        </pc:sldMkLst>
        <pc:spChg chg="mod">
          <ac:chgData name="Hanna Ågermo" userId="c5dd156e-ce07-49b7-8107-569e9abe1f0c" providerId="ADAL" clId="{F109DEEC-3DC7-5205-AC9C-B25FD903EF63}" dt="2026-01-25T17:00:23.191" v="2" actId="20577"/>
          <ac:spMkLst>
            <pc:docMk/>
            <pc:sldMk cId="1970370165" sldId="314"/>
            <ac:spMk id="6" creationId="{96E86AC3-6703-4D85-B6B6-643FCDAEE00B}"/>
          </ac:spMkLst>
        </pc:spChg>
      </pc:sldChg>
      <pc:sldChg chg="modSp mod">
        <pc:chgData name="Hanna Ågermo" userId="c5dd156e-ce07-49b7-8107-569e9abe1f0c" providerId="ADAL" clId="{F109DEEC-3DC7-5205-AC9C-B25FD903EF63}" dt="2026-01-25T17:05:15.952" v="105" actId="20577"/>
        <pc:sldMkLst>
          <pc:docMk/>
          <pc:sldMk cId="1602880694" sldId="1705"/>
        </pc:sldMkLst>
        <pc:spChg chg="mod">
          <ac:chgData name="Hanna Ågermo" userId="c5dd156e-ce07-49b7-8107-569e9abe1f0c" providerId="ADAL" clId="{F109DEEC-3DC7-5205-AC9C-B25FD903EF63}" dt="2026-01-25T17:05:15.952" v="105" actId="20577"/>
          <ac:spMkLst>
            <pc:docMk/>
            <pc:sldMk cId="1602880694" sldId="1705"/>
            <ac:spMk id="2" creationId="{28014D86-E836-4956-924F-0F6605F64570}"/>
          </ac:spMkLst>
        </pc:spChg>
      </pc:sldChg>
      <pc:sldChg chg="modSp mod">
        <pc:chgData name="Hanna Ågermo" userId="c5dd156e-ce07-49b7-8107-569e9abe1f0c" providerId="ADAL" clId="{F109DEEC-3DC7-5205-AC9C-B25FD903EF63}" dt="2026-01-25T17:01:24.600" v="60" actId="20577"/>
        <pc:sldMkLst>
          <pc:docMk/>
          <pc:sldMk cId="1296859740" sldId="1759"/>
        </pc:sldMkLst>
        <pc:spChg chg="mod">
          <ac:chgData name="Hanna Ågermo" userId="c5dd156e-ce07-49b7-8107-569e9abe1f0c" providerId="ADAL" clId="{F109DEEC-3DC7-5205-AC9C-B25FD903EF63}" dt="2026-01-25T17:01:24.600" v="60" actId="20577"/>
          <ac:spMkLst>
            <pc:docMk/>
            <pc:sldMk cId="1296859740" sldId="1759"/>
            <ac:spMk id="3" creationId="{9305718A-A5A4-9348-A05F-87BAED18F262}"/>
          </ac:spMkLst>
        </pc:spChg>
      </pc:sldChg>
      <pc:sldChg chg="modSp mod">
        <pc:chgData name="Hanna Ågermo" userId="c5dd156e-ce07-49b7-8107-569e9abe1f0c" providerId="ADAL" clId="{F109DEEC-3DC7-5205-AC9C-B25FD903EF63}" dt="2026-01-25T17:01:55.160" v="63" actId="20577"/>
        <pc:sldMkLst>
          <pc:docMk/>
          <pc:sldMk cId="258166183" sldId="1761"/>
        </pc:sldMkLst>
        <pc:spChg chg="mod">
          <ac:chgData name="Hanna Ågermo" userId="c5dd156e-ce07-49b7-8107-569e9abe1f0c" providerId="ADAL" clId="{F109DEEC-3DC7-5205-AC9C-B25FD903EF63}" dt="2026-01-25T17:01:55.160" v="63" actId="20577"/>
          <ac:spMkLst>
            <pc:docMk/>
            <pc:sldMk cId="258166183" sldId="1761"/>
            <ac:spMk id="2" creationId="{28014D86-E836-4956-924F-0F6605F64570}"/>
          </ac:spMkLst>
        </pc:spChg>
      </pc:sldChg>
      <pc:sldChg chg="modSp mod">
        <pc:chgData name="Hanna Ågermo" userId="c5dd156e-ce07-49b7-8107-569e9abe1f0c" providerId="ADAL" clId="{F109DEEC-3DC7-5205-AC9C-B25FD903EF63}" dt="2026-01-25T17:02:34.425" v="74" actId="20577"/>
        <pc:sldMkLst>
          <pc:docMk/>
          <pc:sldMk cId="832458752" sldId="1762"/>
        </pc:sldMkLst>
        <pc:spChg chg="mod">
          <ac:chgData name="Hanna Ågermo" userId="c5dd156e-ce07-49b7-8107-569e9abe1f0c" providerId="ADAL" clId="{F109DEEC-3DC7-5205-AC9C-B25FD903EF63}" dt="2026-01-25T17:02:34.425" v="74" actId="20577"/>
          <ac:spMkLst>
            <pc:docMk/>
            <pc:sldMk cId="832458752" sldId="1762"/>
            <ac:spMk id="2" creationId="{28014D86-E836-4956-924F-0F6605F64570}"/>
          </ac:spMkLst>
        </pc:spChg>
      </pc:sldChg>
      <pc:sldChg chg="modSp mod">
        <pc:chgData name="Hanna Ågermo" userId="c5dd156e-ce07-49b7-8107-569e9abe1f0c" providerId="ADAL" clId="{F109DEEC-3DC7-5205-AC9C-B25FD903EF63}" dt="2026-01-25T17:04:58.653" v="101" actId="20577"/>
        <pc:sldMkLst>
          <pc:docMk/>
          <pc:sldMk cId="1285504482" sldId="1763"/>
        </pc:sldMkLst>
        <pc:spChg chg="mod">
          <ac:chgData name="Hanna Ågermo" userId="c5dd156e-ce07-49b7-8107-569e9abe1f0c" providerId="ADAL" clId="{F109DEEC-3DC7-5205-AC9C-B25FD903EF63}" dt="2026-01-25T17:03:11.330" v="88" actId="20577"/>
          <ac:spMkLst>
            <pc:docMk/>
            <pc:sldMk cId="1285504482" sldId="1763"/>
            <ac:spMk id="2" creationId="{28014D86-E836-4956-924F-0F6605F64570}"/>
          </ac:spMkLst>
        </pc:spChg>
        <pc:spChg chg="mod">
          <ac:chgData name="Hanna Ågermo" userId="c5dd156e-ce07-49b7-8107-569e9abe1f0c" providerId="ADAL" clId="{F109DEEC-3DC7-5205-AC9C-B25FD903EF63}" dt="2026-01-25T17:04:58.653" v="101" actId="20577"/>
          <ac:spMkLst>
            <pc:docMk/>
            <pc:sldMk cId="1285504482" sldId="1763"/>
            <ac:spMk id="5" creationId="{CEE48DAA-6082-4190-BC3B-BEDA84EFB437}"/>
          </ac:spMkLst>
        </pc:spChg>
      </pc:sldChg>
      <pc:sldChg chg="del">
        <pc:chgData name="Hanna Ågermo" userId="c5dd156e-ce07-49b7-8107-569e9abe1f0c" providerId="ADAL" clId="{F109DEEC-3DC7-5205-AC9C-B25FD903EF63}" dt="2026-01-25T17:05:03.665" v="102" actId="2696"/>
        <pc:sldMkLst>
          <pc:docMk/>
          <pc:sldMk cId="458736399" sldId="1765"/>
        </pc:sldMkLst>
      </pc:sldChg>
      <pc:sldChg chg="delSp modSp mod">
        <pc:chgData name="Hanna Ågermo" userId="c5dd156e-ce07-49b7-8107-569e9abe1f0c" providerId="ADAL" clId="{F109DEEC-3DC7-5205-AC9C-B25FD903EF63}" dt="2026-01-25T17:02:11.820" v="68" actId="478"/>
        <pc:sldMkLst>
          <pc:docMk/>
          <pc:sldMk cId="745164750" sldId="1766"/>
        </pc:sldMkLst>
        <pc:spChg chg="mod">
          <ac:chgData name="Hanna Ågermo" userId="c5dd156e-ce07-49b7-8107-569e9abe1f0c" providerId="ADAL" clId="{F109DEEC-3DC7-5205-AC9C-B25FD903EF63}" dt="2026-01-25T17:02:07.946" v="66" actId="20577"/>
          <ac:spMkLst>
            <pc:docMk/>
            <pc:sldMk cId="745164750" sldId="1766"/>
            <ac:spMk id="2" creationId="{1E6116C4-70EE-8C48-A669-6EAA5933AC7F}"/>
          </ac:spMkLst>
        </pc:spChg>
        <pc:grpChg chg="del">
          <ac:chgData name="Hanna Ågermo" userId="c5dd156e-ce07-49b7-8107-569e9abe1f0c" providerId="ADAL" clId="{F109DEEC-3DC7-5205-AC9C-B25FD903EF63}" dt="2026-01-25T17:02:10.247" v="67" actId="478"/>
          <ac:grpSpMkLst>
            <pc:docMk/>
            <pc:sldMk cId="745164750" sldId="1766"/>
            <ac:grpSpMk id="10" creationId="{895A85DC-A8D0-6B4F-879F-D020F9E6C664}"/>
          </ac:grpSpMkLst>
        </pc:grpChg>
        <pc:picChg chg="del">
          <ac:chgData name="Hanna Ågermo" userId="c5dd156e-ce07-49b7-8107-569e9abe1f0c" providerId="ADAL" clId="{F109DEEC-3DC7-5205-AC9C-B25FD903EF63}" dt="2026-01-25T17:02:11.820" v="68" actId="478"/>
          <ac:picMkLst>
            <pc:docMk/>
            <pc:sldMk cId="745164750" sldId="1766"/>
            <ac:picMk id="14" creationId="{6BC05C75-0E9D-B1D9-EFB8-B1CD9225A435}"/>
          </ac:picMkLst>
        </pc:picChg>
      </pc:sldChg>
      <pc:sldChg chg="delSp modSp mod">
        <pc:chgData name="Hanna Ågermo" userId="c5dd156e-ce07-49b7-8107-569e9abe1f0c" providerId="ADAL" clId="{F109DEEC-3DC7-5205-AC9C-B25FD903EF63}" dt="2026-01-25T17:03:30.229" v="94" actId="478"/>
        <pc:sldMkLst>
          <pc:docMk/>
          <pc:sldMk cId="4252125008" sldId="1768"/>
        </pc:sldMkLst>
        <pc:spChg chg="mod">
          <ac:chgData name="Hanna Ågermo" userId="c5dd156e-ce07-49b7-8107-569e9abe1f0c" providerId="ADAL" clId="{F109DEEC-3DC7-5205-AC9C-B25FD903EF63}" dt="2026-01-25T17:03:26.526" v="92" actId="20577"/>
          <ac:spMkLst>
            <pc:docMk/>
            <pc:sldMk cId="4252125008" sldId="1768"/>
            <ac:spMk id="16" creationId="{CC5BE0AA-CEDB-6BB8-2F05-ED1DCC2350EF}"/>
          </ac:spMkLst>
        </pc:spChg>
        <pc:grpChg chg="del">
          <ac:chgData name="Hanna Ågermo" userId="c5dd156e-ce07-49b7-8107-569e9abe1f0c" providerId="ADAL" clId="{F109DEEC-3DC7-5205-AC9C-B25FD903EF63}" dt="2026-01-25T17:03:28.597" v="93" actId="478"/>
          <ac:grpSpMkLst>
            <pc:docMk/>
            <pc:sldMk cId="4252125008" sldId="1768"/>
            <ac:grpSpMk id="10" creationId="{895A85DC-A8D0-6B4F-879F-D020F9E6C664}"/>
          </ac:grpSpMkLst>
        </pc:grpChg>
        <pc:picChg chg="del">
          <ac:chgData name="Hanna Ågermo" userId="c5dd156e-ce07-49b7-8107-569e9abe1f0c" providerId="ADAL" clId="{F109DEEC-3DC7-5205-AC9C-B25FD903EF63}" dt="2026-01-25T17:03:30.229" v="94" actId="478"/>
          <ac:picMkLst>
            <pc:docMk/>
            <pc:sldMk cId="4252125008" sldId="1768"/>
            <ac:picMk id="11" creationId="{1D548256-F548-DB6B-3313-6C488419449E}"/>
          </ac:picMkLst>
        </pc:picChg>
      </pc:sldChg>
      <pc:sldChg chg="delSp modSp mod">
        <pc:chgData name="Hanna Ågermo" userId="c5dd156e-ce07-49b7-8107-569e9abe1f0c" providerId="ADAL" clId="{F109DEEC-3DC7-5205-AC9C-B25FD903EF63}" dt="2026-01-25T17:02:27.030" v="72" actId="478"/>
        <pc:sldMkLst>
          <pc:docMk/>
          <pc:sldMk cId="1511140448" sldId="1769"/>
        </pc:sldMkLst>
        <pc:spChg chg="mod">
          <ac:chgData name="Hanna Ågermo" userId="c5dd156e-ce07-49b7-8107-569e9abe1f0c" providerId="ADAL" clId="{F109DEEC-3DC7-5205-AC9C-B25FD903EF63}" dt="2026-01-25T17:02:22.479" v="70" actId="20577"/>
          <ac:spMkLst>
            <pc:docMk/>
            <pc:sldMk cId="1511140448" sldId="1769"/>
            <ac:spMk id="15" creationId="{B7587E75-A366-CED6-3A5C-34D7E6C7D630}"/>
          </ac:spMkLst>
        </pc:spChg>
        <pc:grpChg chg="del">
          <ac:chgData name="Hanna Ågermo" userId="c5dd156e-ce07-49b7-8107-569e9abe1f0c" providerId="ADAL" clId="{F109DEEC-3DC7-5205-AC9C-B25FD903EF63}" dt="2026-01-25T17:02:25.898" v="71" actId="478"/>
          <ac:grpSpMkLst>
            <pc:docMk/>
            <pc:sldMk cId="1511140448" sldId="1769"/>
            <ac:grpSpMk id="10" creationId="{895A85DC-A8D0-6B4F-879F-D020F9E6C664}"/>
          </ac:grpSpMkLst>
        </pc:grpChg>
        <pc:picChg chg="del">
          <ac:chgData name="Hanna Ågermo" userId="c5dd156e-ce07-49b7-8107-569e9abe1f0c" providerId="ADAL" clId="{F109DEEC-3DC7-5205-AC9C-B25FD903EF63}" dt="2026-01-25T17:02:27.030" v="72" actId="478"/>
          <ac:picMkLst>
            <pc:docMk/>
            <pc:sldMk cId="1511140448" sldId="1769"/>
            <ac:picMk id="16" creationId="{CC704E3B-65FB-CF74-2BFB-95DD715F2A50}"/>
          </ac:picMkLst>
        </pc:picChg>
      </pc:sldChg>
      <pc:sldChg chg="delSp modSp mod">
        <pc:chgData name="Hanna Ågermo" userId="c5dd156e-ce07-49b7-8107-569e9abe1f0c" providerId="ADAL" clId="{F109DEEC-3DC7-5205-AC9C-B25FD903EF63}" dt="2026-01-25T17:03:02.383" v="85" actId="478"/>
        <pc:sldMkLst>
          <pc:docMk/>
          <pc:sldMk cId="1131853006" sldId="1770"/>
        </pc:sldMkLst>
        <pc:spChg chg="del topLvl">
          <ac:chgData name="Hanna Ågermo" userId="c5dd156e-ce07-49b7-8107-569e9abe1f0c" providerId="ADAL" clId="{F109DEEC-3DC7-5205-AC9C-B25FD903EF63}" dt="2026-01-25T17:03:01.285" v="84" actId="478"/>
          <ac:spMkLst>
            <pc:docMk/>
            <pc:sldMk cId="1131853006" sldId="1770"/>
            <ac:spMk id="3" creationId="{ECB99D17-A25E-ED45-A950-EDCDF8DEECAF}"/>
          </ac:spMkLst>
        </pc:spChg>
        <pc:spChg chg="del topLvl">
          <ac:chgData name="Hanna Ågermo" userId="c5dd156e-ce07-49b7-8107-569e9abe1f0c" providerId="ADAL" clId="{F109DEEC-3DC7-5205-AC9C-B25FD903EF63}" dt="2026-01-25T17:02:59.311" v="83" actId="478"/>
          <ac:spMkLst>
            <pc:docMk/>
            <pc:sldMk cId="1131853006" sldId="1770"/>
            <ac:spMk id="4" creationId="{F7F003E5-0292-FF4F-B282-DB53A1746A06}"/>
          </ac:spMkLst>
        </pc:spChg>
        <pc:spChg chg="mod">
          <ac:chgData name="Hanna Ågermo" userId="c5dd156e-ce07-49b7-8107-569e9abe1f0c" providerId="ADAL" clId="{F109DEEC-3DC7-5205-AC9C-B25FD903EF63}" dt="2026-01-25T17:02:56.996" v="81" actId="20577"/>
          <ac:spMkLst>
            <pc:docMk/>
            <pc:sldMk cId="1131853006" sldId="1770"/>
            <ac:spMk id="15" creationId="{063C3788-151F-FACA-E926-E08C2B029D86}"/>
          </ac:spMkLst>
        </pc:spChg>
        <pc:grpChg chg="del mod">
          <ac:chgData name="Hanna Ågermo" userId="c5dd156e-ce07-49b7-8107-569e9abe1f0c" providerId="ADAL" clId="{F109DEEC-3DC7-5205-AC9C-B25FD903EF63}" dt="2026-01-25T17:02:59.311" v="83" actId="478"/>
          <ac:grpSpMkLst>
            <pc:docMk/>
            <pc:sldMk cId="1131853006" sldId="1770"/>
            <ac:grpSpMk id="10" creationId="{895A85DC-A8D0-6B4F-879F-D020F9E6C664}"/>
          </ac:grpSpMkLst>
        </pc:grpChg>
        <pc:picChg chg="del">
          <ac:chgData name="Hanna Ågermo" userId="c5dd156e-ce07-49b7-8107-569e9abe1f0c" providerId="ADAL" clId="{F109DEEC-3DC7-5205-AC9C-B25FD903EF63}" dt="2026-01-25T17:03:02.383" v="85" actId="478"/>
          <ac:picMkLst>
            <pc:docMk/>
            <pc:sldMk cId="1131853006" sldId="1770"/>
            <ac:picMk id="16" creationId="{3497B6D3-5AA8-0665-B440-F8D73223056D}"/>
          </ac:picMkLst>
        </pc:picChg>
      </pc:sldChg>
      <pc:sldChg chg="delSp modSp mod">
        <pc:chgData name="Hanna Ågermo" userId="c5dd156e-ce07-49b7-8107-569e9abe1f0c" providerId="ADAL" clId="{F109DEEC-3DC7-5205-AC9C-B25FD903EF63}" dt="2026-01-25T17:03:46.898" v="99" actId="478"/>
        <pc:sldMkLst>
          <pc:docMk/>
          <pc:sldMk cId="1297317912" sldId="1771"/>
        </pc:sldMkLst>
        <pc:spChg chg="mod">
          <ac:chgData name="Hanna Ågermo" userId="c5dd156e-ce07-49b7-8107-569e9abe1f0c" providerId="ADAL" clId="{F109DEEC-3DC7-5205-AC9C-B25FD903EF63}" dt="2026-01-25T17:03:42.860" v="97" actId="20577"/>
          <ac:spMkLst>
            <pc:docMk/>
            <pc:sldMk cId="1297317912" sldId="1771"/>
            <ac:spMk id="16" creationId="{6E8A1CB2-B20A-0F61-D1C8-32409355FDE9}"/>
          </ac:spMkLst>
        </pc:spChg>
        <pc:grpChg chg="del">
          <ac:chgData name="Hanna Ågermo" userId="c5dd156e-ce07-49b7-8107-569e9abe1f0c" providerId="ADAL" clId="{F109DEEC-3DC7-5205-AC9C-B25FD903EF63}" dt="2026-01-25T17:03:45.720" v="98" actId="478"/>
          <ac:grpSpMkLst>
            <pc:docMk/>
            <pc:sldMk cId="1297317912" sldId="1771"/>
            <ac:grpSpMk id="10" creationId="{895A85DC-A8D0-6B4F-879F-D020F9E6C664}"/>
          </ac:grpSpMkLst>
        </pc:grpChg>
        <pc:picChg chg="del">
          <ac:chgData name="Hanna Ågermo" userId="c5dd156e-ce07-49b7-8107-569e9abe1f0c" providerId="ADAL" clId="{F109DEEC-3DC7-5205-AC9C-B25FD903EF63}" dt="2026-01-25T17:03:46.898" v="99" actId="478"/>
          <ac:picMkLst>
            <pc:docMk/>
            <pc:sldMk cId="1297317912" sldId="1771"/>
            <ac:picMk id="17" creationId="{99B8BC44-960D-8A87-0891-7933E898E849}"/>
          </ac:picMkLst>
        </pc:picChg>
      </pc:sldChg>
      <pc:sldChg chg="delSp modSp mod">
        <pc:chgData name="Hanna Ågermo" userId="c5dd156e-ce07-49b7-8107-569e9abe1f0c" providerId="ADAL" clId="{F109DEEC-3DC7-5205-AC9C-B25FD903EF63}" dt="2026-01-25T17:02:47.534" v="79" actId="478"/>
        <pc:sldMkLst>
          <pc:docMk/>
          <pc:sldMk cId="805330968" sldId="1772"/>
        </pc:sldMkLst>
        <pc:spChg chg="mod">
          <ac:chgData name="Hanna Ågermo" userId="c5dd156e-ce07-49b7-8107-569e9abe1f0c" providerId="ADAL" clId="{F109DEEC-3DC7-5205-AC9C-B25FD903EF63}" dt="2026-01-25T17:02:44.166" v="76" actId="20577"/>
          <ac:spMkLst>
            <pc:docMk/>
            <pc:sldMk cId="805330968" sldId="1772"/>
            <ac:spMk id="14" creationId="{E3F097EF-9F17-2447-797B-CA7E789A5D31}"/>
          </ac:spMkLst>
        </pc:spChg>
        <pc:grpChg chg="del mod">
          <ac:chgData name="Hanna Ågermo" userId="c5dd156e-ce07-49b7-8107-569e9abe1f0c" providerId="ADAL" clId="{F109DEEC-3DC7-5205-AC9C-B25FD903EF63}" dt="2026-01-25T17:02:46.378" v="78" actId="478"/>
          <ac:grpSpMkLst>
            <pc:docMk/>
            <pc:sldMk cId="805330968" sldId="1772"/>
            <ac:grpSpMk id="10" creationId="{895A85DC-A8D0-6B4F-879F-D020F9E6C664}"/>
          </ac:grpSpMkLst>
        </pc:grpChg>
        <pc:picChg chg="del">
          <ac:chgData name="Hanna Ågermo" userId="c5dd156e-ce07-49b7-8107-569e9abe1f0c" providerId="ADAL" clId="{F109DEEC-3DC7-5205-AC9C-B25FD903EF63}" dt="2026-01-25T17:02:47.534" v="79" actId="478"/>
          <ac:picMkLst>
            <pc:docMk/>
            <pc:sldMk cId="805330968" sldId="1772"/>
            <ac:picMk id="16" creationId="{55197C14-CF4E-45EE-85A6-B707421D7920}"/>
          </ac:picMkLst>
        </pc:picChg>
      </pc:sldChg>
      <pc:sldChg chg="modSp mod">
        <pc:chgData name="Hanna Ågermo" userId="c5dd156e-ce07-49b7-8107-569e9abe1f0c" providerId="ADAL" clId="{F109DEEC-3DC7-5205-AC9C-B25FD903EF63}" dt="2026-01-25T17:01:43.002" v="61" actId="20577"/>
        <pc:sldMkLst>
          <pc:docMk/>
          <pc:sldMk cId="509541487" sldId="1773"/>
        </pc:sldMkLst>
        <pc:spChg chg="mod">
          <ac:chgData name="Hanna Ågermo" userId="c5dd156e-ce07-49b7-8107-569e9abe1f0c" providerId="ADAL" clId="{F109DEEC-3DC7-5205-AC9C-B25FD903EF63}" dt="2026-01-25T17:01:43.002" v="61" actId="20577"/>
          <ac:spMkLst>
            <pc:docMk/>
            <pc:sldMk cId="509541487" sldId="1773"/>
            <ac:spMk id="2" creationId="{28014D86-E836-4956-924F-0F6605F645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2026-01-25</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9B6C5E16-DA82-7E4F-9195-082CC8A04096}" type="slidenum">
              <a:rPr lang="sv-SE" smtClean="0"/>
              <a:t>1</a:t>
            </a:fld>
            <a:endParaRPr lang="sv-SE"/>
          </a:p>
        </p:txBody>
      </p:sp>
    </p:spTree>
    <p:extLst>
      <p:ext uri="{BB962C8B-B14F-4D97-AF65-F5344CB8AC3E}">
        <p14:creationId xmlns:p14="http://schemas.microsoft.com/office/powerpoint/2010/main" val="154286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10</a:t>
            </a:fld>
            <a:endParaRPr lang="sv-SE"/>
          </a:p>
        </p:txBody>
      </p:sp>
    </p:spTree>
    <p:extLst>
      <p:ext uri="{BB962C8B-B14F-4D97-AF65-F5344CB8AC3E}">
        <p14:creationId xmlns:p14="http://schemas.microsoft.com/office/powerpoint/2010/main" val="151586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11</a:t>
            </a:fld>
            <a:endParaRPr lang="sv-SE"/>
          </a:p>
        </p:txBody>
      </p:sp>
    </p:spTree>
    <p:extLst>
      <p:ext uri="{BB962C8B-B14F-4D97-AF65-F5344CB8AC3E}">
        <p14:creationId xmlns:p14="http://schemas.microsoft.com/office/powerpoint/2010/main" val="240505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12</a:t>
            </a:fld>
            <a:endParaRPr lang="sv-SE"/>
          </a:p>
        </p:txBody>
      </p:sp>
    </p:spTree>
    <p:extLst>
      <p:ext uri="{BB962C8B-B14F-4D97-AF65-F5344CB8AC3E}">
        <p14:creationId xmlns:p14="http://schemas.microsoft.com/office/powerpoint/2010/main" val="54306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13</a:t>
            </a:fld>
            <a:endParaRPr lang="sv-SE"/>
          </a:p>
        </p:txBody>
      </p:sp>
    </p:spTree>
    <p:extLst>
      <p:ext uri="{BB962C8B-B14F-4D97-AF65-F5344CB8AC3E}">
        <p14:creationId xmlns:p14="http://schemas.microsoft.com/office/powerpoint/2010/main" val="343675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17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2</a:t>
            </a:fld>
            <a:endParaRPr lang="sv-SE"/>
          </a:p>
        </p:txBody>
      </p:sp>
    </p:spTree>
    <p:extLst>
      <p:ext uri="{BB962C8B-B14F-4D97-AF65-F5344CB8AC3E}">
        <p14:creationId xmlns:p14="http://schemas.microsoft.com/office/powerpoint/2010/main" val="290598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260276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4</a:t>
            </a:fld>
            <a:endParaRPr lang="sv-SE"/>
          </a:p>
        </p:txBody>
      </p:sp>
    </p:spTree>
    <p:extLst>
      <p:ext uri="{BB962C8B-B14F-4D97-AF65-F5344CB8AC3E}">
        <p14:creationId xmlns:p14="http://schemas.microsoft.com/office/powerpoint/2010/main" val="85687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5</a:t>
            </a:fld>
            <a:endParaRPr lang="sv-SE"/>
          </a:p>
        </p:txBody>
      </p:sp>
    </p:spTree>
    <p:extLst>
      <p:ext uri="{BB962C8B-B14F-4D97-AF65-F5344CB8AC3E}">
        <p14:creationId xmlns:p14="http://schemas.microsoft.com/office/powerpoint/2010/main" val="198905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6</a:t>
            </a:fld>
            <a:endParaRPr lang="sv-SE"/>
          </a:p>
        </p:txBody>
      </p:sp>
    </p:spTree>
    <p:extLst>
      <p:ext uri="{BB962C8B-B14F-4D97-AF65-F5344CB8AC3E}">
        <p14:creationId xmlns:p14="http://schemas.microsoft.com/office/powerpoint/2010/main" val="77862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7</a:t>
            </a:fld>
            <a:endParaRPr lang="sv-SE"/>
          </a:p>
        </p:txBody>
      </p:sp>
    </p:spTree>
    <p:extLst>
      <p:ext uri="{BB962C8B-B14F-4D97-AF65-F5344CB8AC3E}">
        <p14:creationId xmlns:p14="http://schemas.microsoft.com/office/powerpoint/2010/main" val="217263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8</a:t>
            </a:fld>
            <a:endParaRPr lang="sv-SE"/>
          </a:p>
        </p:txBody>
      </p:sp>
    </p:spTree>
    <p:extLst>
      <p:ext uri="{BB962C8B-B14F-4D97-AF65-F5344CB8AC3E}">
        <p14:creationId xmlns:p14="http://schemas.microsoft.com/office/powerpoint/2010/main" val="250194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ED6F0-9E5E-4D6A-B868-DEC0E2E2E7B5}" type="slidenum">
              <a:rPr lang="sv-SE" smtClean="0"/>
              <a:t>9</a:t>
            </a:fld>
            <a:endParaRPr lang="sv-SE"/>
          </a:p>
        </p:txBody>
      </p:sp>
    </p:spTree>
    <p:extLst>
      <p:ext uri="{BB962C8B-B14F-4D97-AF65-F5344CB8AC3E}">
        <p14:creationId xmlns:p14="http://schemas.microsoft.com/office/powerpoint/2010/main" val="35281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2026-01-25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62168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2026-01-25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98553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2026-01-25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9858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1277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35904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05192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2780686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1380101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62048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8593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2026-01-25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51722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456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8808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3234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1967866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966C56-7C6A-4E62-BAB1-CBC32498F37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D5768E2-4114-422E-BA58-0066F585C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88977B9-38C2-44CF-8BF8-9A0050EEB41E}"/>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5" name="Platshållare för sidfot 4">
            <a:extLst>
              <a:ext uri="{FF2B5EF4-FFF2-40B4-BE49-F238E27FC236}">
                <a16:creationId xmlns:a16="http://schemas.microsoft.com/office/drawing/2014/main" id="{4AF95572-467A-4B6A-B2B5-EAE2BE73CF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8A4EBC-4B23-4471-B023-11A4DBAE1666}"/>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624052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E9EF97-148A-4D8B-A7A8-CD8BB3BA2D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38E0AC-BDDB-4414-A8E6-EDFAF69BB62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6C46FC7-B81D-4384-9607-1ECAB449344C}"/>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5" name="Platshållare för sidfot 4">
            <a:extLst>
              <a:ext uri="{FF2B5EF4-FFF2-40B4-BE49-F238E27FC236}">
                <a16:creationId xmlns:a16="http://schemas.microsoft.com/office/drawing/2014/main" id="{E6FB9316-F049-4AAC-A06C-3E81A1483E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9DB54A-38C5-47D3-832C-D68CE2FD90AF}"/>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489342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B5B13-755C-415F-8317-D4F87DAF538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0FD3C8-B38E-4AE8-9D0B-80FB4214C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DC8C4C3-AE7E-420B-8B0A-FAF5D52D7F65}"/>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5" name="Platshållare för sidfot 4">
            <a:extLst>
              <a:ext uri="{FF2B5EF4-FFF2-40B4-BE49-F238E27FC236}">
                <a16:creationId xmlns:a16="http://schemas.microsoft.com/office/drawing/2014/main" id="{054CE2C6-C21A-4B01-93AA-94A19C3566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30D160-A415-4D7F-8203-05E710AA15C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30308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55EFF-8456-495A-9F67-351F2577A6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B73A522-AEC9-4C94-B3D8-60D1B8DF96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4C8E976-D09E-4C64-B356-C406BBEB58D6}"/>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8A055F7-4EC1-4589-ACEC-0431E0393FCA}"/>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6" name="Platshållare för sidfot 5">
            <a:extLst>
              <a:ext uri="{FF2B5EF4-FFF2-40B4-BE49-F238E27FC236}">
                <a16:creationId xmlns:a16="http://schemas.microsoft.com/office/drawing/2014/main" id="{A9A9F9A3-49FF-4F72-859B-B08BFD36B9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993DD9-F526-4483-8387-C65DE2EBDAB9}"/>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37064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9EF7B-F483-4B01-8DBB-CBEB4C59570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367747-8568-4626-B587-F9005BEED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ED13679-DC33-413A-89D7-D10F0C7F60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4498836-23F3-481B-BD02-503B7FD4B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D209650-212A-4F2B-BE45-FB02A67C053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31888C4-EAB4-4093-B1C9-54002633981C}"/>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8" name="Platshållare för sidfot 7">
            <a:extLst>
              <a:ext uri="{FF2B5EF4-FFF2-40B4-BE49-F238E27FC236}">
                <a16:creationId xmlns:a16="http://schemas.microsoft.com/office/drawing/2014/main" id="{66CD4631-6896-4FCB-898C-A539306BC8A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B719215-0DD5-4A86-83D8-147F7F63009D}"/>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26350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8EC01-8289-45E0-84E2-C0A1F5A7285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151DD93-C30C-4B4B-99BA-B40A44C64A98}"/>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4" name="Platshållare för sidfot 3">
            <a:extLst>
              <a:ext uri="{FF2B5EF4-FFF2-40B4-BE49-F238E27FC236}">
                <a16:creationId xmlns:a16="http://schemas.microsoft.com/office/drawing/2014/main" id="{B3585F61-AA46-4289-8747-1716AA7ACDD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115A5BE-DCE1-42E0-A4CF-A929FCD41D1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44414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F4502DF-7B4E-4373-A99E-72D28C68646B}" type="datetimeFigureOut">
              <a:rPr lang="sv-SE" smtClean="0"/>
              <a:t>2026-01-25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61103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97CD228-BCE7-47F4-9146-A3984DFB864D}"/>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3" name="Platshållare för sidfot 2">
            <a:extLst>
              <a:ext uri="{FF2B5EF4-FFF2-40B4-BE49-F238E27FC236}">
                <a16:creationId xmlns:a16="http://schemas.microsoft.com/office/drawing/2014/main" id="{18422734-2D05-41C9-BD83-B70217E0071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19FDE08-E6AD-4256-8622-FE7C8D16D8B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213088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883153-A592-4DBC-9B6F-EC7894E619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9DAE1A-0B06-473C-B80B-C31E12EB1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A1A72F-243A-4682-B1A4-D7773C9C0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8EF18D9-828C-4F2A-973D-0068283DD53D}"/>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6" name="Platshållare för sidfot 5">
            <a:extLst>
              <a:ext uri="{FF2B5EF4-FFF2-40B4-BE49-F238E27FC236}">
                <a16:creationId xmlns:a16="http://schemas.microsoft.com/office/drawing/2014/main" id="{CDDD0229-F16B-451B-9847-1909AE0BBB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E68E1E1-E3BB-4448-8854-9A2959C20F4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85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214BE-2C9D-4174-A878-27A9724852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33E5EE2-1912-4A6E-A6AA-C748C7055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49EB20-8C6B-48D5-A2F4-36F37837A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4222264-6D95-4549-ACC5-7C3067316F71}"/>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6" name="Platshållare för sidfot 5">
            <a:extLst>
              <a:ext uri="{FF2B5EF4-FFF2-40B4-BE49-F238E27FC236}">
                <a16:creationId xmlns:a16="http://schemas.microsoft.com/office/drawing/2014/main" id="{AA72EBE6-3AF3-45E1-A68F-9C837C6BE6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72B40D-7E8E-49A9-8C48-BF7A405D5D2A}"/>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4888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FC743-5B26-4FAA-9CC1-5124F256A15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F8F10-F4CA-41F5-A431-8DAF15F1E4E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925810-7F7F-47B5-B41E-9CAB04D54202}"/>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5" name="Platshållare för sidfot 4">
            <a:extLst>
              <a:ext uri="{FF2B5EF4-FFF2-40B4-BE49-F238E27FC236}">
                <a16:creationId xmlns:a16="http://schemas.microsoft.com/office/drawing/2014/main" id="{50F569AB-BBE1-4E17-8F53-9774A025CE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5353AC-95DF-4FC6-A79D-114DD6018E94}"/>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804038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0CFF5C7-E981-40F8-8552-F92FB0D35C6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7D47DA-7BFD-4D75-BAF7-EA77AE3CD29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25D2A4-0F47-4822-88A4-AF21B2038518}"/>
              </a:ext>
            </a:extLst>
          </p:cNvPr>
          <p:cNvSpPr>
            <a:spLocks noGrp="1"/>
          </p:cNvSpPr>
          <p:nvPr>
            <p:ph type="dt" sz="half" idx="10"/>
          </p:nvPr>
        </p:nvSpPr>
        <p:spPr/>
        <p:txBody>
          <a:bodyPr/>
          <a:lstStyle/>
          <a:p>
            <a:fld id="{597F44F1-1FD6-4000-863E-53B78F6EB0A3}" type="datetimeFigureOut">
              <a:rPr lang="sv-SE" smtClean="0"/>
              <a:t>2026-01-25</a:t>
            </a:fld>
            <a:endParaRPr lang="sv-SE"/>
          </a:p>
        </p:txBody>
      </p:sp>
      <p:sp>
        <p:nvSpPr>
          <p:cNvPr id="5" name="Platshållare för sidfot 4">
            <a:extLst>
              <a:ext uri="{FF2B5EF4-FFF2-40B4-BE49-F238E27FC236}">
                <a16:creationId xmlns:a16="http://schemas.microsoft.com/office/drawing/2014/main" id="{378CC16E-0248-4E65-9FDD-32330A872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D4A5FF-0FD7-4DFB-AAE6-329E78218B21}"/>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552012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18556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55542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945159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1118241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82236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F4502DF-7B4E-4373-A99E-72D28C68646B}" type="datetimeFigureOut">
              <a:rPr lang="sv-SE" smtClean="0"/>
              <a:t>2026-01-25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9468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785537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948147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560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8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909134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222280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356769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4502DF-7B4E-4373-A99E-72D28C68646B}" type="datetimeFigureOut">
              <a:rPr lang="sv-SE" smtClean="0"/>
              <a:t>2026-01-25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62496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F4502DF-7B4E-4373-A99E-72D28C68646B}" type="datetimeFigureOut">
              <a:rPr lang="sv-SE" smtClean="0"/>
              <a:t>2026-01-25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16976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502DF-7B4E-4373-A99E-72D28C68646B}" type="datetimeFigureOut">
              <a:rPr lang="sv-SE" smtClean="0"/>
              <a:t>2026-01-25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8025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2026-01-25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662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2026-01-25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94337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02DF-7B4E-4373-A99E-72D28C68646B}" type="datetimeFigureOut">
              <a:rPr lang="sv-SE" smtClean="0"/>
              <a:t>2026-01-25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105978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608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323EB89-D8C3-4218-B6D7-CD03B392E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D5679E-6FE4-4333-A5CC-54E05A805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FFD245-1B3F-4DE3-8ECC-D7D7B7C90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F44F1-1FD6-4000-863E-53B78F6EB0A3}" type="datetimeFigureOut">
              <a:rPr lang="sv-SE" smtClean="0"/>
              <a:t>2026-01-25</a:t>
            </a:fld>
            <a:endParaRPr lang="sv-SE"/>
          </a:p>
        </p:txBody>
      </p:sp>
      <p:sp>
        <p:nvSpPr>
          <p:cNvPr id="5" name="Platshållare för sidfot 4">
            <a:extLst>
              <a:ext uri="{FF2B5EF4-FFF2-40B4-BE49-F238E27FC236}">
                <a16:creationId xmlns:a16="http://schemas.microsoft.com/office/drawing/2014/main" id="{A410A600-7439-407E-801F-C11C6415F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B2C5E89-4F98-4D37-BA98-9D6AFDE3B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45B8D-3640-4D3E-9EB8-6ACBB1897ABD}" type="slidenum">
              <a:rPr lang="sv-SE" smtClean="0"/>
              <a:t>‹#›</a:t>
            </a:fld>
            <a:endParaRPr lang="sv-SE"/>
          </a:p>
        </p:txBody>
      </p:sp>
    </p:spTree>
    <p:extLst>
      <p:ext uri="{BB962C8B-B14F-4D97-AF65-F5344CB8AC3E}">
        <p14:creationId xmlns:p14="http://schemas.microsoft.com/office/powerpoint/2010/main" val="297206131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3139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MadMz2m8mP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m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HallNollan_payoff.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354" y="84672"/>
            <a:ext cx="2614698" cy="1039264"/>
          </a:xfrm>
          <a:prstGeom prst="rect">
            <a:avLst/>
          </a:prstGeom>
        </p:spPr>
      </p:pic>
      <p:sp>
        <p:nvSpPr>
          <p:cNvPr id="6" name="Rubrik 2">
            <a:extLst>
              <a:ext uri="{FF2B5EF4-FFF2-40B4-BE49-F238E27FC236}">
                <a16:creationId xmlns:a16="http://schemas.microsoft.com/office/drawing/2014/main" id="{96E86AC3-6703-4D85-B6B6-643FCDAEE00B}"/>
              </a:ext>
            </a:extLst>
          </p:cNvPr>
          <p:cNvSpPr txBox="1">
            <a:spLocks/>
          </p:cNvSpPr>
          <p:nvPr/>
        </p:nvSpPr>
        <p:spPr>
          <a:xfrm>
            <a:off x="202276" y="3031331"/>
            <a:ext cx="5893724"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sv-SE" sz="5400" dirty="0">
                <a:solidFill>
                  <a:schemeClr val="bg1"/>
                </a:solidFill>
                <a:latin typeface="Dosis" pitchFamily="2" charset="0"/>
                <a:ea typeface="Arial" charset="0"/>
                <a:cs typeface="Arial" charset="0"/>
              </a:rPr>
            </a:br>
            <a:r>
              <a:rPr lang="sv-SE" sz="5400" b="1" dirty="0">
                <a:solidFill>
                  <a:schemeClr val="bg1"/>
                </a:solidFill>
                <a:latin typeface="Dosis"/>
                <a:ea typeface="Arial" charset="0"/>
                <a:cs typeface="Arial"/>
              </a:rPr>
              <a:t>Håll Nollans </a:t>
            </a:r>
            <a:r>
              <a:rPr lang="sv-SE" sz="5400" b="1" dirty="0" err="1">
                <a:solidFill>
                  <a:schemeClr val="bg1"/>
                </a:solidFill>
                <a:latin typeface="Dosis"/>
                <a:ea typeface="Arial" charset="0"/>
                <a:cs typeface="Arial"/>
              </a:rPr>
              <a:t>säkerhetspush</a:t>
            </a:r>
            <a:r>
              <a:rPr lang="sv-SE" sz="5400" b="1" dirty="0">
                <a:solidFill>
                  <a:schemeClr val="bg1"/>
                </a:solidFill>
                <a:latin typeface="Dosis"/>
                <a:ea typeface="Arial" charset="0"/>
                <a:cs typeface="Arial"/>
              </a:rPr>
              <a:t> </a:t>
            </a:r>
            <a:br>
              <a:rPr lang="sv-SE" sz="5400" dirty="0">
                <a:solidFill>
                  <a:schemeClr val="bg1"/>
                </a:solidFill>
                <a:latin typeface="Dosis" pitchFamily="2" charset="0"/>
                <a:ea typeface="Arial" charset="0"/>
                <a:cs typeface="Arial" charset="0"/>
              </a:rPr>
            </a:br>
            <a:r>
              <a:rPr lang="sv-SE" sz="5400" dirty="0">
                <a:solidFill>
                  <a:schemeClr val="bg1"/>
                </a:solidFill>
                <a:latin typeface="Dosis"/>
                <a:ea typeface="Arial" charset="0"/>
                <a:cs typeface="Arial"/>
              </a:rPr>
              <a:t> </a:t>
            </a:r>
          </a:p>
          <a:p>
            <a:r>
              <a:rPr lang="sv-SE" sz="5400" dirty="0">
                <a:solidFill>
                  <a:schemeClr val="bg1"/>
                </a:solidFill>
                <a:latin typeface="Dosis"/>
                <a:ea typeface="Arial" charset="0"/>
                <a:cs typeface="Arial"/>
              </a:rPr>
              <a:t>2022</a:t>
            </a:r>
            <a:br>
              <a:rPr lang="sv-SE" sz="5400" dirty="0">
                <a:solidFill>
                  <a:schemeClr val="bg1"/>
                </a:solidFill>
                <a:latin typeface="Dosis" pitchFamily="2" charset="0"/>
                <a:ea typeface="Arial" charset="0"/>
                <a:cs typeface="Arial" charset="0"/>
              </a:rPr>
            </a:br>
            <a:endParaRPr lang="sv-SE" sz="5400" dirty="0">
              <a:solidFill>
                <a:schemeClr val="bg1"/>
              </a:solidFill>
            </a:endParaRPr>
          </a:p>
        </p:txBody>
      </p:sp>
      <p:pic>
        <p:nvPicPr>
          <p:cNvPr id="10" name="Bildobjekt 9" descr="En bild som visar rum&#10;&#10;Automatiskt genererad beskrivning">
            <a:extLst>
              <a:ext uri="{FF2B5EF4-FFF2-40B4-BE49-F238E27FC236}">
                <a16:creationId xmlns:a16="http://schemas.microsoft.com/office/drawing/2014/main" id="{11043A38-60F3-4E83-B5D1-D08E62363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276" y="1847836"/>
            <a:ext cx="4805398" cy="3886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7037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084091"/>
            <a:ext cx="11440301" cy="48609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Activity</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 </a:t>
            </a:r>
            <a:r>
              <a:rPr lang="sv-SE" sz="2500" b="1" dirty="0">
                <a:solidFill>
                  <a:srgbClr val="01B0F0"/>
                </a:solidFill>
                <a:latin typeface="Dosis" pitchFamily="2" charset="0"/>
                <a:ea typeface="Arial" charset="0"/>
                <a:cs typeface="Arial" charset="0"/>
              </a:rPr>
              <a:t>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13" name="Rektangel 12">
            <a:extLst>
              <a:ext uri="{FF2B5EF4-FFF2-40B4-BE49-F238E27FC236}">
                <a16:creationId xmlns:a16="http://schemas.microsoft.com/office/drawing/2014/main" id="{B95EA4C5-03D2-7649-A1C3-14EFFE2A597F}"/>
              </a:ext>
            </a:extLst>
          </p:cNvPr>
          <p:cNvSpPr/>
          <p:nvPr/>
        </p:nvSpPr>
        <p:spPr>
          <a:xfrm>
            <a:off x="606549" y="1167525"/>
            <a:ext cx="10905093" cy="3807645"/>
          </a:xfrm>
          <a:prstGeom prst="rect">
            <a:avLst/>
          </a:prstGeom>
        </p:spPr>
        <p:txBody>
          <a:bodyPr wrap="square">
            <a:spAutoFit/>
          </a:bodyPr>
          <a:lstStyle/>
          <a:p>
            <a:pPr lvl="0">
              <a:lnSpc>
                <a:spcPct val="107000"/>
              </a:lnSpc>
              <a:spcAft>
                <a:spcPts val="600"/>
              </a:spcAft>
            </a:pPr>
            <a:r>
              <a:rPr lang="sv-SE" sz="5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Reflect</a:t>
            </a: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In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what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way</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do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think</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for a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safe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environment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How</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can</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in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your</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role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contribute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creating</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Who</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have</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32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with</a:t>
            </a: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p:txBody>
      </p:sp>
      <p:sp>
        <p:nvSpPr>
          <p:cNvPr id="15" name="Rektangel 14">
            <a:extLst>
              <a:ext uri="{FF2B5EF4-FFF2-40B4-BE49-F238E27FC236}">
                <a16:creationId xmlns:a16="http://schemas.microsoft.com/office/drawing/2014/main" id="{063C3788-151F-FACA-E926-E08C2B029D86}"/>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113185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7429500" y="1768059"/>
            <a:ext cx="4442601" cy="4819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UTÖKAD – tid: ca 10-15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920018"/>
            <a:ext cx="5936217" cy="2923877"/>
          </a:xfrm>
          <a:prstGeom prst="rect">
            <a:avLst/>
          </a:prstGeom>
          <a:noFill/>
        </p:spPr>
        <p:txBody>
          <a:bodyPr wrap="square" rtlCol="0" anchor="t">
            <a:spAutoFit/>
          </a:bodyPr>
          <a:lstStyle/>
          <a:p>
            <a:pPr>
              <a:spcAft>
                <a:spcPts val="1200"/>
              </a:spcAft>
            </a:pPr>
            <a:r>
              <a:rPr lang="sv-SE" dirty="0">
                <a:latin typeface="DINPro-Regular" panose="02000503030000020004" pitchFamily="2" charset="0"/>
              </a:rPr>
              <a:t>Steg 1:</a:t>
            </a:r>
            <a:br>
              <a:rPr lang="sv-SE" dirty="0">
                <a:latin typeface="DINPro-Regular" panose="02000503030000020004" pitchFamily="2" charset="0"/>
              </a:rPr>
            </a:br>
            <a:r>
              <a:rPr lang="sv-SE" dirty="0">
                <a:latin typeface="DINPro-Regular" panose="02000503030000020004" pitchFamily="2" charset="0"/>
              </a:rPr>
              <a:t>Instruera deltagarna att resonera själv, två och två eller i grupp om tre. </a:t>
            </a:r>
          </a:p>
          <a:p>
            <a:pPr>
              <a:spcAft>
                <a:spcPts val="1200"/>
              </a:spcAft>
            </a:pPr>
            <a:r>
              <a:rPr lang="sv-SE" sz="1400" dirty="0">
                <a:latin typeface="DINPro-Regular" panose="02000503030000020004" pitchFamily="2" charset="0"/>
              </a:rPr>
              <a:t>Efter detta steg går det att avsluta övningen, men vi föreslår att även nästa steg genomförs för bästa resultat.</a:t>
            </a:r>
            <a:endParaRPr lang="sv-SE" dirty="0">
              <a:latin typeface="DINPro-Regular" panose="02000503030000020004" pitchFamily="2" charset="0"/>
            </a:endParaRPr>
          </a:p>
          <a:p>
            <a:pPr>
              <a:spcAft>
                <a:spcPts val="1200"/>
              </a:spcAft>
            </a:pPr>
            <a:r>
              <a:rPr lang="sv-SE" dirty="0">
                <a:latin typeface="DINPro-Regular" panose="02000503030000020004" pitchFamily="2" charset="0"/>
              </a:rPr>
              <a:t>Steg 2:</a:t>
            </a:r>
            <a:br>
              <a:rPr lang="sv-SE" dirty="0">
                <a:latin typeface="DINPro-Regular" panose="02000503030000020004" pitchFamily="2" charset="0"/>
              </a:rPr>
            </a:br>
            <a:r>
              <a:rPr lang="sv-SE" dirty="0">
                <a:latin typeface="DINPro-Regular" panose="02000503030000020004" pitchFamily="2" charset="0"/>
              </a:rPr>
              <a:t>Låt sedan så många som hinns med berätta vad de tänkt på eller pratat om. </a:t>
            </a:r>
          </a:p>
          <a:p>
            <a:pPr>
              <a:spcAft>
                <a:spcPts val="1200"/>
              </a:spcAft>
            </a:pPr>
            <a:endParaRPr lang="sv-SE"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solidFill>
                  <a:srgbClr val="01B0F0"/>
                </a:solidFill>
                <a:latin typeface="Dosis" pitchFamily="2" charset="0"/>
                <a:ea typeface="Arial" charset="0"/>
                <a:cs typeface="Arial" charset="0"/>
              </a:rPr>
              <a:t>Hallnollan.se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4069033" y="5149646"/>
            <a:ext cx="3570140" cy="1728930"/>
            <a:chOff x="8115300" y="2810412"/>
            <a:chExt cx="3570140" cy="1728930"/>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810412"/>
              <a:ext cx="3570140" cy="1728930"/>
            </a:xfrm>
            <a:prstGeom prst="wedgeEllipseCallout">
              <a:avLst>
                <a:gd name="adj1" fmla="val -55593"/>
                <a:gd name="adj2" fmla="val -41008"/>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3024053"/>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
        <p:nvSpPr>
          <p:cNvPr id="11" name="Rektangel 10">
            <a:extLst>
              <a:ext uri="{FF2B5EF4-FFF2-40B4-BE49-F238E27FC236}">
                <a16:creationId xmlns:a16="http://schemas.microsoft.com/office/drawing/2014/main" id="{162E5E74-A913-ED4D-BC9E-4A121EA802A5}"/>
              </a:ext>
            </a:extLst>
          </p:cNvPr>
          <p:cNvSpPr/>
          <p:nvPr/>
        </p:nvSpPr>
        <p:spPr>
          <a:xfrm>
            <a:off x="542959" y="1116880"/>
            <a:ext cx="10562631" cy="400110"/>
          </a:xfrm>
          <a:prstGeom prst="rect">
            <a:avLst/>
          </a:prstGeom>
        </p:spPr>
        <p:txBody>
          <a:bodyPr wrap="square">
            <a:spAutoFit/>
          </a:bodyPr>
          <a:lstStyle/>
          <a:p>
            <a:r>
              <a:rPr lang="sv-SE" sz="2000" dirty="0">
                <a:latin typeface="DINPro-Regular" panose="02000503030000020004" pitchFamily="2" charset="0"/>
              </a:rPr>
              <a:t>I den utökade varianten instrueras deltagarna att reflektera kring fem frågor. </a:t>
            </a:r>
          </a:p>
        </p:txBody>
      </p:sp>
      <p:sp>
        <p:nvSpPr>
          <p:cNvPr id="13" name="Rektangel 12">
            <a:extLst>
              <a:ext uri="{FF2B5EF4-FFF2-40B4-BE49-F238E27FC236}">
                <a16:creationId xmlns:a16="http://schemas.microsoft.com/office/drawing/2014/main" id="{B95EA4C5-03D2-7649-A1C3-14EFFE2A597F}"/>
              </a:ext>
            </a:extLst>
          </p:cNvPr>
          <p:cNvSpPr/>
          <p:nvPr/>
        </p:nvSpPr>
        <p:spPr>
          <a:xfrm>
            <a:off x="7603620" y="2037555"/>
            <a:ext cx="4186836" cy="4011291"/>
          </a:xfrm>
          <a:prstGeom prst="rect">
            <a:avLst/>
          </a:prstGeom>
        </p:spPr>
        <p:txBody>
          <a:bodyPr wrap="square">
            <a:spAutoFit/>
          </a:bodyPr>
          <a:lstStyle/>
          <a:p>
            <a:pPr lvl="0">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a:p>
            <a:pPr marL="342900" indent="-342900">
              <a:lnSpc>
                <a:spcPct val="107000"/>
              </a:lnSpc>
              <a:spcAft>
                <a:spcPts val="600"/>
              </a:spcAft>
              <a:buFont typeface="+mj-lt"/>
              <a:buAutoNum type="arabicPeriod"/>
            </a:pPr>
            <a:r>
              <a:rPr lang="sv-SE" b="1" dirty="0">
                <a:solidFill>
                  <a:schemeClr val="bg1"/>
                </a:solidFill>
                <a:latin typeface="Dosis" panose="02010503020202060003" pitchFamily="2" charset="77"/>
                <a:cs typeface="Times New Roman" panose="02020603050405020304" pitchFamily="18" charset="0"/>
              </a:rPr>
              <a:t>På en skala från 1 till 10, hur bra är vi på att skapa bra relationer på vår arbetsplats?</a:t>
            </a:r>
          </a:p>
          <a:p>
            <a:pPr marL="342900" indent="-342900">
              <a:lnSpc>
                <a:spcPct val="107000"/>
              </a:lnSpc>
              <a:spcAft>
                <a:spcPts val="600"/>
              </a:spcAft>
              <a:buFont typeface="+mj-lt"/>
              <a:buAutoNum type="arabicPeriod"/>
            </a:pPr>
            <a:r>
              <a:rPr lang="sv-SE" b="1" dirty="0">
                <a:solidFill>
                  <a:schemeClr val="bg1"/>
                </a:solidFill>
                <a:latin typeface="Dosis" panose="02010503020202060003" pitchFamily="2" charset="77"/>
                <a:cs typeface="Times New Roman" panose="02020603050405020304" pitchFamily="18" charset="0"/>
              </a:rPr>
              <a:t>Vad skulle vi kunna bli ännu bättre på? Vad behöver vi i så fall hjälp med?</a:t>
            </a:r>
          </a:p>
        </p:txBody>
      </p:sp>
    </p:spTree>
    <p:extLst>
      <p:ext uri="{BB962C8B-B14F-4D97-AF65-F5344CB8AC3E}">
        <p14:creationId xmlns:p14="http://schemas.microsoft.com/office/powerpoint/2010/main" val="128550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2022</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082062"/>
          </a:xfrm>
          <a:prstGeom prst="rect">
            <a:avLst/>
          </a:prstGeom>
        </p:spPr>
        <p:txBody>
          <a:bodyPr wrap="square">
            <a:spAutoFit/>
          </a:bodyPr>
          <a:lstStyle/>
          <a:p>
            <a:pPr lvl="0">
              <a:lnSpc>
                <a:spcPct val="107000"/>
              </a:lnSpc>
              <a:spcAft>
                <a:spcPts val="600"/>
              </a:spcAft>
            </a:pP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a:p>
            <a:pPr marL="342900" indent="-342900">
              <a:lnSpc>
                <a:spcPct val="107000"/>
              </a:lnSpc>
              <a:spcAft>
                <a:spcPts val="600"/>
              </a:spcAft>
              <a:buFont typeface="+mj-lt"/>
              <a:buAutoNum type="arabicPeriod"/>
            </a:pPr>
            <a:r>
              <a:rPr lang="sv-SE" sz="2400" b="1" dirty="0">
                <a:solidFill>
                  <a:schemeClr val="bg1"/>
                </a:solidFill>
                <a:latin typeface="Dosis" panose="02010503020202060003" pitchFamily="2" charset="77"/>
                <a:cs typeface="Times New Roman" panose="02020603050405020304" pitchFamily="18" charset="0"/>
              </a:rPr>
              <a:t>På en skala från 1 till 10, hur bra är vi på att skapa bra relationer på vår arbetsplats?</a:t>
            </a:r>
          </a:p>
          <a:p>
            <a:pPr marL="342900" indent="-342900">
              <a:lnSpc>
                <a:spcPct val="107000"/>
              </a:lnSpc>
              <a:spcAft>
                <a:spcPts val="600"/>
              </a:spcAft>
              <a:buFont typeface="+mj-lt"/>
              <a:buAutoNum type="arabicPeriod"/>
            </a:pPr>
            <a:r>
              <a:rPr lang="sv-SE" sz="2400" b="1" dirty="0">
                <a:solidFill>
                  <a:schemeClr val="bg1"/>
                </a:solidFill>
                <a:latin typeface="Dosis" panose="02010503020202060003" pitchFamily="2" charset="77"/>
                <a:cs typeface="Times New Roman" panose="02020603050405020304" pitchFamily="18" charset="0"/>
              </a:rPr>
              <a:t>Hur skulle vi kunna bli ännu bättre? Vad behöver vi i så fall hjälp med?</a:t>
            </a:r>
          </a:p>
        </p:txBody>
      </p:sp>
      <p:sp>
        <p:nvSpPr>
          <p:cNvPr id="16" name="Rektangel 15">
            <a:extLst>
              <a:ext uri="{FF2B5EF4-FFF2-40B4-BE49-F238E27FC236}">
                <a16:creationId xmlns:a16="http://schemas.microsoft.com/office/drawing/2014/main" id="{CC5BE0AA-CEDB-6BB8-2F05-ED1DCC2350EF}"/>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425212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6669" y="270643"/>
            <a:ext cx="10870732" cy="477054"/>
          </a:xfrm>
          <a:prstGeom prst="rect">
            <a:avLst/>
          </a:prstGeom>
          <a:noFill/>
        </p:spPr>
        <p:txBody>
          <a:bodyPr wrap="square" rtlCol="0">
            <a:spAutoFit/>
          </a:bodyPr>
          <a:lstStyle/>
          <a:p>
            <a:pPr lvl="0" defTabSz="914400">
              <a:defRPr/>
            </a:pPr>
            <a:r>
              <a:rPr lang="sv-SE" sz="2500" b="1" dirty="0" err="1">
                <a:solidFill>
                  <a:srgbClr val="01B0F0"/>
                </a:solidFill>
                <a:latin typeface="Dosis" pitchFamily="2" charset="0"/>
                <a:ea typeface="Arial" charset="0"/>
                <a:cs typeface="Arial" charset="0"/>
              </a:rPr>
              <a:t>Activity</a:t>
            </a:r>
            <a:r>
              <a:rPr lang="sv-SE" sz="2500" b="1" dirty="0">
                <a:solidFill>
                  <a:srgbClr val="01B0F0"/>
                </a:solidFill>
                <a:latin typeface="Dosis" pitchFamily="2" charset="0"/>
                <a:ea typeface="Arial" charset="0"/>
                <a:cs typeface="Arial" charset="0"/>
              </a:rPr>
              <a:t> - a 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12557"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477234"/>
          </a:xfrm>
          <a:prstGeom prst="rect">
            <a:avLst/>
          </a:prstGeom>
        </p:spPr>
        <p:txBody>
          <a:bodyPr wrap="square">
            <a:spAutoFit/>
          </a:bodyPr>
          <a:lstStyle/>
          <a:p>
            <a:pPr lvl="0">
              <a:lnSpc>
                <a:spcPct val="107000"/>
              </a:lnSpc>
              <a:spcAft>
                <a:spcPts val="600"/>
              </a:spcAft>
            </a:pP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Reflect</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In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what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way</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do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think</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for a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safe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environment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How</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can</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in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your</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role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contribute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creating</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Who</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have</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2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with</a:t>
            </a:r>
            <a:r>
              <a:rPr lang="sv-SE" sz="2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indent="-342900">
              <a:lnSpc>
                <a:spcPct val="107000"/>
              </a:lnSpc>
              <a:spcAft>
                <a:spcPts val="600"/>
              </a:spcAft>
              <a:buFont typeface="+mj-lt"/>
              <a:buAutoNum type="arabicPeriod"/>
            </a:pPr>
            <a:r>
              <a:rPr lang="sv-SE" sz="2400" b="1" dirty="0">
                <a:solidFill>
                  <a:schemeClr val="bg1"/>
                </a:solidFill>
                <a:latin typeface="Dosis" panose="02010503020202060003" pitchFamily="2" charset="77"/>
                <a:cs typeface="Times New Roman" panose="02020603050405020304" pitchFamily="18" charset="0"/>
              </a:rPr>
              <a:t>On a </a:t>
            </a:r>
            <a:r>
              <a:rPr lang="sv-SE" sz="2400" b="1" dirty="0" err="1">
                <a:solidFill>
                  <a:schemeClr val="bg1"/>
                </a:solidFill>
                <a:latin typeface="Dosis" panose="02010503020202060003" pitchFamily="2" charset="77"/>
                <a:cs typeface="Times New Roman" panose="02020603050405020304" pitchFamily="18" charset="0"/>
              </a:rPr>
              <a:t>scale</a:t>
            </a:r>
            <a:r>
              <a:rPr lang="sv-SE" sz="2400" b="1" dirty="0">
                <a:solidFill>
                  <a:schemeClr val="bg1"/>
                </a:solidFill>
                <a:latin typeface="Dosis" panose="02010503020202060003" pitchFamily="2" charset="77"/>
                <a:cs typeface="Times New Roman" panose="02020603050405020304" pitchFamily="18" charset="0"/>
              </a:rPr>
              <a:t> from 1 to 10, </a:t>
            </a:r>
            <a:r>
              <a:rPr lang="sv-SE" sz="2400" b="1" dirty="0" err="1">
                <a:solidFill>
                  <a:schemeClr val="bg1"/>
                </a:solidFill>
                <a:latin typeface="Dosis" panose="02010503020202060003" pitchFamily="2" charset="77"/>
                <a:cs typeface="Times New Roman" panose="02020603050405020304" pitchFamily="18" charset="0"/>
              </a:rPr>
              <a:t>how</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good</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are</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we</a:t>
            </a:r>
            <a:r>
              <a:rPr lang="sv-SE" sz="2400" b="1" dirty="0">
                <a:solidFill>
                  <a:schemeClr val="bg1"/>
                </a:solidFill>
                <a:latin typeface="Dosis" panose="02010503020202060003" pitchFamily="2" charset="77"/>
                <a:cs typeface="Times New Roman" panose="02020603050405020304" pitchFamily="18" charset="0"/>
              </a:rPr>
              <a:t> at </a:t>
            </a:r>
            <a:r>
              <a:rPr lang="sv-SE" sz="2400" b="1" dirty="0" err="1">
                <a:solidFill>
                  <a:schemeClr val="bg1"/>
                </a:solidFill>
                <a:latin typeface="Dosis" panose="02010503020202060003" pitchFamily="2" charset="77"/>
                <a:cs typeface="Times New Roman" panose="02020603050405020304" pitchFamily="18" charset="0"/>
              </a:rPr>
              <a:t>creating</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good</a:t>
            </a:r>
            <a:r>
              <a:rPr lang="sv-SE" sz="2400" b="1" dirty="0">
                <a:solidFill>
                  <a:schemeClr val="bg1"/>
                </a:solidFill>
                <a:latin typeface="Dosis" panose="02010503020202060003" pitchFamily="2" charset="77"/>
                <a:cs typeface="Times New Roman" panose="02020603050405020304" pitchFamily="18" charset="0"/>
              </a:rPr>
              <a:t> relationships on </a:t>
            </a:r>
            <a:r>
              <a:rPr lang="sv-SE" sz="2400" b="1" dirty="0" err="1">
                <a:solidFill>
                  <a:schemeClr val="bg1"/>
                </a:solidFill>
                <a:latin typeface="Dosis" panose="02010503020202060003" pitchFamily="2" charset="77"/>
                <a:cs typeface="Times New Roman" panose="02020603050405020304" pitchFamily="18" charset="0"/>
              </a:rPr>
              <a:t>our</a:t>
            </a:r>
            <a:r>
              <a:rPr lang="sv-SE" sz="2400" b="1" dirty="0">
                <a:solidFill>
                  <a:schemeClr val="bg1"/>
                </a:solidFill>
                <a:latin typeface="Dosis" panose="02010503020202060003" pitchFamily="2" charset="77"/>
                <a:cs typeface="Times New Roman" panose="02020603050405020304" pitchFamily="18" charset="0"/>
              </a:rPr>
              <a:t> site? </a:t>
            </a:r>
          </a:p>
          <a:p>
            <a:pPr marL="342900" indent="-342900">
              <a:lnSpc>
                <a:spcPct val="107000"/>
              </a:lnSpc>
              <a:spcAft>
                <a:spcPts val="600"/>
              </a:spcAft>
              <a:buFont typeface="+mj-lt"/>
              <a:buAutoNum type="arabicPeriod"/>
            </a:pPr>
            <a:r>
              <a:rPr lang="sv-SE" sz="2400" b="1" dirty="0" err="1">
                <a:solidFill>
                  <a:schemeClr val="bg1"/>
                </a:solidFill>
                <a:latin typeface="Dosis" panose="02010503020202060003" pitchFamily="2" charset="77"/>
                <a:cs typeface="Times New Roman" panose="02020603050405020304" pitchFamily="18" charset="0"/>
              </a:rPr>
              <a:t>How</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can</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we</a:t>
            </a:r>
            <a:r>
              <a:rPr lang="sv-SE" sz="2400" b="1" dirty="0">
                <a:solidFill>
                  <a:schemeClr val="bg1"/>
                </a:solidFill>
                <a:latin typeface="Dosis" panose="02010503020202060003" pitchFamily="2" charset="77"/>
                <a:cs typeface="Times New Roman" panose="02020603050405020304" pitchFamily="18" charset="0"/>
              </a:rPr>
              <a:t> be </a:t>
            </a:r>
            <a:r>
              <a:rPr lang="sv-SE" sz="2400" b="1" dirty="0" err="1">
                <a:solidFill>
                  <a:schemeClr val="bg1"/>
                </a:solidFill>
                <a:latin typeface="Dosis" panose="02010503020202060003" pitchFamily="2" charset="77"/>
                <a:cs typeface="Times New Roman" panose="02020603050405020304" pitchFamily="18" charset="0"/>
              </a:rPr>
              <a:t>even</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better</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What</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help</a:t>
            </a:r>
            <a:r>
              <a:rPr lang="sv-SE" sz="2400" b="1" dirty="0">
                <a:solidFill>
                  <a:schemeClr val="bg1"/>
                </a:solidFill>
                <a:latin typeface="Dosis" panose="02010503020202060003" pitchFamily="2" charset="77"/>
                <a:cs typeface="Times New Roman" panose="02020603050405020304" pitchFamily="18" charset="0"/>
              </a:rPr>
              <a:t> do </a:t>
            </a:r>
            <a:r>
              <a:rPr lang="sv-SE" sz="2400" b="1" dirty="0" err="1">
                <a:solidFill>
                  <a:schemeClr val="bg1"/>
                </a:solidFill>
                <a:latin typeface="Dosis" panose="02010503020202060003" pitchFamily="2" charset="77"/>
                <a:cs typeface="Times New Roman" panose="02020603050405020304" pitchFamily="18" charset="0"/>
              </a:rPr>
              <a:t>we</a:t>
            </a:r>
            <a:r>
              <a:rPr lang="sv-SE" sz="2400" b="1" dirty="0">
                <a:solidFill>
                  <a:schemeClr val="bg1"/>
                </a:solidFill>
                <a:latin typeface="Dosis" panose="02010503020202060003" pitchFamily="2" charset="77"/>
                <a:cs typeface="Times New Roman" panose="02020603050405020304" pitchFamily="18" charset="0"/>
              </a:rPr>
              <a:t> </a:t>
            </a:r>
            <a:r>
              <a:rPr lang="sv-SE" sz="2400" b="1" dirty="0" err="1">
                <a:solidFill>
                  <a:schemeClr val="bg1"/>
                </a:solidFill>
                <a:latin typeface="Dosis" panose="02010503020202060003" pitchFamily="2" charset="77"/>
                <a:cs typeface="Times New Roman" panose="02020603050405020304" pitchFamily="18" charset="0"/>
              </a:rPr>
              <a:t>need</a:t>
            </a:r>
            <a:r>
              <a:rPr lang="sv-SE" sz="2400" b="1" dirty="0">
                <a:solidFill>
                  <a:schemeClr val="bg1"/>
                </a:solidFill>
                <a:latin typeface="Dosis" panose="02010503020202060003" pitchFamily="2" charset="77"/>
                <a:cs typeface="Times New Roman" panose="02020603050405020304" pitchFamily="18" charset="0"/>
              </a:rPr>
              <a:t> to </a:t>
            </a:r>
            <a:r>
              <a:rPr lang="sv-SE" sz="2400" b="1" dirty="0" err="1">
                <a:solidFill>
                  <a:schemeClr val="bg1"/>
                </a:solidFill>
                <a:latin typeface="Dosis" panose="02010503020202060003" pitchFamily="2" charset="77"/>
                <a:cs typeface="Times New Roman" panose="02020603050405020304" pitchFamily="18" charset="0"/>
              </a:rPr>
              <a:t>improve</a:t>
            </a:r>
            <a:r>
              <a:rPr lang="sv-SE" sz="2400" b="1" dirty="0">
                <a:solidFill>
                  <a:schemeClr val="bg1"/>
                </a:solidFill>
                <a:latin typeface="Dosis" panose="02010503020202060003" pitchFamily="2" charset="77"/>
                <a:cs typeface="Times New Roman" panose="02020603050405020304" pitchFamily="18" charset="0"/>
              </a:rPr>
              <a:t>?</a:t>
            </a:r>
          </a:p>
        </p:txBody>
      </p:sp>
      <p:sp>
        <p:nvSpPr>
          <p:cNvPr id="16" name="Rektangel 15">
            <a:extLst>
              <a:ext uri="{FF2B5EF4-FFF2-40B4-BE49-F238E27FC236}">
                <a16:creationId xmlns:a16="http://schemas.microsoft.com/office/drawing/2014/main" id="{6E8A1CB2-B20A-0F61-D1C8-32409355FDE9}"/>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129731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p:cNvSpPr txBox="1"/>
          <p:nvPr/>
        </p:nvSpPr>
        <p:spPr>
          <a:xfrm>
            <a:off x="177424" y="206394"/>
            <a:ext cx="569111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white"/>
                </a:solidFill>
                <a:effectLst/>
                <a:uLnTx/>
                <a:uFillTx/>
                <a:latin typeface="Arial" charset="0"/>
                <a:ea typeface="Arial" charset="0"/>
                <a:cs typeface="Arial" charset="0"/>
              </a:rPr>
              <a:t> </a:t>
            </a:r>
          </a:p>
        </p:txBody>
      </p:sp>
      <p:pic>
        <p:nvPicPr>
          <p:cNvPr id="5" name="Bildobjekt 4" descr="HallNollan_payof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1597745"/>
            <a:ext cx="9156192" cy="3639312"/>
          </a:xfrm>
          <a:prstGeom prst="rect">
            <a:avLst/>
          </a:prstGeom>
        </p:spPr>
      </p:pic>
    </p:spTree>
    <p:extLst>
      <p:ext uri="{BB962C8B-B14F-4D97-AF65-F5344CB8AC3E}">
        <p14:creationId xmlns:p14="http://schemas.microsoft.com/office/powerpoint/2010/main" val="32256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099B9B1-A3F4-994D-B2D7-45840C446488}"/>
              </a:ext>
            </a:extLst>
          </p:cNvPr>
          <p:cNvPicPr>
            <a:picLocks noChangeAspect="1"/>
          </p:cNvPicPr>
          <p:nvPr/>
        </p:nvPicPr>
        <p:blipFill rotWithShape="1">
          <a:blip r:embed="rId3">
            <a:extLst>
              <a:ext uri="{28A0092B-C50C-407E-A947-70E740481C1C}">
                <a14:useLocalDpi xmlns:a14="http://schemas.microsoft.com/office/drawing/2010/main" val="0"/>
              </a:ext>
            </a:extLst>
          </a:blip>
          <a:srcRect l="6943" t="82" r="39781" b="-82"/>
          <a:stretch/>
        </p:blipFill>
        <p:spPr>
          <a:xfrm>
            <a:off x="6711042" y="5642"/>
            <a:ext cx="5480958" cy="6858000"/>
          </a:xfrm>
          <a:prstGeom prst="rect">
            <a:avLst/>
          </a:prstGeom>
        </p:spPr>
      </p:pic>
      <p:sp>
        <p:nvSpPr>
          <p:cNvPr id="5" name="textruta 2">
            <a:extLst>
              <a:ext uri="{FF2B5EF4-FFF2-40B4-BE49-F238E27FC236}">
                <a16:creationId xmlns:a16="http://schemas.microsoft.com/office/drawing/2014/main" id="{CEE48DAA-6082-4190-BC3B-BEDA84EFB437}"/>
              </a:ext>
            </a:extLst>
          </p:cNvPr>
          <p:cNvSpPr txBox="1"/>
          <p:nvPr/>
        </p:nvSpPr>
        <p:spPr>
          <a:xfrm>
            <a:off x="193874" y="289192"/>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500" b="1" dirty="0">
                <a:solidFill>
                  <a:srgbClr val="01B0F0"/>
                </a:solidFill>
                <a:latin typeface="Dosis" pitchFamily="2" charset="0"/>
                <a:ea typeface="Arial" charset="0"/>
                <a:cs typeface="Arial" charset="0"/>
              </a:rPr>
              <a:t>Beskrivning av aktiviteten</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4"/>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3" name="Rektangel 2">
            <a:extLst>
              <a:ext uri="{FF2B5EF4-FFF2-40B4-BE49-F238E27FC236}">
                <a16:creationId xmlns:a16="http://schemas.microsoft.com/office/drawing/2014/main" id="{9305718A-A5A4-9348-A05F-87BAED18F262}"/>
              </a:ext>
            </a:extLst>
          </p:cNvPr>
          <p:cNvSpPr/>
          <p:nvPr/>
        </p:nvSpPr>
        <p:spPr>
          <a:xfrm>
            <a:off x="431800" y="1101299"/>
            <a:ext cx="6004797" cy="3323987"/>
          </a:xfrm>
          <a:prstGeom prst="rect">
            <a:avLst/>
          </a:prstGeom>
        </p:spPr>
        <p:txBody>
          <a:bodyPr wrap="square">
            <a:spAutoFit/>
          </a:bodyPr>
          <a:lstStyle/>
          <a:p>
            <a:r>
              <a:rPr lang="sv-SE" sz="1600" dirty="0">
                <a:latin typeface="DINPro-Regular" panose="02000503030000020004" pitchFamily="2" charset="0"/>
              </a:rPr>
              <a:t>Bakgrunden till den är övningen och filmen den knyteran till är att forskning visar att goda relationer är viktiga för att bygga en säker arbetsplats. Goda relationer bygger en kultur där det är lätt att lyfta olika frågor, ex. en identifierad risk eller annat som påverkar arbetsmiljön. </a:t>
            </a:r>
          </a:p>
          <a:p>
            <a:endParaRPr lang="sv-SE" sz="1600" dirty="0">
              <a:latin typeface="DINPro-Regular" panose="02000503030000020004" pitchFamily="2" charset="0"/>
            </a:endParaRPr>
          </a:p>
          <a:p>
            <a:r>
              <a:rPr lang="sv-SE" sz="1600" dirty="0">
                <a:latin typeface="DINPro-Regular" panose="02000503030000020004" pitchFamily="2" charset="0"/>
              </a:rPr>
              <a:t>Frågorna i övningen handlar om vad deltagarna gör, i sin roll idag, för att bidra till en ökad säkerhet genom att skapa goda relationer på arbetsplatsen och vilka roller de tycker är viktiga att ha goda relationer med. </a:t>
            </a:r>
          </a:p>
          <a:p>
            <a:endParaRPr lang="sv-SE" sz="1600" dirty="0">
              <a:latin typeface="DINPro-Regular" panose="02000503030000020004" pitchFamily="2" charset="0"/>
            </a:endParaRPr>
          </a:p>
          <a:p>
            <a:r>
              <a:rPr lang="sv-SE" sz="1600" dirty="0">
                <a:latin typeface="DINPro-Regular" panose="02000503030000020004" pitchFamily="2" charset="0"/>
              </a:rPr>
              <a:t>Vi uppmuntrar även att låta någon eller några av deltagarna dela med sig av sina reflektioner.</a:t>
            </a:r>
            <a:r>
              <a:rPr lang="sv-SE" dirty="0">
                <a:latin typeface="DINPro-Regular" panose="02000503030000020004" pitchFamily="2" charset="0"/>
              </a:rPr>
              <a:t> </a:t>
            </a:r>
          </a:p>
        </p:txBody>
      </p:sp>
    </p:spTree>
    <p:extLst>
      <p:ext uri="{BB962C8B-B14F-4D97-AF65-F5344CB8AC3E}">
        <p14:creationId xmlns:p14="http://schemas.microsoft.com/office/powerpoint/2010/main" val="129685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89182"/>
            <a:ext cx="10870732" cy="477054"/>
          </a:xfrm>
          <a:prstGeom prst="rect">
            <a:avLst/>
          </a:prstGeom>
          <a:noFill/>
        </p:spPr>
        <p:txBody>
          <a:bodyPr wrap="square" rtlCol="0">
            <a:spAutoFit/>
          </a:bodyPr>
          <a:lstStyle/>
          <a:p>
            <a:pPr lvl="0" defTabSz="914400">
              <a:defRPr/>
            </a:pPr>
            <a:r>
              <a:rPr lang="sv-SE" sz="2500" b="1" dirty="0">
                <a:solidFill>
                  <a:srgbClr val="01B0F0"/>
                </a:solidFill>
                <a:latin typeface="Dosis" pitchFamily="2" charset="0"/>
                <a:ea typeface="Arial" charset="0"/>
                <a:cs typeface="Arial" charset="0"/>
              </a:rPr>
              <a:t>Information inför val av aktivitetsvariant</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173325"/>
            <a:ext cx="11312489" cy="2831544"/>
          </a:xfrm>
          <a:prstGeom prst="rect">
            <a:avLst/>
          </a:prstGeom>
          <a:noFill/>
        </p:spPr>
        <p:txBody>
          <a:bodyPr wrap="square" rtlCol="0" anchor="t">
            <a:spAutoFit/>
          </a:bodyPr>
          <a:lstStyle/>
          <a:p>
            <a:pPr>
              <a:spcAft>
                <a:spcPts val="1200"/>
              </a:spcAft>
            </a:pPr>
            <a:r>
              <a:rPr lang="sv-SE" sz="2400" dirty="0">
                <a:latin typeface="DINPro-Regular" panose="02000503030000020004" pitchFamily="2" charset="0"/>
              </a:rPr>
              <a:t>Aktiviteten går att genomföra på olika sätt, vilka vi valt att kalla varianter. De olika varianterna bygger på samma två grundfrågor som deltagarna får reflektera över och de något mer omfattande varianterna innehåller fler följdfrågor och mer reflektion. </a:t>
            </a:r>
          </a:p>
          <a:p>
            <a:pPr>
              <a:spcAft>
                <a:spcPts val="1200"/>
              </a:spcAft>
            </a:pPr>
            <a:r>
              <a:rPr lang="sv-SE" sz="2400" dirty="0">
                <a:latin typeface="DINPro-Regular" panose="02000503030000020004" pitchFamily="2" charset="0"/>
              </a:rPr>
              <a:t>På följande sidor finns de olika varianterna beskrivna. Ni </a:t>
            </a:r>
            <a:r>
              <a:rPr lang="sv-SE" sz="2400" b="1" dirty="0">
                <a:latin typeface="DINPro-Regular" panose="02000503030000020004" pitchFamily="2" charset="0"/>
              </a:rPr>
              <a:t>väljer själva vilken aktivitetsvariant </a:t>
            </a:r>
            <a:r>
              <a:rPr lang="sv-SE" sz="2400" dirty="0">
                <a:latin typeface="DINPro-Regular" panose="02000503030000020004" pitchFamily="2" charset="0"/>
              </a:rPr>
              <a:t>som passar bäst i er organisation. </a:t>
            </a:r>
            <a:r>
              <a:rPr lang="sv-SE" sz="2400" b="1" dirty="0">
                <a:latin typeface="DINPro-Regular" panose="02000503030000020004" pitchFamily="2" charset="0"/>
              </a:rPr>
              <a:t>Anpassa </a:t>
            </a:r>
            <a:r>
              <a:rPr lang="sv-SE" sz="2400" dirty="0">
                <a:latin typeface="DINPro-Regular" panose="02000503030000020004" pitchFamily="2" charset="0"/>
              </a:rPr>
              <a:t>gärna den variant ni väljer så att den passar just er verksamhet och just den arbetsplats ni är på. </a:t>
            </a:r>
            <a:endParaRPr lang="sv-SE" sz="2000"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50954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CEE48DAA-6082-4190-BC3B-BEDA84EFB437}"/>
              </a:ext>
            </a:extLst>
          </p:cNvPr>
          <p:cNvSpPr txBox="1"/>
          <p:nvPr/>
        </p:nvSpPr>
        <p:spPr>
          <a:xfrm>
            <a:off x="193874" y="289182"/>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Beskrivning av de olika varianterna </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238310"/>
            <a:ext cx="9593817" cy="3046988"/>
          </a:xfrm>
          <a:prstGeom prst="rect">
            <a:avLst/>
          </a:prstGeom>
          <a:noFill/>
        </p:spPr>
        <p:txBody>
          <a:bodyPr wrap="square" rtlCol="0" anchor="t">
            <a:spAutoFit/>
          </a:bodyPr>
          <a:lstStyle/>
          <a:p>
            <a:pPr>
              <a:spcBef>
                <a:spcPts val="600"/>
              </a:spcBef>
              <a:spcAft>
                <a:spcPts val="1200"/>
              </a:spcAft>
            </a:pPr>
            <a:r>
              <a:rPr lang="sv-SE" b="1" dirty="0">
                <a:latin typeface="DINPro-Regular" panose="02000503030000020004" pitchFamily="2" charset="0"/>
              </a:rPr>
              <a:t>BAS-varianten</a:t>
            </a:r>
            <a:r>
              <a:rPr lang="sv-SE" dirty="0">
                <a:latin typeface="DINPro-Regular" panose="02000503030000020004" pitchFamily="2" charset="0"/>
              </a:rPr>
              <a:t> – tid 2-4 min; </a:t>
            </a:r>
            <a:br>
              <a:rPr lang="sv-SE" dirty="0">
                <a:latin typeface="DINPro-Regular" panose="02000503030000020004" pitchFamily="2" charset="0"/>
              </a:rPr>
            </a:br>
            <a:r>
              <a:rPr lang="sv-SE" dirty="0">
                <a:latin typeface="DINPro-Regular" panose="02000503030000020004" pitchFamily="2" charset="0"/>
              </a:rPr>
              <a:t>Deltagarna reflekterar kring två frågor; möjlighet finns att sedan låta några personer dela vad de tänkt eller pratat om.</a:t>
            </a:r>
          </a:p>
          <a:p>
            <a:pPr>
              <a:spcBef>
                <a:spcPts val="600"/>
              </a:spcBef>
              <a:spcAft>
                <a:spcPts val="1200"/>
              </a:spcAft>
            </a:pPr>
            <a:r>
              <a:rPr lang="sv-SE" b="1" dirty="0">
                <a:latin typeface="DINPro-Regular" panose="02000503030000020004" pitchFamily="2" charset="0"/>
              </a:rPr>
              <a:t>MELLAN-varianten</a:t>
            </a:r>
            <a:r>
              <a:rPr lang="sv-SE" dirty="0">
                <a:latin typeface="DINPro-Regular" panose="02000503030000020004" pitchFamily="2" charset="0"/>
              </a:rPr>
              <a:t> – tid 3-6 min; </a:t>
            </a:r>
            <a:br>
              <a:rPr lang="sv-SE" dirty="0">
                <a:latin typeface="DINPro-Regular" panose="02000503030000020004" pitchFamily="2" charset="0"/>
              </a:rPr>
            </a:br>
            <a:r>
              <a:rPr lang="sv-SE" dirty="0">
                <a:latin typeface="DINPro-Regular" panose="02000503030000020004" pitchFamily="2" charset="0"/>
              </a:rPr>
              <a:t>Deltagarna reflekterar kring </a:t>
            </a:r>
            <a:r>
              <a:rPr lang="sv-SE" u="sng" dirty="0">
                <a:latin typeface="DINPro-Regular" panose="02000503030000020004" pitchFamily="2" charset="0"/>
              </a:rPr>
              <a:t>tre</a:t>
            </a:r>
            <a:r>
              <a:rPr lang="sv-SE" dirty="0">
                <a:latin typeface="DINPro-Regular" panose="02000503030000020004" pitchFamily="2" charset="0"/>
              </a:rPr>
              <a:t> frågor; möjlighet finns att sedan låta några personer dela vad de tänkt eller pratat om.</a:t>
            </a:r>
          </a:p>
          <a:p>
            <a:pPr>
              <a:spcBef>
                <a:spcPts val="600"/>
              </a:spcBef>
              <a:spcAft>
                <a:spcPts val="1200"/>
              </a:spcAft>
            </a:pPr>
            <a:r>
              <a:rPr lang="sv-SE" b="1">
                <a:latin typeface="DINPro-Regular" panose="02000503030000020004" pitchFamily="2" charset="0"/>
              </a:rPr>
              <a:t>UTÖKAD-variant </a:t>
            </a:r>
            <a:r>
              <a:rPr lang="sv-SE" dirty="0">
                <a:latin typeface="DINPro-Regular" panose="02000503030000020004" pitchFamily="2" charset="0"/>
              </a:rPr>
              <a:t>– tid 10-15 min; </a:t>
            </a:r>
            <a:br>
              <a:rPr lang="sv-SE" dirty="0">
                <a:latin typeface="DINPro-Regular" panose="02000503030000020004" pitchFamily="2" charset="0"/>
              </a:rPr>
            </a:br>
            <a:r>
              <a:rPr lang="sv-SE" dirty="0">
                <a:latin typeface="DINPro-Regular" panose="02000503030000020004" pitchFamily="2" charset="0"/>
              </a:rPr>
              <a:t>Deltagarna reflekterar kring </a:t>
            </a:r>
            <a:r>
              <a:rPr lang="sv-SE" u="sng" dirty="0">
                <a:latin typeface="DINPro-Regular" panose="02000503030000020004" pitchFamily="2" charset="0"/>
              </a:rPr>
              <a:t>fem</a:t>
            </a:r>
            <a:r>
              <a:rPr lang="sv-SE" dirty="0">
                <a:latin typeface="DINPro-Regular" panose="02000503030000020004" pitchFamily="2" charset="0"/>
              </a:rPr>
              <a:t> frågor; möjlighet finns att sedan låta några personer dela vad de tänkt eller pratat </a:t>
            </a:r>
            <a:r>
              <a:rPr lang="sv-SE">
                <a:latin typeface="DINPro-Regular" panose="02000503030000020004" pitchFamily="2" charset="0"/>
              </a:rPr>
              <a:t>om.</a:t>
            </a:r>
            <a:endParaRPr lang="sv-SE"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Tree>
    <p:extLst>
      <p:ext uri="{BB962C8B-B14F-4D97-AF65-F5344CB8AC3E}">
        <p14:creationId xmlns:p14="http://schemas.microsoft.com/office/powerpoint/2010/main" val="160288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7429500" y="1768059"/>
            <a:ext cx="4442601" cy="42605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BAS-varianten – tid: ca 2-4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653002"/>
            <a:ext cx="5939483" cy="3293209"/>
          </a:xfrm>
          <a:prstGeom prst="rect">
            <a:avLst/>
          </a:prstGeom>
          <a:noFill/>
        </p:spPr>
        <p:txBody>
          <a:bodyPr wrap="square" rtlCol="0" anchor="t">
            <a:spAutoFit/>
          </a:bodyPr>
          <a:lstStyle/>
          <a:p>
            <a:r>
              <a:rPr lang="sv-SE" dirty="0">
                <a:latin typeface="DINPro-Regular" panose="02000503030000020004" pitchFamily="2" charset="0"/>
              </a:rPr>
              <a:t>Steg 1:</a:t>
            </a:r>
          </a:p>
          <a:p>
            <a:r>
              <a:rPr lang="sv-SE" dirty="0">
                <a:latin typeface="DINPro-Regular" panose="02000503030000020004" pitchFamily="2" charset="0"/>
              </a:rPr>
              <a:t>Instruera deltagarna att antingen resonera själv eller med personen bredvid sig. </a:t>
            </a:r>
          </a:p>
          <a:p>
            <a:endParaRPr lang="sv-SE" dirty="0">
              <a:latin typeface="DINPro-Regular" panose="02000503030000020004" pitchFamily="2" charset="0"/>
            </a:endParaRPr>
          </a:p>
          <a:p>
            <a:r>
              <a:rPr lang="sv-SE" sz="1400" dirty="0">
                <a:latin typeface="DINPro-Regular" panose="02000503030000020004" pitchFamily="2" charset="0"/>
              </a:rPr>
              <a:t>Efter detta steg går det att avsluta övningen, men vi föreslår att även nästa steg genomförs för bästa resultat.</a:t>
            </a:r>
          </a:p>
          <a:p>
            <a:endParaRPr lang="sv-SE" dirty="0">
              <a:latin typeface="DINPro-Regular" panose="02000503030000020004" pitchFamily="2" charset="0"/>
            </a:endParaRPr>
          </a:p>
          <a:p>
            <a:r>
              <a:rPr lang="sv-SE" dirty="0">
                <a:latin typeface="DINPro-Regular" panose="02000503030000020004" pitchFamily="2" charset="0"/>
              </a:rPr>
              <a:t>Steg 2:</a:t>
            </a:r>
          </a:p>
          <a:p>
            <a:r>
              <a:rPr lang="sv-SE" dirty="0">
                <a:latin typeface="DINPro-Regular" panose="02000503030000020004" pitchFamily="2" charset="0"/>
              </a:rPr>
              <a:t>Låt sedan några personer berätta vad de tänkt på eller pratat om. Den som håller i övningen får gärna följa upp svaren kort genom att fylla i/själv reflektera. </a:t>
            </a:r>
          </a:p>
          <a:p>
            <a:endParaRPr lang="sv-SE"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76383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2932612"/>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
        <p:nvSpPr>
          <p:cNvPr id="11" name="Rektangel 10">
            <a:extLst>
              <a:ext uri="{FF2B5EF4-FFF2-40B4-BE49-F238E27FC236}">
                <a16:creationId xmlns:a16="http://schemas.microsoft.com/office/drawing/2014/main" id="{162E5E74-A913-ED4D-BC9E-4A121EA802A5}"/>
              </a:ext>
            </a:extLst>
          </p:cNvPr>
          <p:cNvSpPr/>
          <p:nvPr/>
        </p:nvSpPr>
        <p:spPr>
          <a:xfrm>
            <a:off x="542960" y="1116880"/>
            <a:ext cx="8943940" cy="400110"/>
          </a:xfrm>
          <a:prstGeom prst="rect">
            <a:avLst/>
          </a:prstGeom>
        </p:spPr>
        <p:txBody>
          <a:bodyPr wrap="square">
            <a:spAutoFit/>
          </a:bodyPr>
          <a:lstStyle/>
          <a:p>
            <a:r>
              <a:rPr lang="sv-SE" sz="2000" dirty="0">
                <a:latin typeface="DINPro-Regular" panose="02000503030000020004" pitchFamily="2" charset="0"/>
              </a:rPr>
              <a:t>I BAS-varianten instrueras deltagarna att reflektera kring två frågor. </a:t>
            </a:r>
          </a:p>
        </p:txBody>
      </p:sp>
      <p:sp>
        <p:nvSpPr>
          <p:cNvPr id="13" name="Rektangel 12">
            <a:extLst>
              <a:ext uri="{FF2B5EF4-FFF2-40B4-BE49-F238E27FC236}">
                <a16:creationId xmlns:a16="http://schemas.microsoft.com/office/drawing/2014/main" id="{B95EA4C5-03D2-7649-A1C3-14EFFE2A597F}"/>
              </a:ext>
            </a:extLst>
          </p:cNvPr>
          <p:cNvSpPr/>
          <p:nvPr/>
        </p:nvSpPr>
        <p:spPr>
          <a:xfrm>
            <a:off x="7603620" y="2037555"/>
            <a:ext cx="4186836" cy="1705916"/>
          </a:xfrm>
          <a:prstGeom prst="rect">
            <a:avLst/>
          </a:prstGeom>
        </p:spPr>
        <p:txBody>
          <a:bodyPr wrap="square">
            <a:spAutoFit/>
          </a:bodyPr>
          <a:lstStyle/>
          <a:p>
            <a:pPr lvl="0">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viktiga att ha goda relationer med?</a:t>
            </a:r>
          </a:p>
        </p:txBody>
      </p:sp>
    </p:spTree>
    <p:extLst>
      <p:ext uri="{BB962C8B-B14F-4D97-AF65-F5344CB8AC3E}">
        <p14:creationId xmlns:p14="http://schemas.microsoft.com/office/powerpoint/2010/main" val="2581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2022</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062057"/>
          </a:xfrm>
          <a:prstGeom prst="rect">
            <a:avLst/>
          </a:prstGeom>
        </p:spPr>
        <p:txBody>
          <a:bodyPr wrap="square">
            <a:spAutoFit/>
          </a:bodyPr>
          <a:lstStyle/>
          <a:p>
            <a:pPr lvl="0">
              <a:lnSpc>
                <a:spcPct val="107000"/>
              </a:lnSpc>
              <a:spcAft>
                <a:spcPts val="600"/>
              </a:spcAft>
            </a:pP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p:txBody>
      </p:sp>
      <p:sp>
        <p:nvSpPr>
          <p:cNvPr id="2" name="Rektangel 1">
            <a:extLst>
              <a:ext uri="{FF2B5EF4-FFF2-40B4-BE49-F238E27FC236}">
                <a16:creationId xmlns:a16="http://schemas.microsoft.com/office/drawing/2014/main" id="{1E6116C4-70EE-8C48-A669-6EAA5933AC7F}"/>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a:t>
            </a:r>
          </a:p>
          <a:p>
            <a:pPr algn="ct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7451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86061"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Activity</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 a </a:t>
            </a:r>
            <a:r>
              <a:rPr lang="sv-SE" sz="2500" b="1" dirty="0">
                <a:solidFill>
                  <a:srgbClr val="01B0F0"/>
                </a:solidFill>
                <a:latin typeface="Dosis" pitchFamily="2" charset="0"/>
                <a:ea typeface="Arial" charset="0"/>
                <a:cs typeface="Arial" charset="0"/>
              </a:rPr>
              <a:t>push for </a:t>
            </a:r>
            <a:r>
              <a:rPr lang="sv-SE" sz="2500" b="1" dirty="0" err="1">
                <a:solidFill>
                  <a:srgbClr val="01B0F0"/>
                </a:solidFill>
                <a:latin typeface="Dosis" pitchFamily="2" charset="0"/>
                <a:ea typeface="Arial" charset="0"/>
                <a:cs typeface="Arial" charset="0"/>
              </a:rPr>
              <a:t>safety</a:t>
            </a:r>
            <a:r>
              <a:rPr lang="sv-SE" sz="2500" b="1" dirty="0">
                <a:solidFill>
                  <a:srgbClr val="01B0F0"/>
                </a:solidFill>
                <a:latin typeface="Dosis" pitchFamily="2" charset="0"/>
                <a:ea typeface="Arial" charset="0"/>
                <a:cs typeface="Arial" charset="0"/>
              </a:rPr>
              <a:t> </a:t>
            </a:r>
            <a:r>
              <a:rPr lang="sv-SE" sz="2500" b="1" dirty="0" err="1">
                <a:solidFill>
                  <a:srgbClr val="01B0F0"/>
                </a:solidFill>
                <a:latin typeface="Dosis" pitchFamily="2" charset="0"/>
                <a:ea typeface="Arial" charset="0"/>
                <a:cs typeface="Arial" charset="0"/>
              </a:rPr>
              <a:t>awareness</a:t>
            </a:r>
            <a:r>
              <a:rPr lang="sv-SE" sz="2500" b="1" dirty="0">
                <a:solidFill>
                  <a:srgbClr val="01B0F0"/>
                </a:solidFill>
                <a:latin typeface="Dosis" pitchFamily="2" charset="0"/>
                <a:ea typeface="Arial" charset="0"/>
                <a:cs typeface="Arial" charset="0"/>
              </a:rPr>
              <a:t>, </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Håll Nollan</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720699"/>
          </a:xfrm>
          <a:prstGeom prst="rect">
            <a:avLst/>
          </a:prstGeom>
        </p:spPr>
        <p:txBody>
          <a:bodyPr wrap="square">
            <a:spAutoFit/>
          </a:bodyPr>
          <a:lstStyle/>
          <a:p>
            <a:pPr lvl="0">
              <a:lnSpc>
                <a:spcPct val="107000"/>
              </a:lnSpc>
              <a:spcAft>
                <a:spcPts val="600"/>
              </a:spcAft>
            </a:pPr>
            <a:r>
              <a:rPr lang="sv-SE" sz="54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Reflect</a:t>
            </a: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on:</a:t>
            </a:r>
          </a:p>
          <a:p>
            <a:pPr marL="342900" lvl="0" indent="-342900">
              <a:lnSpc>
                <a:spcPct val="107000"/>
              </a:lnSpc>
              <a:spcAft>
                <a:spcPts val="600"/>
              </a:spcAft>
              <a:buFont typeface="+mj-lt"/>
              <a:buAutoNum type="arabicPeriod"/>
            </a:pP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How</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can</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in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your</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role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contribute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creating</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work</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a:p>
            <a:pPr marL="342900" lvl="0" indent="-342900">
              <a:lnSpc>
                <a:spcPct val="107000"/>
              </a:lnSpc>
              <a:spcAft>
                <a:spcPts val="600"/>
              </a:spcAft>
              <a:buFont typeface="+mj-lt"/>
              <a:buAutoNum type="arabicPeriod"/>
            </a:pP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Who</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are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important</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to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have</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good</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 relationships </a:t>
            </a:r>
            <a:r>
              <a:rPr lang="sv-SE" sz="4000" b="1" dirty="0" err="1">
                <a:solidFill>
                  <a:schemeClr val="bg1"/>
                </a:solidFill>
                <a:latin typeface="Dosis" panose="02010503020202060003" pitchFamily="2" charset="77"/>
                <a:ea typeface="Calibri" panose="020F0502020204030204" pitchFamily="34" charset="0"/>
                <a:cs typeface="Times New Roman" panose="02020603050405020304" pitchFamily="18" charset="0"/>
              </a:rPr>
              <a:t>with</a:t>
            </a:r>
            <a:r>
              <a:rPr lang="sv-SE" sz="4000" b="1" dirty="0">
                <a:solidFill>
                  <a:schemeClr val="bg1"/>
                </a:solidFill>
                <a:latin typeface="Dosis" panose="02010503020202060003" pitchFamily="2" charset="77"/>
                <a:ea typeface="Calibri" panose="020F0502020204030204" pitchFamily="34" charset="0"/>
                <a:cs typeface="Times New Roman" panose="02020603050405020304" pitchFamily="18" charset="0"/>
              </a:rPr>
              <a:t>?</a:t>
            </a:r>
          </a:p>
        </p:txBody>
      </p:sp>
      <p:sp>
        <p:nvSpPr>
          <p:cNvPr id="15" name="Rektangel 14">
            <a:extLst>
              <a:ext uri="{FF2B5EF4-FFF2-40B4-BE49-F238E27FC236}">
                <a16:creationId xmlns:a16="http://schemas.microsoft.com/office/drawing/2014/main" id="{B7587E75-A366-CED6-3A5C-34D7E6C7D630}"/>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1511140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7429500" y="1768059"/>
            <a:ext cx="4442601" cy="42605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MELLAN-varianten – tid: ca 3-6 minuter</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2" name="textruta 1">
            <a:extLst>
              <a:ext uri="{FF2B5EF4-FFF2-40B4-BE49-F238E27FC236}">
                <a16:creationId xmlns:a16="http://schemas.microsoft.com/office/drawing/2014/main" id="{28014D86-E836-4956-924F-0F6605F64570}"/>
              </a:ext>
            </a:extLst>
          </p:cNvPr>
          <p:cNvSpPr txBox="1"/>
          <p:nvPr/>
        </p:nvSpPr>
        <p:spPr>
          <a:xfrm>
            <a:off x="542960" y="1653002"/>
            <a:ext cx="5939483" cy="3293209"/>
          </a:xfrm>
          <a:prstGeom prst="rect">
            <a:avLst/>
          </a:prstGeom>
          <a:noFill/>
        </p:spPr>
        <p:txBody>
          <a:bodyPr wrap="square" rtlCol="0" anchor="t">
            <a:spAutoFit/>
          </a:bodyPr>
          <a:lstStyle/>
          <a:p>
            <a:r>
              <a:rPr lang="sv-SE" dirty="0">
                <a:latin typeface="DINPro-Regular" panose="02000503030000020004" pitchFamily="2" charset="0"/>
              </a:rPr>
              <a:t>Steg 1:</a:t>
            </a:r>
          </a:p>
          <a:p>
            <a:r>
              <a:rPr lang="sv-SE" dirty="0">
                <a:latin typeface="DINPro-Regular" panose="02000503030000020004" pitchFamily="2" charset="0"/>
              </a:rPr>
              <a:t>Instruera deltagarna att resonera själv, två och två eller i grupp om tre. </a:t>
            </a:r>
          </a:p>
          <a:p>
            <a:endParaRPr lang="sv-SE" dirty="0">
              <a:latin typeface="DINPro-Regular" panose="02000503030000020004" pitchFamily="2" charset="0"/>
            </a:endParaRPr>
          </a:p>
          <a:p>
            <a:r>
              <a:rPr lang="sv-SE" sz="1400" dirty="0">
                <a:latin typeface="DINPro-Regular" panose="02000503030000020004" pitchFamily="2" charset="0"/>
              </a:rPr>
              <a:t>Efter detta steg går det att avsluta övningen, men vi föreslår att även nästa steg genomförs för bästa resultat.</a:t>
            </a:r>
          </a:p>
          <a:p>
            <a:endParaRPr lang="sv-SE" dirty="0">
              <a:latin typeface="DINPro-Regular" panose="02000503030000020004" pitchFamily="2" charset="0"/>
            </a:endParaRPr>
          </a:p>
          <a:p>
            <a:r>
              <a:rPr lang="sv-SE" dirty="0">
                <a:latin typeface="DINPro-Regular" panose="02000503030000020004" pitchFamily="2" charset="0"/>
              </a:rPr>
              <a:t>Steg 2:</a:t>
            </a:r>
          </a:p>
          <a:p>
            <a:r>
              <a:rPr lang="sv-SE" dirty="0">
                <a:latin typeface="DINPro-Regular" panose="02000503030000020004" pitchFamily="2" charset="0"/>
              </a:rPr>
              <a:t>Låt sedan 2-3 grupper berätta vad de tänkt på eller pratat om. Den som håller i övningen får gärna följa upp svaren kort genom att fylla i/själv reflektera. </a:t>
            </a:r>
          </a:p>
          <a:p>
            <a:endParaRPr lang="sv-SE" dirty="0">
              <a:latin typeface="DINPro-Regular" panose="02000503030000020004" pitchFamily="2" charset="0"/>
            </a:endParaRPr>
          </a:p>
        </p:txBody>
      </p:sp>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grpSp>
        <p:nvGrpSpPr>
          <p:cNvPr id="10" name="Grupp 9">
            <a:extLst>
              <a:ext uri="{FF2B5EF4-FFF2-40B4-BE49-F238E27FC236}">
                <a16:creationId xmlns:a16="http://schemas.microsoft.com/office/drawing/2014/main" id="{895A85DC-A8D0-6B4F-879F-D020F9E6C664}"/>
              </a:ext>
            </a:extLst>
          </p:cNvPr>
          <p:cNvGrpSpPr/>
          <p:nvPr/>
        </p:nvGrpSpPr>
        <p:grpSpPr>
          <a:xfrm>
            <a:off x="8441880" y="4763833"/>
            <a:ext cx="3570140" cy="1861457"/>
            <a:chOff x="8115300" y="2677885"/>
            <a:chExt cx="3570140" cy="1861457"/>
          </a:xfrm>
        </p:grpSpPr>
        <p:sp>
          <p:nvSpPr>
            <p:cNvPr id="4" name="Oval pratbubbla 3">
              <a:extLst>
                <a:ext uri="{FF2B5EF4-FFF2-40B4-BE49-F238E27FC236}">
                  <a16:creationId xmlns:a16="http://schemas.microsoft.com/office/drawing/2014/main" id="{F7F003E5-0292-FF4F-B282-DB53A1746A06}"/>
                </a:ext>
              </a:extLst>
            </p:cNvPr>
            <p:cNvSpPr/>
            <p:nvPr/>
          </p:nvSpPr>
          <p:spPr>
            <a:xfrm>
              <a:off x="8115300" y="2677885"/>
              <a:ext cx="3570140" cy="1861457"/>
            </a:xfrm>
            <a:prstGeom prst="wedgeEllipseCallout">
              <a:avLst>
                <a:gd name="adj1" fmla="val 50973"/>
                <a:gd name="adj2" fmla="val 56360"/>
              </a:avLst>
            </a:prstGeom>
            <a:solidFill>
              <a:schemeClr val="bg1"/>
            </a:solidFill>
            <a:ln w="190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ECB99D17-A25E-ED45-A950-EDCDF8DEECAF}"/>
                </a:ext>
              </a:extLst>
            </p:cNvPr>
            <p:cNvSpPr/>
            <p:nvPr/>
          </p:nvSpPr>
          <p:spPr>
            <a:xfrm>
              <a:off x="8255219" y="2932612"/>
              <a:ext cx="3290302" cy="1384995"/>
            </a:xfrm>
            <a:prstGeom prst="rect">
              <a:avLst/>
            </a:prstGeom>
          </p:spPr>
          <p:txBody>
            <a:bodyPr wrap="square">
              <a:spAutoFit/>
            </a:bodyPr>
            <a:lstStyle/>
            <a:p>
              <a:pPr algn="ctr"/>
              <a:r>
                <a:rPr lang="sv-SE" sz="1400" b="1" dirty="0">
                  <a:latin typeface="DINPro-Regular" panose="02000503030000020004" pitchFamily="2" charset="0"/>
                </a:rPr>
                <a:t>Tips! </a:t>
              </a:r>
              <a:r>
                <a:rPr lang="sv-SE" sz="1400" dirty="0">
                  <a:latin typeface="DINPro-Regular" panose="02000503030000020004" pitchFamily="2" charset="0"/>
                </a:rPr>
                <a:t>Känns det svårt att få någon/några att prata, kan du gärna inleda med att antingen dela dina egna tankar eller att du i förväg kommit överens med någon annan närvarande att dela sina tankar.</a:t>
              </a:r>
              <a:endParaRPr lang="sv-SE" sz="1400" dirty="0"/>
            </a:p>
          </p:txBody>
        </p:sp>
      </p:grpSp>
      <p:sp>
        <p:nvSpPr>
          <p:cNvPr id="11" name="Rektangel 10">
            <a:extLst>
              <a:ext uri="{FF2B5EF4-FFF2-40B4-BE49-F238E27FC236}">
                <a16:creationId xmlns:a16="http://schemas.microsoft.com/office/drawing/2014/main" id="{162E5E74-A913-ED4D-BC9E-4A121EA802A5}"/>
              </a:ext>
            </a:extLst>
          </p:cNvPr>
          <p:cNvSpPr/>
          <p:nvPr/>
        </p:nvSpPr>
        <p:spPr>
          <a:xfrm>
            <a:off x="542959" y="1116880"/>
            <a:ext cx="10870731" cy="400110"/>
          </a:xfrm>
          <a:prstGeom prst="rect">
            <a:avLst/>
          </a:prstGeom>
        </p:spPr>
        <p:txBody>
          <a:bodyPr wrap="square">
            <a:spAutoFit/>
          </a:bodyPr>
          <a:lstStyle/>
          <a:p>
            <a:r>
              <a:rPr lang="sv-SE" sz="2000" dirty="0">
                <a:latin typeface="DINPro-Regular" panose="02000503030000020004" pitchFamily="2" charset="0"/>
              </a:rPr>
              <a:t>I MELLAN-varianten instrueras deltagarna att reflektera kring tre frågor. </a:t>
            </a:r>
          </a:p>
        </p:txBody>
      </p:sp>
      <p:sp>
        <p:nvSpPr>
          <p:cNvPr id="13" name="Rektangel 12">
            <a:extLst>
              <a:ext uri="{FF2B5EF4-FFF2-40B4-BE49-F238E27FC236}">
                <a16:creationId xmlns:a16="http://schemas.microsoft.com/office/drawing/2014/main" id="{B95EA4C5-03D2-7649-A1C3-14EFFE2A597F}"/>
              </a:ext>
            </a:extLst>
          </p:cNvPr>
          <p:cNvSpPr/>
          <p:nvPr/>
        </p:nvSpPr>
        <p:spPr>
          <a:xfrm>
            <a:off x="7603620" y="2037555"/>
            <a:ext cx="4186836" cy="2375587"/>
          </a:xfrm>
          <a:prstGeom prst="rect">
            <a:avLst/>
          </a:prstGeom>
        </p:spPr>
        <p:txBody>
          <a:bodyPr wrap="square">
            <a:spAutoFit/>
          </a:bodyPr>
          <a:lstStyle/>
          <a:p>
            <a:pPr lvl="0">
              <a:lnSpc>
                <a:spcPct val="107000"/>
              </a:lnSpc>
              <a:spcAft>
                <a:spcPts val="600"/>
              </a:spcAft>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p:txBody>
      </p:sp>
    </p:spTree>
    <p:extLst>
      <p:ext uri="{BB962C8B-B14F-4D97-AF65-F5344CB8AC3E}">
        <p14:creationId xmlns:p14="http://schemas.microsoft.com/office/powerpoint/2010/main" val="83245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823553-A4D0-4A41-B2AF-B36972495181}"/>
              </a:ext>
            </a:extLst>
          </p:cNvPr>
          <p:cNvSpPr/>
          <p:nvPr/>
        </p:nvSpPr>
        <p:spPr>
          <a:xfrm>
            <a:off x="375850" y="1151571"/>
            <a:ext cx="11440301" cy="4675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2">
            <a:extLst>
              <a:ext uri="{FF2B5EF4-FFF2-40B4-BE49-F238E27FC236}">
                <a16:creationId xmlns:a16="http://schemas.microsoft.com/office/drawing/2014/main" id="{CEE48DAA-6082-4190-BC3B-BEDA84EFB437}"/>
              </a:ext>
            </a:extLst>
          </p:cNvPr>
          <p:cNvSpPr txBox="1"/>
          <p:nvPr/>
        </p:nvSpPr>
        <p:spPr>
          <a:xfrm>
            <a:off x="193874" y="270643"/>
            <a:ext cx="1087073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Aktivitet Håll Nollans </a:t>
            </a:r>
            <a:r>
              <a:rPr kumimoji="0" lang="sv-SE" sz="2500" b="1" i="0" u="none" strike="noStrike" kern="1200" cap="none" spc="0" normalizeH="0" baseline="0" noProof="0" dirty="0" err="1">
                <a:ln>
                  <a:noFill/>
                </a:ln>
                <a:solidFill>
                  <a:srgbClr val="01B0F0"/>
                </a:solidFill>
                <a:effectLst/>
                <a:uLnTx/>
                <a:uFillTx/>
                <a:latin typeface="Dosis" pitchFamily="2" charset="0"/>
                <a:ea typeface="Arial" charset="0"/>
                <a:cs typeface="Arial" charset="0"/>
              </a:rPr>
              <a:t>säkerhetspush</a:t>
            </a:r>
            <a:r>
              <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rPr>
              <a:t> 2022</a:t>
            </a:r>
          </a:p>
        </p:txBody>
      </p:sp>
      <p:sp>
        <p:nvSpPr>
          <p:cNvPr id="6" name="Rectangle 13">
            <a:extLst>
              <a:ext uri="{FF2B5EF4-FFF2-40B4-BE49-F238E27FC236}">
                <a16:creationId xmlns:a16="http://schemas.microsoft.com/office/drawing/2014/main" id="{A6A91C01-0291-45BC-B5C0-B01FB7A3D1E0}"/>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3C12850F-06B9-4A08-A4A0-C1284E34A1E5}"/>
              </a:ext>
            </a:extLst>
          </p:cNvPr>
          <p:cNvPicPr>
            <a:picLocks noChangeAspect="1"/>
          </p:cNvPicPr>
          <p:nvPr/>
        </p:nvPicPr>
        <p:blipFill>
          <a:blip r:embed="rId3"/>
          <a:stretch>
            <a:fillRect/>
          </a:stretch>
        </p:blipFill>
        <p:spPr>
          <a:xfrm>
            <a:off x="11372755" y="176014"/>
            <a:ext cx="625371" cy="547200"/>
          </a:xfrm>
          <a:prstGeom prst="rect">
            <a:avLst/>
          </a:prstGeom>
        </p:spPr>
      </p:pic>
      <p:sp>
        <p:nvSpPr>
          <p:cNvPr id="8" name="Rectangle 13">
            <a:extLst>
              <a:ext uri="{FF2B5EF4-FFF2-40B4-BE49-F238E27FC236}">
                <a16:creationId xmlns:a16="http://schemas.microsoft.com/office/drawing/2014/main" id="{379086EF-4330-4ECA-8F13-3DDC0132DD64}"/>
              </a:ext>
            </a:extLst>
          </p:cNvPr>
          <p:cNvSpPr/>
          <p:nvPr/>
        </p:nvSpPr>
        <p:spPr>
          <a:xfrm>
            <a:off x="336550" y="6129219"/>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a:extLst>
              <a:ext uri="{FF2B5EF4-FFF2-40B4-BE49-F238E27FC236}">
                <a16:creationId xmlns:a16="http://schemas.microsoft.com/office/drawing/2014/main" id="{1EE64637-44F3-428C-86A2-7474B68AADD6}"/>
              </a:ext>
            </a:extLst>
          </p:cNvPr>
          <p:cNvSpPr txBox="1"/>
          <p:nvPr/>
        </p:nvSpPr>
        <p:spPr>
          <a:xfrm>
            <a:off x="234859" y="6202269"/>
            <a:ext cx="108707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solidFill>
                  <a:srgbClr val="01B0F0"/>
                </a:solidFill>
                <a:latin typeface="Dosis" pitchFamily="2" charset="0"/>
                <a:ea typeface="Arial" charset="0"/>
                <a:cs typeface="Arial" charset="0"/>
              </a:rPr>
              <a:t>hallnollan.se</a:t>
            </a:r>
            <a:r>
              <a:rPr lang="sv-SE" sz="1600" dirty="0">
                <a:solidFill>
                  <a:srgbClr val="01B0F0"/>
                </a:solidFill>
                <a:latin typeface="Dosis" pitchFamily="2" charset="0"/>
                <a:ea typeface="Arial" charset="0"/>
                <a:cs typeface="Arial" charset="0"/>
              </a:rPr>
              <a:t>	Samverkan för noll olyckor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rgbClr val="01B0F0"/>
                </a:solidFill>
                <a:effectLst/>
                <a:uLnTx/>
                <a:uFillTx/>
                <a:latin typeface="Dosis" pitchFamily="2" charset="0"/>
                <a:ea typeface="Arial" charset="0"/>
                <a:cs typeface="Arial" charset="0"/>
              </a:rPr>
              <a:t>		i byggbranschen</a:t>
            </a:r>
          </a:p>
        </p:txBody>
      </p:sp>
      <p:sp>
        <p:nvSpPr>
          <p:cNvPr id="13" name="Rektangel 12">
            <a:extLst>
              <a:ext uri="{FF2B5EF4-FFF2-40B4-BE49-F238E27FC236}">
                <a16:creationId xmlns:a16="http://schemas.microsoft.com/office/drawing/2014/main" id="{B95EA4C5-03D2-7649-A1C3-14EFFE2A597F}"/>
              </a:ext>
            </a:extLst>
          </p:cNvPr>
          <p:cNvSpPr/>
          <p:nvPr/>
        </p:nvSpPr>
        <p:spPr>
          <a:xfrm>
            <a:off x="606549" y="1550835"/>
            <a:ext cx="10905093" cy="3280706"/>
          </a:xfrm>
          <a:prstGeom prst="rect">
            <a:avLst/>
          </a:prstGeom>
        </p:spPr>
        <p:txBody>
          <a:bodyPr wrap="square">
            <a:spAutoFit/>
          </a:bodyPr>
          <a:lstStyle/>
          <a:p>
            <a:pPr lvl="0">
              <a:lnSpc>
                <a:spcPct val="107000"/>
              </a:lnSpc>
              <a:spcAft>
                <a:spcPts val="600"/>
              </a:spcAft>
            </a:pPr>
            <a:r>
              <a:rPr lang="sv-SE" sz="5400" b="1" dirty="0">
                <a:solidFill>
                  <a:schemeClr val="bg1"/>
                </a:solidFill>
                <a:latin typeface="Dosis" panose="02010503020202060003" pitchFamily="2" charset="77"/>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På vilket sätt tänker du att goda relationer är viktiga för säkerheten?</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Vad kan du göra i din roll för att bidra till goda relationer?</a:t>
            </a:r>
          </a:p>
          <a:p>
            <a:pPr marL="342900" lvl="0" indent="-342900">
              <a:lnSpc>
                <a:spcPct val="107000"/>
              </a:lnSpc>
              <a:spcAft>
                <a:spcPts val="600"/>
              </a:spcAft>
              <a:buFont typeface="+mj-lt"/>
              <a:buAutoNum type="arabicPeriod"/>
            </a:pPr>
            <a:r>
              <a:rPr lang="sv-SE" sz="3200" b="1" dirty="0">
                <a:solidFill>
                  <a:schemeClr val="bg1"/>
                </a:solidFill>
                <a:latin typeface="Dosis" panose="02010503020202060003" pitchFamily="2" charset="77"/>
                <a:ea typeface="Calibri" panose="020F0502020204030204" pitchFamily="34" charset="0"/>
                <a:cs typeface="Times New Roman" panose="02020603050405020304" pitchFamily="18" charset="0"/>
              </a:rPr>
              <a:t>Vilka är viktiga att ha goda relationer med?</a:t>
            </a:r>
          </a:p>
        </p:txBody>
      </p:sp>
      <p:sp>
        <p:nvSpPr>
          <p:cNvPr id="14" name="Rektangel 13">
            <a:extLst>
              <a:ext uri="{FF2B5EF4-FFF2-40B4-BE49-F238E27FC236}">
                <a16:creationId xmlns:a16="http://schemas.microsoft.com/office/drawing/2014/main" id="{E3F097EF-9F17-2447-797B-CA7E789A5D31}"/>
              </a:ext>
            </a:extLst>
          </p:cNvPr>
          <p:cNvSpPr/>
          <p:nvPr/>
        </p:nvSpPr>
        <p:spPr>
          <a:xfrm>
            <a:off x="6982097" y="204884"/>
            <a:ext cx="4074695" cy="2030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för att visa frågorna på en skärm eller med projektor. </a:t>
            </a:r>
            <a:r>
              <a:rPr lang="sv-SE" sz="1200" dirty="0">
                <a:solidFill>
                  <a:srgbClr val="FF0000"/>
                </a:solidFill>
              </a:rPr>
              <a:t>(Justera denna bilden så den passar er och plocka sedan bort denna orangea ruta)</a:t>
            </a:r>
            <a:endParaRPr lang="sv-SE" dirty="0">
              <a:solidFill>
                <a:srgbClr val="FF0000"/>
              </a:solidFill>
            </a:endParaRPr>
          </a:p>
        </p:txBody>
      </p:sp>
    </p:spTree>
    <p:extLst>
      <p:ext uri="{BB962C8B-B14F-4D97-AF65-F5344CB8AC3E}">
        <p14:creationId xmlns:p14="http://schemas.microsoft.com/office/powerpoint/2010/main" val="805330968"/>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3.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9" ma:contentTypeDescription="Skapa ett nytt dokument." ma:contentTypeScope="" ma:versionID="e12c8a46402a21ff3970fb87458edbe2">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822f0a3ed8b951d106ca3f359070217e"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0d8474-45c2-4f23-bf46-3e25fc32e737" xsi:nil="true"/>
    <lcf76f155ced4ddcb4097134ff3c332f xmlns="3ff0c0a1-1da5-454c-bde6-1eb9921eb3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2B0EDD-7F67-41AD-8C08-1393CB4B1DAD}">
  <ds:schemaRefs>
    <ds:schemaRef ds:uri="http://schemas.microsoft.com/sharepoint/v3/contenttype/forms"/>
  </ds:schemaRefs>
</ds:datastoreItem>
</file>

<file path=customXml/itemProps2.xml><?xml version="1.0" encoding="utf-8"?>
<ds:datastoreItem xmlns:ds="http://schemas.openxmlformats.org/officeDocument/2006/customXml" ds:itemID="{593862EF-4AD1-440E-A683-824074A0A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CCE8E5-1846-481B-9E28-1470E8316225}">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purl.org/dc/dcmitype/"/>
    <ds:schemaRef ds:uri="3ff0c0a1-1da5-454c-bde6-1eb9921eb313"/>
    <ds:schemaRef ds:uri="430d8474-45c2-4f23-bf46-3e25fc32e73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2468</TotalTime>
  <Words>1497</Words>
  <Application>Microsoft Macintosh PowerPoint</Application>
  <PresentationFormat>Bredbild</PresentationFormat>
  <Paragraphs>132</Paragraphs>
  <Slides>14</Slides>
  <Notes>14</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14</vt:i4>
      </vt:variant>
    </vt:vector>
  </HeadingPairs>
  <TitlesOfParts>
    <vt:vector size="23" baseType="lpstr">
      <vt:lpstr>Arial</vt:lpstr>
      <vt:lpstr>Calibri</vt:lpstr>
      <vt:lpstr>Calibri Light</vt:lpstr>
      <vt:lpstr>DINPro-Regular</vt:lpstr>
      <vt:lpstr>Dosis</vt:lpstr>
      <vt:lpstr>Office Theme</vt:lpstr>
      <vt:lpstr>Håll Nollan</vt:lpstr>
      <vt:lpstr>4_Office-tema</vt:lpstr>
      <vt:lpstr>1_Håll Nollan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Hanna Ågermo</cp:lastModifiedBy>
  <cp:revision>218</cp:revision>
  <cp:lastPrinted>2020-04-29T15:28:16Z</cp:lastPrinted>
  <dcterms:created xsi:type="dcterms:W3CDTF">2020-04-29T06:34:09Z</dcterms:created>
  <dcterms:modified xsi:type="dcterms:W3CDTF">2026-01-25T17:05:17Z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0x010100EE0F7AB1B83EF7458CA14240A739CF9B</vt:lpwstr>
  </property>
  <property fmtid="{D5CDD505-2E9C-101B-9397-08002B2CF9AE}" pid="3" name="MediaServiceImageTags">
    <vt:lpwstr/>
  </property>
</Properties>
</file>