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7" r:id="rId4"/>
    <p:sldMasterId id="2147483789" r:id="rId5"/>
  </p:sldMasterIdLst>
  <p:notesMasterIdLst>
    <p:notesMasterId r:id="rId12"/>
  </p:notesMasterIdLst>
  <p:sldIdLst>
    <p:sldId id="1752" r:id="rId6"/>
    <p:sldId id="1770" r:id="rId7"/>
    <p:sldId id="1771" r:id="rId8"/>
    <p:sldId id="1772" r:id="rId9"/>
    <p:sldId id="1775" r:id="rId10"/>
    <p:sldId id="1776" r:id="rId11"/>
  </p:sldIdLst>
  <p:sldSz cx="12192000" cy="6858000"/>
  <p:notesSz cx="6858000" cy="1638300"/>
  <p:embeddedFontLst>
    <p:embeddedFont>
      <p:font typeface="Figtree" pitchFamily="2" charset="0"/>
      <p:regular r:id="rId13"/>
      <p:bold r:id="rId14"/>
      <p:italic r:id="rId15"/>
      <p:boldItalic r:id="rId16"/>
    </p:embeddedFont>
    <p:embeddedFont>
      <p:font typeface="Figtree Light" pitchFamily="2" charset="0"/>
      <p:regular r:id="rId17"/>
      <p:italic r:id="rId18"/>
    </p:embeddedFont>
    <p:embeddedFont>
      <p:font typeface="Figtree Medium" pitchFamily="2" charset="0"/>
      <p:regular r:id="rId19"/>
      <p:italic r:id="rId20"/>
    </p:embeddedFont>
    <p:embeddedFont>
      <p:font typeface="Figtree SemiBold" pitchFamily="2"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åll Nollans säkerhetspush 2026" id="{461D2B04-9CAA-4916-9908-E688617EC88E}">
          <p14:sldIdLst>
            <p14:sldId id="1752"/>
            <p14:sldId id="1770"/>
            <p14:sldId id="1771"/>
            <p14:sldId id="1772"/>
            <p14:sldId id="1775"/>
            <p14:sldId id="17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0B2AC-714A-5F4D-929F-1C68B77B7442}" v="1" dt="2026-04-20T20:13:00.28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0" autoAdjust="0"/>
    <p:restoredTop sz="79795" autoAdjust="0"/>
  </p:normalViewPr>
  <p:slideViewPr>
    <p:cSldViewPr snapToGrid="0">
      <p:cViewPr varScale="1">
        <p:scale>
          <a:sx n="93" d="100"/>
          <a:sy n="93" d="100"/>
        </p:scale>
        <p:origin x="1192" y="200"/>
      </p:cViewPr>
      <p:guideLst/>
    </p:cSldViewPr>
  </p:slideViewPr>
  <p:notesTextViewPr>
    <p:cViewPr>
      <p:scale>
        <a:sx n="1" d="1"/>
        <a:sy n="1" d="1"/>
      </p:scale>
      <p:origin x="0" y="0"/>
    </p:cViewPr>
  </p:notesTextViewPr>
  <p:sorterViewPr>
    <p:cViewPr>
      <p:scale>
        <a:sx n="100" d="100"/>
        <a:sy n="100" d="100"/>
      </p:scale>
      <p:origin x="0" y="-76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16592A08-34F4-5D70-AB57-0C66853078E6}"/>
    <pc:docChg chg="modSld">
      <pc:chgData name="Hanna Ågermo" userId="c5dd156e-ce07-49b7-8107-569e9abe1f0c" providerId="ADAL" clId="{16592A08-34F4-5D70-AB57-0C66853078E6}" dt="2026-04-20T20:13:01.351" v="10" actId="20577"/>
      <pc:docMkLst>
        <pc:docMk/>
      </pc:docMkLst>
      <pc:sldChg chg="modNotesTx">
        <pc:chgData name="Hanna Ågermo" userId="c5dd156e-ce07-49b7-8107-569e9abe1f0c" providerId="ADAL" clId="{16592A08-34F4-5D70-AB57-0C66853078E6}" dt="2026-04-20T20:11:45.990" v="8" actId="20577"/>
        <pc:sldMkLst>
          <pc:docMk/>
          <pc:sldMk cId="539772542" sldId="1770"/>
        </pc:sldMkLst>
      </pc:sldChg>
      <pc:sldChg chg="modSp mod">
        <pc:chgData name="Hanna Ågermo" userId="c5dd156e-ce07-49b7-8107-569e9abe1f0c" providerId="ADAL" clId="{16592A08-34F4-5D70-AB57-0C66853078E6}" dt="2026-04-20T20:13:01.351" v="10" actId="20577"/>
        <pc:sldMkLst>
          <pc:docMk/>
          <pc:sldMk cId="446743436" sldId="1775"/>
        </pc:sldMkLst>
        <pc:spChg chg="mod">
          <ac:chgData name="Hanna Ågermo" userId="c5dd156e-ce07-49b7-8107-569e9abe1f0c" providerId="ADAL" clId="{16592A08-34F4-5D70-AB57-0C66853078E6}" dt="2026-04-20T20:13:01.351" v="10" actId="20577"/>
          <ac:spMkLst>
            <pc:docMk/>
            <pc:sldMk cId="446743436" sldId="1775"/>
            <ac:spMk id="29" creationId="{B91A371B-9EDF-0753-E839-32D2B80B22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42743A7-64E7-442E-BA4C-C302950AF79E}" type="datetimeFigureOut">
              <a:rPr lang="sv-SE" smtClean="0"/>
              <a:t>2026-04-20</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4ED6F0-9E5E-4D6A-B868-DEC0E2E2E7B5}" type="slidenum">
              <a:rPr lang="sv-SE" smtClean="0"/>
              <a:t>‹#›</a:t>
            </a:fld>
            <a:endParaRPr lang="sv-SE"/>
          </a:p>
        </p:txBody>
      </p:sp>
    </p:spTree>
    <p:extLst>
      <p:ext uri="{BB962C8B-B14F-4D97-AF65-F5344CB8AC3E}">
        <p14:creationId xmlns:p14="http://schemas.microsoft.com/office/powerpoint/2010/main" val="304341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I år hålls Håll Nollans </a:t>
            </a:r>
            <a:r>
              <a:rPr lang="sv-SE" sz="1200" kern="1200" dirty="0" err="1">
                <a:solidFill>
                  <a:schemeClr val="tx1"/>
                </a:solidFill>
                <a:latin typeface="+mn-lt"/>
                <a:ea typeface="+mn-ea"/>
                <a:cs typeface="+mn-cs"/>
              </a:rPr>
              <a:t>säkerhetspush</a:t>
            </a:r>
            <a:r>
              <a:rPr lang="sv-SE" sz="1200" kern="1200" dirty="0">
                <a:solidFill>
                  <a:schemeClr val="tx1"/>
                </a:solidFill>
                <a:latin typeface="+mn-lt"/>
                <a:ea typeface="+mn-ea"/>
                <a:cs typeface="+mn-cs"/>
              </a:rPr>
              <a:t> för sjunde gången. </a:t>
            </a:r>
            <a:r>
              <a:rPr lang="sv-SE" sz="1200" kern="1200" dirty="0" err="1">
                <a:solidFill>
                  <a:schemeClr val="tx1"/>
                </a:solidFill>
                <a:latin typeface="+mn-lt"/>
                <a:ea typeface="+mn-ea"/>
                <a:cs typeface="+mn-cs"/>
              </a:rPr>
              <a:t>Säkerhetspushen</a:t>
            </a:r>
            <a:r>
              <a:rPr lang="sv-SE" sz="1200" kern="1200" dirty="0">
                <a:solidFill>
                  <a:schemeClr val="tx1"/>
                </a:solidFill>
                <a:latin typeface="+mn-lt"/>
                <a:ea typeface="+mn-ea"/>
                <a:cs typeface="+mn-cs"/>
              </a:rPr>
              <a:t> genomförs tisdag vecka 38, vilket 2026 är den 15 september. </a:t>
            </a:r>
          </a:p>
          <a:p>
            <a:endParaRPr lang="sv-SE" dirty="0"/>
          </a:p>
        </p:txBody>
      </p:sp>
      <p:sp>
        <p:nvSpPr>
          <p:cNvPr id="4" name="Platshållare för bildnummer 3"/>
          <p:cNvSpPr>
            <a:spLocks noGrp="1"/>
          </p:cNvSpPr>
          <p:nvPr>
            <p:ph type="sldNum" sz="quarter" idx="5"/>
          </p:nvPr>
        </p:nvSpPr>
        <p:spPr/>
        <p:txBody>
          <a:bodyPr/>
          <a:lstStyle/>
          <a:p>
            <a:fld id="{384ED6F0-9E5E-4D6A-B868-DEC0E2E2E7B5}" type="slidenum">
              <a:rPr lang="sv-SE" smtClean="0"/>
              <a:t>2</a:t>
            </a:fld>
            <a:endParaRPr lang="sv-SE"/>
          </a:p>
        </p:txBody>
      </p:sp>
    </p:spTree>
    <p:extLst>
      <p:ext uri="{BB962C8B-B14F-4D97-AF65-F5344CB8AC3E}">
        <p14:creationId xmlns:p14="http://schemas.microsoft.com/office/powerpoint/2010/main" val="2948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90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samlas och stoppar arbetet under 15-30 minuter. Under </a:t>
            </a:r>
            <a:r>
              <a:rPr lang="sv-SE" dirty="0" err="1"/>
              <a:t>säkerhetspushen</a:t>
            </a:r>
            <a:r>
              <a:rPr lang="sv-SE" dirty="0"/>
              <a:t> hålls en inledning med tal och en film som sätter tonen för manifestationen. Filmen följs upp av korta tal från representanter från ledningen, helst blandat med talare från ex. byggherre, entreprenör, leverantör etc. och gärna något skyddsombud. </a:t>
            </a:r>
          </a:p>
          <a:p>
            <a:r>
              <a:rPr lang="sv-SE" dirty="0"/>
              <a:t>Efter talen genomförs en enkel övning som utformas för att bidra till att stärka säkerhetskulturen. Efter övningen avslutas manifestationen med ett avslutningstal från den som är ansvarig för </a:t>
            </a:r>
            <a:r>
              <a:rPr lang="sv-SE" dirty="0" err="1"/>
              <a:t>säkerhetspushen</a:t>
            </a:r>
            <a:r>
              <a:rPr lang="sv-SE" dirty="0"/>
              <a:t> på arbetsplatsen eller en chef.</a:t>
            </a:r>
          </a:p>
          <a:p>
            <a:r>
              <a:rPr lang="sv-SE" dirty="0" err="1"/>
              <a:t>Säkerhetspushen</a:t>
            </a:r>
            <a:r>
              <a:rPr lang="sv-SE" dirty="0"/>
              <a:t> arrangeras på olika arbetsplatser runt om i branschen och eftersom förutsättningarna ser olika ut hos alla Håll Nollans medlemmar utformas upplägget för att passa eller så att det kan anpassas för olika typer av medlemsorganisationer. </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4ED6F0-9E5E-4D6A-B868-DEC0E2E2E7B5}" type="slidenum">
              <a:rPr kumimoji="0" lang="sv-S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766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7.sv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2" name="Bildobjekt 1" descr="En bild som visar Teckensnitt, Grafik, symbol, logotyp&#10;&#10;Automatiskt genererad beskrivning">
            <a:extLst>
              <a:ext uri="{FF2B5EF4-FFF2-40B4-BE49-F238E27FC236}">
                <a16:creationId xmlns:a16="http://schemas.microsoft.com/office/drawing/2014/main" id="{D399A0FA-3032-469C-ED64-C7CA9FA6D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3" name="Subtitle 2">
            <a:extLst>
              <a:ext uri="{FF2B5EF4-FFF2-40B4-BE49-F238E27FC236}">
                <a16:creationId xmlns:a16="http://schemas.microsoft.com/office/drawing/2014/main" id="{FE54475B-5323-DAB7-9111-C0AA596BE71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Tree>
    <p:extLst>
      <p:ext uri="{BB962C8B-B14F-4D97-AF65-F5344CB8AC3E}">
        <p14:creationId xmlns:p14="http://schemas.microsoft.com/office/powerpoint/2010/main" val="17031766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8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7253782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Rubrik + Underrubrik och punktlista">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2" name="Text Placeholder 2">
            <a:extLst>
              <a:ext uri="{FF2B5EF4-FFF2-40B4-BE49-F238E27FC236}">
                <a16:creationId xmlns:a16="http://schemas.microsoft.com/office/drawing/2014/main" id="{C0429916-B7F0-19D4-8A61-4C7B18757709}"/>
              </a:ext>
            </a:extLst>
          </p:cNvPr>
          <p:cNvSpPr>
            <a:spLocks noGrp="1"/>
          </p:cNvSpPr>
          <p:nvPr>
            <p:ph type="body" idx="13" hasCustomPrompt="1"/>
          </p:nvPr>
        </p:nvSpPr>
        <p:spPr>
          <a:xfrm>
            <a:off x="838022" y="5278259"/>
            <a:ext cx="3005107"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25" name="Platshållare för text 24">
            <a:extLst>
              <a:ext uri="{FF2B5EF4-FFF2-40B4-BE49-F238E27FC236}">
                <a16:creationId xmlns:a16="http://schemas.microsoft.com/office/drawing/2014/main" id="{9A595435-1F83-1F8B-F9BD-A4508B22F1F2}"/>
              </a:ext>
            </a:extLst>
          </p:cNvPr>
          <p:cNvSpPr>
            <a:spLocks noGrp="1"/>
          </p:cNvSpPr>
          <p:nvPr>
            <p:ph type="body" sz="quarter" idx="15" hasCustomPrompt="1"/>
          </p:nvPr>
        </p:nvSpPr>
        <p:spPr>
          <a:xfrm>
            <a:off x="838200" y="1863524"/>
            <a:ext cx="10082213" cy="566939"/>
          </a:xfrm>
        </p:spPr>
        <p:txBody>
          <a:bodyPr>
            <a:normAutofit/>
          </a:bodyPr>
          <a:lstStyle>
            <a:lvl1pPr marL="0" indent="0">
              <a:buNone/>
              <a:defRPr sz="2000">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11532764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pitel / Avsnittssida blå">
    <p:bg>
      <p:bgPr>
        <a:solidFill>
          <a:schemeClr val="accent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77148641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Kapitel / Avsnittssida röd">
    <p:bg>
      <p:bgPr>
        <a:solidFill>
          <a:srgbClr val="92004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67551004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Kapitel / Avsnittssida turkos 2">
    <p:bg>
      <p:bgPr>
        <a:solidFill>
          <a:srgbClr val="307F8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chemeClr val="tx1"/>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2" name="Bildobjekt 1">
            <a:extLst>
              <a:ext uri="{FF2B5EF4-FFF2-40B4-BE49-F238E27FC236}">
                <a16:creationId xmlns:a16="http://schemas.microsoft.com/office/drawing/2014/main" id="{9B613911-57DD-FF1A-6765-219BD6B164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84646956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Kapitel / Avsnittssida turkos 4">
    <p:bg>
      <p:bgPr>
        <a:solidFill>
          <a:srgbClr val="B2D1CB"/>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115E6A"/>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rgbClr val="115E6A"/>
                </a:solidFill>
              </a:defRPr>
            </a:lvl1pPr>
          </a:lstStyle>
          <a:p>
            <a:endParaRPr lang="sv-SE"/>
          </a:p>
        </p:txBody>
      </p:sp>
      <p:sp>
        <p:nvSpPr>
          <p:cNvPr id="6" name="Slide Number Placeholder 5"/>
          <p:cNvSpPr>
            <a:spLocks noGrp="1"/>
          </p:cNvSpPr>
          <p:nvPr>
            <p:ph type="sldNum" sz="quarter" idx="12"/>
          </p:nvPr>
        </p:nvSpPr>
        <p:spPr/>
        <p:txBody>
          <a:bodyPr/>
          <a:lstStyle>
            <a:lvl1pPr>
              <a:defRPr>
                <a:solidFill>
                  <a:srgbClr val="115E6A"/>
                </a:solidFill>
              </a:defRPr>
            </a:lvl1pPr>
          </a:lstStyle>
          <a:p>
            <a:fld id="{05CAE04F-F893-4FAB-8135-EF6A11A380DD}" type="slidenum">
              <a:rPr lang="sv-SE" smtClean="0"/>
              <a:t>‹#›</a:t>
            </a:fld>
            <a:endParaRPr lang="sv-SE"/>
          </a:p>
        </p:txBody>
      </p:sp>
      <p:sp>
        <p:nvSpPr>
          <p:cNvPr id="7" name="Title 1">
            <a:extLst>
              <a:ext uri="{FF2B5EF4-FFF2-40B4-BE49-F238E27FC236}">
                <a16:creationId xmlns:a16="http://schemas.microsoft.com/office/drawing/2014/main" id="{5F9FCD69-D57B-B18A-7956-1FCB8D2FAE50}"/>
              </a:ext>
            </a:extLst>
          </p:cNvPr>
          <p:cNvSpPr>
            <a:spLocks noGrp="1"/>
          </p:cNvSpPr>
          <p:nvPr>
            <p:ph type="ctrTitle" hasCustomPrompt="1"/>
          </p:nvPr>
        </p:nvSpPr>
        <p:spPr>
          <a:xfrm>
            <a:off x="1524000" y="1122363"/>
            <a:ext cx="9144000" cy="2387600"/>
          </a:xfrm>
        </p:spPr>
        <p:txBody>
          <a:bodyPr anchor="b">
            <a:normAutofit/>
          </a:bodyPr>
          <a:lstStyle>
            <a:lvl1pPr algn="l">
              <a:lnSpc>
                <a:spcPct val="90000"/>
              </a:lnSpc>
              <a:defRPr sz="4500" b="0" i="0">
                <a:solidFill>
                  <a:srgbClr val="115E6A"/>
                </a:solidFill>
                <a:latin typeface="Larken ExtraBold" pitchFamily="2" charset="0"/>
              </a:defRPr>
            </a:lvl1pPr>
          </a:lstStyle>
          <a:p>
            <a:r>
              <a:rPr lang="sv-SE" dirty="0"/>
              <a:t>01. Rubrik kapitelsida</a:t>
            </a:r>
            <a:endParaRPr lang="en-US" dirty="0"/>
          </a:p>
        </p:txBody>
      </p:sp>
      <p:sp>
        <p:nvSpPr>
          <p:cNvPr id="8" name="Subtitle 2">
            <a:extLst>
              <a:ext uri="{FF2B5EF4-FFF2-40B4-BE49-F238E27FC236}">
                <a16:creationId xmlns:a16="http://schemas.microsoft.com/office/drawing/2014/main" id="{D15FB467-5E88-4A9D-8F38-8D409980329F}"/>
              </a:ext>
            </a:extLst>
          </p:cNvPr>
          <p:cNvSpPr>
            <a:spLocks noGrp="1"/>
          </p:cNvSpPr>
          <p:nvPr>
            <p:ph type="subTitle" idx="1" hasCustomPrompt="1"/>
          </p:nvPr>
        </p:nvSpPr>
        <p:spPr>
          <a:xfrm>
            <a:off x="2373841" y="3602038"/>
            <a:ext cx="9144000" cy="1655762"/>
          </a:xfrm>
        </p:spPr>
        <p:txBody>
          <a:bodyPr>
            <a:normAutofit/>
          </a:bodyPr>
          <a:lstStyle>
            <a:lvl1pPr marL="0" indent="0" algn="l">
              <a:buNone/>
              <a:defRPr sz="2000">
                <a:solidFill>
                  <a:srgbClr val="115E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endParaRPr lang="en-US" dirty="0"/>
          </a:p>
        </p:txBody>
      </p:sp>
      <p:pic>
        <p:nvPicPr>
          <p:cNvPr id="3" name="Bildobjekt 2" descr="En bild som visar Teckensnitt, Grafik, symbol, logotyp&#10;&#10;Automatiskt genererad beskrivning">
            <a:extLst>
              <a:ext uri="{FF2B5EF4-FFF2-40B4-BE49-F238E27FC236}">
                <a16:creationId xmlns:a16="http://schemas.microsoft.com/office/drawing/2014/main" id="{5C76B28C-FFA9-7DEE-5FB6-FEDBD08A02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951756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TAR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9" name="Text Placeholder 6">
            <a:extLst>
              <a:ext uri="{FF2B5EF4-FFF2-40B4-BE49-F238E27FC236}">
                <a16:creationId xmlns:a16="http://schemas.microsoft.com/office/drawing/2014/main" id="{43369A9D-3D4A-CCA6-BDFB-3037E766A36C}"/>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10" name="Line">
            <a:extLst>
              <a:ext uri="{FF2B5EF4-FFF2-40B4-BE49-F238E27FC236}">
                <a16:creationId xmlns:a16="http://schemas.microsoft.com/office/drawing/2014/main" id="{EE85CBA9-1DA1-175E-854A-D36AD5A0D326}"/>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11" name="Circle">
            <a:extLst>
              <a:ext uri="{FF2B5EF4-FFF2-40B4-BE49-F238E27FC236}">
                <a16:creationId xmlns:a16="http://schemas.microsoft.com/office/drawing/2014/main" id="{41082516-DBD3-80A6-BD86-CC9EFAAFF433}"/>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4" name="Text Placeholder 6">
            <a:extLst>
              <a:ext uri="{FF2B5EF4-FFF2-40B4-BE49-F238E27FC236}">
                <a16:creationId xmlns:a16="http://schemas.microsoft.com/office/drawing/2014/main" id="{F7491481-07B4-CD6B-66E6-9D8290CAF5E9}"/>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5" name="Circle">
            <a:extLst>
              <a:ext uri="{FF2B5EF4-FFF2-40B4-BE49-F238E27FC236}">
                <a16:creationId xmlns:a16="http://schemas.microsoft.com/office/drawing/2014/main" id="{28D8E1E9-F9BD-BFAC-1363-1797C8CC43C8}"/>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18" name="Text Placeholder 6">
            <a:extLst>
              <a:ext uri="{FF2B5EF4-FFF2-40B4-BE49-F238E27FC236}">
                <a16:creationId xmlns:a16="http://schemas.microsoft.com/office/drawing/2014/main" id="{68B60F3C-E309-2CBC-E423-2D9B4EAB951F}"/>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19" name="Circle">
            <a:extLst>
              <a:ext uri="{FF2B5EF4-FFF2-40B4-BE49-F238E27FC236}">
                <a16:creationId xmlns:a16="http://schemas.microsoft.com/office/drawing/2014/main" id="{919A239D-312D-D4AC-C0BD-0B6C01856084}"/>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pic>
        <p:nvPicPr>
          <p:cNvPr id="20" name="Bildobjekt 19">
            <a:extLst>
              <a:ext uri="{FF2B5EF4-FFF2-40B4-BE49-F238E27FC236}">
                <a16:creationId xmlns:a16="http://schemas.microsoft.com/office/drawing/2014/main" id="{A46A6F2F-6B02-C998-CD3F-A67E7C5065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4" name="Text Placeholder 5">
            <a:extLst>
              <a:ext uri="{FF2B5EF4-FFF2-40B4-BE49-F238E27FC236}">
                <a16:creationId xmlns:a16="http://schemas.microsoft.com/office/drawing/2014/main" id="{BF315AB0-8715-DAE7-CBED-5EBDF84A0B04}"/>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35" name="Text Placeholder 6">
            <a:extLst>
              <a:ext uri="{FF2B5EF4-FFF2-40B4-BE49-F238E27FC236}">
                <a16:creationId xmlns:a16="http://schemas.microsoft.com/office/drawing/2014/main" id="{50E95E06-7570-F6DA-6EEF-FDFC45ECEBD7}"/>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3" name="Content Placeholder 2">
            <a:extLst>
              <a:ext uri="{FF2B5EF4-FFF2-40B4-BE49-F238E27FC236}">
                <a16:creationId xmlns:a16="http://schemas.microsoft.com/office/drawing/2014/main" id="{D66DB485-C532-B999-7E7D-80916473E5CB}"/>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7" name="Title 1">
            <a:extLst>
              <a:ext uri="{FF2B5EF4-FFF2-40B4-BE49-F238E27FC236}">
                <a16:creationId xmlns:a16="http://schemas.microsoft.com/office/drawing/2014/main" id="{BB1834C6-0C95-8F13-2CD8-3E6AD2662F4B}"/>
              </a:ext>
            </a:extLst>
          </p:cNvPr>
          <p:cNvSpPr>
            <a:spLocks noGrp="1"/>
          </p:cNvSpPr>
          <p:nvPr>
            <p:ph type="title" hasCustomPrompt="1"/>
          </p:nvPr>
        </p:nvSpPr>
        <p:spPr>
          <a:xfrm>
            <a:off x="761162" y="783158"/>
            <a:ext cx="8710246" cy="894417"/>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A231D0E-9710-16F3-8734-393A287CC149}"/>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2" name="Text Placeholder 6">
            <a:extLst>
              <a:ext uri="{FF2B5EF4-FFF2-40B4-BE49-F238E27FC236}">
                <a16:creationId xmlns:a16="http://schemas.microsoft.com/office/drawing/2014/main" id="{4F10E3B3-C435-6F97-FA82-E03193C0EA6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3" name="Text Placeholder 5">
            <a:extLst>
              <a:ext uri="{FF2B5EF4-FFF2-40B4-BE49-F238E27FC236}">
                <a16:creationId xmlns:a16="http://schemas.microsoft.com/office/drawing/2014/main" id="{4AC8BC18-C114-4677-CF1F-4B15C883C1FA}"/>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6" name="Text Placeholder 6">
            <a:extLst>
              <a:ext uri="{FF2B5EF4-FFF2-40B4-BE49-F238E27FC236}">
                <a16:creationId xmlns:a16="http://schemas.microsoft.com/office/drawing/2014/main" id="{A7987DFA-C325-CF84-D8AB-04A240552950}"/>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2" name="Line">
            <a:extLst>
              <a:ext uri="{FF2B5EF4-FFF2-40B4-BE49-F238E27FC236}">
                <a16:creationId xmlns:a16="http://schemas.microsoft.com/office/drawing/2014/main" id="{001D8455-49BA-1BD1-C621-05A6BEF49A6F}"/>
              </a:ext>
            </a:extLst>
          </p:cNvPr>
          <p:cNvSpPr/>
          <p:nvPr/>
        </p:nvSpPr>
        <p:spPr>
          <a:xfrm>
            <a:off x="2407534"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pic>
        <p:nvPicPr>
          <p:cNvPr id="17" name="Bildobjekt 16">
            <a:extLst>
              <a:ext uri="{FF2B5EF4-FFF2-40B4-BE49-F238E27FC236}">
                <a16:creationId xmlns:a16="http://schemas.microsoft.com/office/drawing/2014/main" id="{351A57BF-4D3D-2DEB-B831-0F9026E9A6D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77563704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dslinje med rubrik/brödtext SLUT">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22" name="Bildobjekt 21">
            <a:extLst>
              <a:ext uri="{FF2B5EF4-FFF2-40B4-BE49-F238E27FC236}">
                <a16:creationId xmlns:a16="http://schemas.microsoft.com/office/drawing/2014/main" id="{DEDD4AC6-0C32-69FF-77DB-CDCD5DD663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42" name="Content Placeholder 2">
            <a:extLst>
              <a:ext uri="{FF2B5EF4-FFF2-40B4-BE49-F238E27FC236}">
                <a16:creationId xmlns:a16="http://schemas.microsoft.com/office/drawing/2014/main" id="{5C461FE2-4C58-6880-EA9B-E11263DDB8C9}"/>
              </a:ext>
            </a:extLst>
          </p:cNvPr>
          <p:cNvSpPr>
            <a:spLocks noGrp="1"/>
          </p:cNvSpPr>
          <p:nvPr>
            <p:ph idx="1" hasCustomPrompt="1"/>
          </p:nvPr>
        </p:nvSpPr>
        <p:spPr>
          <a:xfrm>
            <a:off x="761162" y="1700659"/>
            <a:ext cx="8710246" cy="1090766"/>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8" name="Text Placeholder 6">
            <a:extLst>
              <a:ext uri="{FF2B5EF4-FFF2-40B4-BE49-F238E27FC236}">
                <a16:creationId xmlns:a16="http://schemas.microsoft.com/office/drawing/2014/main" id="{E2259D08-06C3-1EDC-2633-C0E8C75030D4}"/>
              </a:ext>
            </a:extLst>
          </p:cNvPr>
          <p:cNvSpPr>
            <a:spLocks noGrp="1"/>
          </p:cNvSpPr>
          <p:nvPr>
            <p:ph type="body" sz="quarter" idx="66" hasCustomPrompt="1"/>
          </p:nvPr>
        </p:nvSpPr>
        <p:spPr>
          <a:xfrm>
            <a:off x="22348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dirty="0"/>
              <a:t>XXXX</a:t>
            </a:r>
          </a:p>
        </p:txBody>
      </p:sp>
      <p:sp>
        <p:nvSpPr>
          <p:cNvPr id="59" name="Line">
            <a:extLst>
              <a:ext uri="{FF2B5EF4-FFF2-40B4-BE49-F238E27FC236}">
                <a16:creationId xmlns:a16="http://schemas.microsoft.com/office/drawing/2014/main" id="{B5597810-D1BB-8D78-72E9-715C22207B7C}"/>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60" name="Circle">
            <a:extLst>
              <a:ext uri="{FF2B5EF4-FFF2-40B4-BE49-F238E27FC236}">
                <a16:creationId xmlns:a16="http://schemas.microsoft.com/office/drawing/2014/main" id="{D024C210-BA17-A185-52E9-904230B0ED0C}"/>
              </a:ext>
            </a:extLst>
          </p:cNvPr>
          <p:cNvSpPr>
            <a:spLocks noGrp="1"/>
          </p:cNvSpPr>
          <p:nvPr>
            <p:ph type="body" sz="quarter" idx="25" hasCustomPrompt="1"/>
          </p:nvPr>
        </p:nvSpPr>
        <p:spPr>
          <a:xfrm>
            <a:off x="23147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3" name="Text Placeholder 6">
            <a:extLst>
              <a:ext uri="{FF2B5EF4-FFF2-40B4-BE49-F238E27FC236}">
                <a16:creationId xmlns:a16="http://schemas.microsoft.com/office/drawing/2014/main" id="{33208BEC-3E2B-BA56-B15E-75EE53B4266F}"/>
              </a:ext>
            </a:extLst>
          </p:cNvPr>
          <p:cNvSpPr>
            <a:spLocks noGrp="1"/>
          </p:cNvSpPr>
          <p:nvPr>
            <p:ph type="body" sz="quarter" idx="69" hasCustomPrompt="1"/>
          </p:nvPr>
        </p:nvSpPr>
        <p:spPr>
          <a:xfrm>
            <a:off x="519397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4" name="Circle">
            <a:extLst>
              <a:ext uri="{FF2B5EF4-FFF2-40B4-BE49-F238E27FC236}">
                <a16:creationId xmlns:a16="http://schemas.microsoft.com/office/drawing/2014/main" id="{D84E73AF-FCED-B023-B101-09DC5159108A}"/>
              </a:ext>
            </a:extLst>
          </p:cNvPr>
          <p:cNvSpPr>
            <a:spLocks noGrp="1"/>
          </p:cNvSpPr>
          <p:nvPr>
            <p:ph type="body" sz="quarter" idx="70" hasCustomPrompt="1"/>
          </p:nvPr>
        </p:nvSpPr>
        <p:spPr>
          <a:xfrm>
            <a:off x="527387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67" name="Text Placeholder 6">
            <a:extLst>
              <a:ext uri="{FF2B5EF4-FFF2-40B4-BE49-F238E27FC236}">
                <a16:creationId xmlns:a16="http://schemas.microsoft.com/office/drawing/2014/main" id="{CEE5C639-EF1F-D750-8486-74CDE7E335A7}"/>
              </a:ext>
            </a:extLst>
          </p:cNvPr>
          <p:cNvSpPr>
            <a:spLocks noGrp="1"/>
          </p:cNvSpPr>
          <p:nvPr>
            <p:ph type="body" sz="quarter" idx="73" hasCustomPrompt="1"/>
          </p:nvPr>
        </p:nvSpPr>
        <p:spPr>
          <a:xfrm>
            <a:off x="8210227" y="2984500"/>
            <a:ext cx="2146299" cy="444500"/>
          </a:xfrm>
          <a:noFill/>
        </p:spPr>
        <p:txBody>
          <a:bodyPr anchor="b" anchorCtr="0"/>
          <a:lstStyle>
            <a:lvl1pPr marL="0" indent="0" algn="l">
              <a:lnSpc>
                <a:spcPct val="100000"/>
              </a:lnSpc>
              <a:buNone/>
              <a:defRPr sz="2100" b="1"/>
            </a:lvl1pPr>
            <a:lvl2pPr marL="457200" indent="0">
              <a:buNone/>
              <a:defRPr/>
            </a:lvl2pPr>
          </a:lstStyle>
          <a:p>
            <a:pPr lvl="0"/>
            <a:r>
              <a:rPr lang="en-US"/>
              <a:t>XXXX</a:t>
            </a:r>
          </a:p>
        </p:txBody>
      </p:sp>
      <p:sp>
        <p:nvSpPr>
          <p:cNvPr id="68" name="Circle">
            <a:extLst>
              <a:ext uri="{FF2B5EF4-FFF2-40B4-BE49-F238E27FC236}">
                <a16:creationId xmlns:a16="http://schemas.microsoft.com/office/drawing/2014/main" id="{EAEC1715-B82E-8D60-84CC-200FAAF38AC1}"/>
              </a:ext>
            </a:extLst>
          </p:cNvPr>
          <p:cNvSpPr>
            <a:spLocks noGrp="1"/>
          </p:cNvSpPr>
          <p:nvPr>
            <p:ph type="body" sz="quarter" idx="74" hasCustomPrompt="1"/>
          </p:nvPr>
        </p:nvSpPr>
        <p:spPr>
          <a:xfrm>
            <a:off x="8290123" y="3625592"/>
            <a:ext cx="191017" cy="191017"/>
          </a:xfrm>
          <a:prstGeom prst="ellipse">
            <a:avLst/>
          </a:prstGeom>
          <a:solidFill>
            <a:schemeClr val="accent3"/>
          </a:solidFill>
        </p:spPr>
        <p:txBody>
          <a:bodyPr lIns="0" tIns="0" rIns="0" bIns="0" anchor="ctr" anchorCtr="0">
            <a:noAutofit/>
          </a:bodyPr>
          <a:lstStyle>
            <a:lvl1pPr marL="0" indent="0" algn="ctr" defTabSz="412750">
              <a:lnSpc>
                <a:spcPct val="100000"/>
              </a:lnSpc>
              <a:spcBef>
                <a:spcPts val="0"/>
              </a:spcBef>
              <a:buSzTx/>
              <a:buNone/>
              <a:defRPr sz="100">
                <a:solidFill>
                  <a:srgbClr val="FFFFFF"/>
                </a:solidFill>
                <a:latin typeface="+mn-lt"/>
                <a:sym typeface="Helvetica Neue Medium"/>
              </a:defRPr>
            </a:lvl1pPr>
          </a:lstStyle>
          <a:p>
            <a:pPr marL="0" indent="0" algn="ctr" defTabSz="825500">
              <a:lnSpc>
                <a:spcPct val="100000"/>
              </a:lnSpc>
              <a:spcBef>
                <a:spcPts val="0"/>
              </a:spcBef>
              <a:buSzTx/>
              <a:buNone/>
              <a:defRPr sz="3200">
                <a:solidFill>
                  <a:srgbClr val="FFFFFF"/>
                </a:solidFill>
                <a:latin typeface="Helvetica Neue Medium"/>
                <a:ea typeface="Helvetica Neue Medium"/>
                <a:cs typeface="Helvetica Neue Medium"/>
                <a:sym typeface="Helvetica Neue Medium"/>
              </a:defRPr>
            </a:pPr>
            <a:r>
              <a:rPr lang="fi-FI"/>
              <a:t> </a:t>
            </a:r>
            <a:endParaRPr/>
          </a:p>
        </p:txBody>
      </p:sp>
      <p:sp>
        <p:nvSpPr>
          <p:cNvPr id="7" name="Title 1">
            <a:extLst>
              <a:ext uri="{FF2B5EF4-FFF2-40B4-BE49-F238E27FC236}">
                <a16:creationId xmlns:a16="http://schemas.microsoft.com/office/drawing/2014/main" id="{6B860C79-23FC-7363-FE52-CC4CA2B0BC0D}"/>
              </a:ext>
            </a:extLst>
          </p:cNvPr>
          <p:cNvSpPr>
            <a:spLocks noGrp="1"/>
          </p:cNvSpPr>
          <p:nvPr>
            <p:ph type="title" hasCustomPrompt="1"/>
          </p:nvPr>
        </p:nvSpPr>
        <p:spPr>
          <a:xfrm>
            <a:off x="761162" y="783158"/>
            <a:ext cx="8710246" cy="894417"/>
          </a:xfrm>
        </p:spPr>
        <p:txBody>
          <a:bodyPr anchor="b"/>
          <a:lstStyle>
            <a:lvl1pPr>
              <a:defRPr b="0"/>
            </a:lvl1pPr>
          </a:lstStyle>
          <a:p>
            <a:r>
              <a:rPr lang="sv-SE" dirty="0"/>
              <a:t>En sida med rubrik och om du vill kan den vara lite längre och på två rader</a:t>
            </a:r>
            <a:endParaRPr lang="en-US" dirty="0"/>
          </a:p>
        </p:txBody>
      </p:sp>
      <p:sp>
        <p:nvSpPr>
          <p:cNvPr id="8" name="Text Placeholder 5">
            <a:extLst>
              <a:ext uri="{FF2B5EF4-FFF2-40B4-BE49-F238E27FC236}">
                <a16:creationId xmlns:a16="http://schemas.microsoft.com/office/drawing/2014/main" id="{3D5E6B9A-8A2E-15A7-7D73-F51362A2F309}"/>
              </a:ext>
            </a:extLst>
          </p:cNvPr>
          <p:cNvSpPr>
            <a:spLocks noGrp="1"/>
          </p:cNvSpPr>
          <p:nvPr>
            <p:ph type="body" sz="quarter" idx="57" hasCustomPrompt="1"/>
          </p:nvPr>
        </p:nvSpPr>
        <p:spPr>
          <a:xfrm>
            <a:off x="2218091" y="4629401"/>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9" name="Text Placeholder 6">
            <a:extLst>
              <a:ext uri="{FF2B5EF4-FFF2-40B4-BE49-F238E27FC236}">
                <a16:creationId xmlns:a16="http://schemas.microsoft.com/office/drawing/2014/main" id="{2FD28455-9124-BC12-C838-CE532521860E}"/>
              </a:ext>
            </a:extLst>
          </p:cNvPr>
          <p:cNvSpPr>
            <a:spLocks noGrp="1"/>
          </p:cNvSpPr>
          <p:nvPr>
            <p:ph type="body" sz="quarter" idx="59" hasCustomPrompt="1"/>
          </p:nvPr>
        </p:nvSpPr>
        <p:spPr>
          <a:xfrm>
            <a:off x="2218091" y="4060437"/>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0" name="Text Placeholder 5">
            <a:extLst>
              <a:ext uri="{FF2B5EF4-FFF2-40B4-BE49-F238E27FC236}">
                <a16:creationId xmlns:a16="http://schemas.microsoft.com/office/drawing/2014/main" id="{5DE10216-7B51-443A-A872-E400445CBE22}"/>
              </a:ext>
            </a:extLst>
          </p:cNvPr>
          <p:cNvSpPr>
            <a:spLocks noGrp="1"/>
          </p:cNvSpPr>
          <p:nvPr>
            <p:ph type="body" sz="quarter" idx="75" hasCustomPrompt="1"/>
          </p:nvPr>
        </p:nvSpPr>
        <p:spPr>
          <a:xfrm>
            <a:off x="5187535"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1" name="Text Placeholder 6">
            <a:extLst>
              <a:ext uri="{FF2B5EF4-FFF2-40B4-BE49-F238E27FC236}">
                <a16:creationId xmlns:a16="http://schemas.microsoft.com/office/drawing/2014/main" id="{AD0BD7FA-83B1-5F6D-7629-C21A998798A6}"/>
              </a:ext>
            </a:extLst>
          </p:cNvPr>
          <p:cNvSpPr>
            <a:spLocks noGrp="1"/>
          </p:cNvSpPr>
          <p:nvPr>
            <p:ph type="body" sz="quarter" idx="76" hasCustomPrompt="1"/>
          </p:nvPr>
        </p:nvSpPr>
        <p:spPr>
          <a:xfrm>
            <a:off x="5187535"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sp>
        <p:nvSpPr>
          <p:cNvPr id="12" name="Text Placeholder 5">
            <a:extLst>
              <a:ext uri="{FF2B5EF4-FFF2-40B4-BE49-F238E27FC236}">
                <a16:creationId xmlns:a16="http://schemas.microsoft.com/office/drawing/2014/main" id="{53D1925A-356B-9642-25D1-E8C125D7D2B0}"/>
              </a:ext>
            </a:extLst>
          </p:cNvPr>
          <p:cNvSpPr>
            <a:spLocks noGrp="1"/>
          </p:cNvSpPr>
          <p:nvPr>
            <p:ph type="body" sz="quarter" idx="77" hasCustomPrompt="1"/>
          </p:nvPr>
        </p:nvSpPr>
        <p:spPr>
          <a:xfrm>
            <a:off x="8204112" y="4616010"/>
            <a:ext cx="2146299" cy="1428750"/>
          </a:xfrm>
        </p:spPr>
        <p:txBody>
          <a:bodyPr tIns="90000">
            <a:noAutofit/>
          </a:bodyPr>
          <a:lstStyle>
            <a:lvl1pPr marL="0" indent="0">
              <a:lnSpc>
                <a:spcPct val="130000"/>
              </a:lnSpc>
              <a:buNone/>
              <a:defRPr sz="1200"/>
            </a:lvl1pPr>
          </a:lstStyle>
          <a:p>
            <a:pPr lvl="0"/>
            <a:r>
              <a:rPr lang="en-GB" dirty="0"/>
              <a:t>Click to edit Master text styles</a:t>
            </a:r>
          </a:p>
        </p:txBody>
      </p:sp>
      <p:sp>
        <p:nvSpPr>
          <p:cNvPr id="13" name="Text Placeholder 6">
            <a:extLst>
              <a:ext uri="{FF2B5EF4-FFF2-40B4-BE49-F238E27FC236}">
                <a16:creationId xmlns:a16="http://schemas.microsoft.com/office/drawing/2014/main" id="{0AEECC64-ACC3-66D8-6B93-718E7C11164F}"/>
              </a:ext>
            </a:extLst>
          </p:cNvPr>
          <p:cNvSpPr>
            <a:spLocks noGrp="1"/>
          </p:cNvSpPr>
          <p:nvPr>
            <p:ph type="body" sz="quarter" idx="78" hasCustomPrompt="1"/>
          </p:nvPr>
        </p:nvSpPr>
        <p:spPr>
          <a:xfrm>
            <a:off x="8204112" y="4047046"/>
            <a:ext cx="2146299" cy="543580"/>
          </a:xfrm>
          <a:noFill/>
        </p:spPr>
        <p:txBody>
          <a:bodyPr anchor="t" anchorCtr="0">
            <a:noAutofit/>
          </a:bodyPr>
          <a:lstStyle>
            <a:lvl1pPr marL="0" indent="0" algn="l">
              <a:lnSpc>
                <a:spcPct val="100000"/>
              </a:lnSpc>
              <a:buNone/>
              <a:defRPr sz="1400" b="1" i="0">
                <a:latin typeface="Figtree" pitchFamily="2" charset="0"/>
              </a:defRPr>
            </a:lvl1pPr>
            <a:lvl2pPr marL="457200" indent="0">
              <a:buNone/>
              <a:defRPr/>
            </a:lvl2pPr>
          </a:lstStyle>
          <a:p>
            <a:pPr lvl="0"/>
            <a:r>
              <a:rPr lang="en-GB" dirty="0" err="1"/>
              <a:t>Liten</a:t>
            </a:r>
            <a:r>
              <a:rPr lang="en-GB" dirty="0"/>
              <a:t> </a:t>
            </a:r>
            <a:r>
              <a:rPr lang="en-GB" dirty="0" err="1"/>
              <a:t>kort</a:t>
            </a:r>
            <a:r>
              <a:rPr lang="en-GB" dirty="0"/>
              <a:t> </a:t>
            </a:r>
            <a:r>
              <a:rPr lang="en-GB" dirty="0" err="1"/>
              <a:t>rubrik</a:t>
            </a:r>
            <a:r>
              <a:rPr lang="en-GB" dirty="0"/>
              <a:t> </a:t>
            </a:r>
            <a:r>
              <a:rPr lang="en-GB" dirty="0" err="1"/>
              <a:t>som</a:t>
            </a:r>
            <a:r>
              <a:rPr lang="en-GB" dirty="0"/>
              <a:t> </a:t>
            </a:r>
            <a:r>
              <a:rPr lang="en-GB" dirty="0" err="1"/>
              <a:t>går</a:t>
            </a:r>
            <a:r>
              <a:rPr lang="en-GB" dirty="0"/>
              <a:t> </a:t>
            </a:r>
            <a:r>
              <a:rPr lang="en-GB" dirty="0" err="1"/>
              <a:t>att</a:t>
            </a:r>
            <a:r>
              <a:rPr lang="en-GB" dirty="0"/>
              <a:t> ha </a:t>
            </a:r>
            <a:r>
              <a:rPr lang="en-GB" dirty="0" err="1"/>
              <a:t>på</a:t>
            </a:r>
            <a:r>
              <a:rPr lang="en-GB" dirty="0"/>
              <a:t> </a:t>
            </a:r>
            <a:r>
              <a:rPr lang="en-GB" dirty="0" err="1"/>
              <a:t>två</a:t>
            </a:r>
            <a:r>
              <a:rPr lang="en-GB" dirty="0"/>
              <a:t> </a:t>
            </a:r>
            <a:r>
              <a:rPr lang="en-GB" dirty="0" err="1"/>
              <a:t>rader</a:t>
            </a:r>
            <a:endParaRPr lang="en-GB" dirty="0"/>
          </a:p>
        </p:txBody>
      </p:sp>
      <p:pic>
        <p:nvPicPr>
          <p:cNvPr id="2" name="Bildobjekt 1">
            <a:extLst>
              <a:ext uri="{FF2B5EF4-FFF2-40B4-BE49-F238E27FC236}">
                <a16:creationId xmlns:a16="http://schemas.microsoft.com/office/drawing/2014/main" id="{5DE937E0-ABBF-1E63-800C-6389465561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3" name="Line">
            <a:extLst>
              <a:ext uri="{FF2B5EF4-FFF2-40B4-BE49-F238E27FC236}">
                <a16:creationId xmlns:a16="http://schemas.microsoft.com/office/drawing/2014/main" id="{0720B392-4991-117D-DF93-F79C816222C1}"/>
              </a:ext>
            </a:extLst>
          </p:cNvPr>
          <p:cNvSpPr/>
          <p:nvPr/>
        </p:nvSpPr>
        <p:spPr>
          <a:xfrm>
            <a:off x="-1523851"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9192501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Jämförels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0542" y="2706420"/>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4" name="Content Placeholder 3"/>
          <p:cNvSpPr>
            <a:spLocks noGrp="1"/>
          </p:cNvSpPr>
          <p:nvPr>
            <p:ph sz="half" idx="2"/>
          </p:nvPr>
        </p:nvSpPr>
        <p:spPr>
          <a:xfrm>
            <a:off x="910542" y="3204913"/>
            <a:ext cx="4769275" cy="651662"/>
          </a:xfrm>
          <a:solidFill>
            <a:schemeClr val="tx1"/>
          </a:solidFill>
        </p:spPr>
        <p:txBody>
          <a:bodyPr lIns="216000" tIns="216000" rIns="216000" bIns="216000">
            <a:sp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7" name="Date Placeholder 6"/>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
        <p:nvSpPr>
          <p:cNvPr id="18" name="Text Placeholder 2">
            <a:extLst>
              <a:ext uri="{FF2B5EF4-FFF2-40B4-BE49-F238E27FC236}">
                <a16:creationId xmlns:a16="http://schemas.microsoft.com/office/drawing/2014/main" id="{62E8996A-432A-9302-599D-1BB2DFF32D39}"/>
              </a:ext>
            </a:extLst>
          </p:cNvPr>
          <p:cNvSpPr>
            <a:spLocks noGrp="1"/>
          </p:cNvSpPr>
          <p:nvPr>
            <p:ph type="body" idx="14" hasCustomPrompt="1"/>
          </p:nvPr>
        </p:nvSpPr>
        <p:spPr>
          <a:xfrm>
            <a:off x="6096000" y="2706420"/>
            <a:ext cx="4769275" cy="508017"/>
          </a:xfrm>
          <a:solidFill>
            <a:schemeClr val="tx1"/>
          </a:solidFill>
        </p:spPr>
        <p:txBody>
          <a:bodyPr wrap="square" lIns="216000" tIns="216000" rIns="216000" bIns="90000" anchor="b">
            <a:spAutoFit/>
          </a:bodyPr>
          <a:lstStyle>
            <a:lvl1pPr marL="0" indent="0">
              <a:buNone/>
              <a:defRPr sz="1600" b="1" i="0">
                <a:solidFill>
                  <a:schemeClr val="bg1"/>
                </a:solidFill>
                <a:latin typeface="Figtre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texten:</a:t>
            </a:r>
          </a:p>
        </p:txBody>
      </p:sp>
      <p:sp>
        <p:nvSpPr>
          <p:cNvPr id="19" name="Content Placeholder 3">
            <a:extLst>
              <a:ext uri="{FF2B5EF4-FFF2-40B4-BE49-F238E27FC236}">
                <a16:creationId xmlns:a16="http://schemas.microsoft.com/office/drawing/2014/main" id="{C879CC71-6F5A-92C2-90FA-49E220AB82A3}"/>
              </a:ext>
            </a:extLst>
          </p:cNvPr>
          <p:cNvSpPr>
            <a:spLocks noGrp="1"/>
          </p:cNvSpPr>
          <p:nvPr>
            <p:ph sz="half" idx="15"/>
          </p:nvPr>
        </p:nvSpPr>
        <p:spPr>
          <a:xfrm>
            <a:off x="6096000" y="3204913"/>
            <a:ext cx="4769275" cy="651662"/>
          </a:xfrm>
          <a:solidFill>
            <a:schemeClr val="tx1"/>
          </a:solidFill>
        </p:spPr>
        <p:txBody>
          <a:bodyPr lIns="216000" tIns="216000" rIns="216000" bIns="216000">
            <a:spAutoFit/>
          </a:bodyPr>
          <a:lstStyle>
            <a:lvl1pPr marL="228600" indent="-228600">
              <a:lnSpc>
                <a:spcPct val="100000"/>
              </a:lnSpc>
              <a:buFont typeface="Wingdings" pitchFamily="2" charset="2"/>
              <a:buChar char="§"/>
              <a:defRPr sz="1400">
                <a:solidFill>
                  <a:schemeClr val="bg1"/>
                </a:solidFill>
              </a:defRPr>
            </a:lvl1pPr>
            <a:lvl2pPr>
              <a:defRPr sz="1200">
                <a:solidFill>
                  <a:schemeClr val="bg1"/>
                </a:solidFill>
              </a:defRPr>
            </a:lvl2pPr>
            <a:lvl3pPr>
              <a:defRPr sz="1000">
                <a:solidFill>
                  <a:schemeClr val="bg1"/>
                </a:solidFill>
              </a:defRPr>
            </a:lvl3pPr>
            <a:lvl4pPr>
              <a:defRPr>
                <a:solidFill>
                  <a:schemeClr val="bg1"/>
                </a:solidFill>
              </a:defRPr>
            </a:lvl4pPr>
            <a:lvl5pPr>
              <a:defRPr sz="1000">
                <a:solidFill>
                  <a:schemeClr val="bg1"/>
                </a:solidFill>
              </a:defRPr>
            </a:lvl5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66CD4320-AFE6-D546-86A7-1494CB20D444}"/>
              </a:ext>
            </a:extLst>
          </p:cNvPr>
          <p:cNvSpPr>
            <a:spLocks noGrp="1"/>
          </p:cNvSpPr>
          <p:nvPr>
            <p:ph idx="16" hasCustomPrompt="1"/>
          </p:nvPr>
        </p:nvSpPr>
        <p:spPr>
          <a:xfrm>
            <a:off x="467248" y="1394547"/>
            <a:ext cx="8710246" cy="1000783"/>
          </a:xfrm>
        </p:spPr>
        <p:txBody>
          <a:bodyPr tIns="216000"/>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5" name="Title 1">
            <a:extLst>
              <a:ext uri="{FF2B5EF4-FFF2-40B4-BE49-F238E27FC236}">
                <a16:creationId xmlns:a16="http://schemas.microsoft.com/office/drawing/2014/main" id="{7BF58C3D-BC25-C9C9-E369-52FF3B273CCF}"/>
              </a:ext>
            </a:extLst>
          </p:cNvPr>
          <p:cNvSpPr>
            <a:spLocks noGrp="1"/>
          </p:cNvSpPr>
          <p:nvPr>
            <p:ph type="title" hasCustomPrompt="1"/>
          </p:nvPr>
        </p:nvSpPr>
        <p:spPr>
          <a:xfrm>
            <a:off x="467248" y="487664"/>
            <a:ext cx="8710246" cy="894417"/>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13345263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rödtext + 4 bildrutor">
    <p:bg>
      <p:bgRef idx="1001">
        <a:schemeClr val="bg2"/>
      </p:bgRef>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sv-SE"/>
          </a:p>
        </p:txBody>
      </p:sp>
      <p:sp>
        <p:nvSpPr>
          <p:cNvPr id="9" name="Slide Number Placeholder 8"/>
          <p:cNvSpPr>
            <a:spLocks noGrp="1"/>
          </p:cNvSpPr>
          <p:nvPr>
            <p:ph type="sldNum" sz="quarter" idx="12"/>
          </p:nvPr>
        </p:nvSpPr>
        <p:spPr/>
        <p:txBody>
          <a:bodyPr/>
          <a:lstStyle/>
          <a:p>
            <a:fld id="{05CAE04F-F893-4FAB-8135-EF6A11A380DD}" type="slidenum">
              <a:rPr lang="sv-SE" smtClean="0"/>
              <a:t>‹#›</a:t>
            </a:fld>
            <a:endParaRPr lang="sv-SE"/>
          </a:p>
        </p:txBody>
      </p:sp>
      <p:sp>
        <p:nvSpPr>
          <p:cNvPr id="4" name="Picture Placeholder 2">
            <a:extLst>
              <a:ext uri="{FF2B5EF4-FFF2-40B4-BE49-F238E27FC236}">
                <a16:creationId xmlns:a16="http://schemas.microsoft.com/office/drawing/2014/main" id="{63DA911A-1B3E-2529-3251-975F46AEFA9F}"/>
              </a:ext>
            </a:extLst>
          </p:cNvPr>
          <p:cNvSpPr>
            <a:spLocks noGrp="1" noChangeAspect="1"/>
          </p:cNvSpPr>
          <p:nvPr>
            <p:ph type="pic" idx="1" hasCustomPrompt="1"/>
          </p:nvPr>
        </p:nvSpPr>
        <p:spPr>
          <a:xfrm>
            <a:off x="7527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5" name="Picture Placeholder 2">
            <a:extLst>
              <a:ext uri="{FF2B5EF4-FFF2-40B4-BE49-F238E27FC236}">
                <a16:creationId xmlns:a16="http://schemas.microsoft.com/office/drawing/2014/main" id="{907CFF1D-99D6-234E-43D6-5C107C0D6D93}"/>
              </a:ext>
            </a:extLst>
          </p:cNvPr>
          <p:cNvSpPr>
            <a:spLocks noGrp="1" noChangeAspect="1"/>
          </p:cNvSpPr>
          <p:nvPr>
            <p:ph type="pic" idx="14" hasCustomPrompt="1"/>
          </p:nvPr>
        </p:nvSpPr>
        <p:spPr>
          <a:xfrm>
            <a:off x="34859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6" name="Picture Placeholder 2">
            <a:extLst>
              <a:ext uri="{FF2B5EF4-FFF2-40B4-BE49-F238E27FC236}">
                <a16:creationId xmlns:a16="http://schemas.microsoft.com/office/drawing/2014/main" id="{3925F0BE-7B31-6CBF-039E-6829AFA6B423}"/>
              </a:ext>
            </a:extLst>
          </p:cNvPr>
          <p:cNvSpPr>
            <a:spLocks noGrp="1" noChangeAspect="1"/>
          </p:cNvSpPr>
          <p:nvPr>
            <p:ph type="pic" idx="15" hasCustomPrompt="1"/>
          </p:nvPr>
        </p:nvSpPr>
        <p:spPr>
          <a:xfrm>
            <a:off x="621920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0" name="Picture Placeholder 2">
            <a:extLst>
              <a:ext uri="{FF2B5EF4-FFF2-40B4-BE49-F238E27FC236}">
                <a16:creationId xmlns:a16="http://schemas.microsoft.com/office/drawing/2014/main" id="{7D48FA75-0E8B-C479-DB83-CD86FC3B7056}"/>
              </a:ext>
            </a:extLst>
          </p:cNvPr>
          <p:cNvSpPr>
            <a:spLocks noGrp="1" noChangeAspect="1"/>
          </p:cNvSpPr>
          <p:nvPr>
            <p:ph type="pic" idx="16" hasCustomPrompt="1"/>
          </p:nvPr>
        </p:nvSpPr>
        <p:spPr>
          <a:xfrm>
            <a:off x="8952450" y="2827721"/>
            <a:ext cx="2522962" cy="2451751"/>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6" name="Text Placeholder 3">
            <a:extLst>
              <a:ext uri="{FF2B5EF4-FFF2-40B4-BE49-F238E27FC236}">
                <a16:creationId xmlns:a16="http://schemas.microsoft.com/office/drawing/2014/main" id="{77A7B124-FF12-A6C3-4926-A0394915213C}"/>
              </a:ext>
            </a:extLst>
          </p:cNvPr>
          <p:cNvSpPr>
            <a:spLocks noGrp="1"/>
          </p:cNvSpPr>
          <p:nvPr>
            <p:ph type="body" sz="half" idx="2"/>
          </p:nvPr>
        </p:nvSpPr>
        <p:spPr>
          <a:xfrm>
            <a:off x="7527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7" name="Text Placeholder 3">
            <a:extLst>
              <a:ext uri="{FF2B5EF4-FFF2-40B4-BE49-F238E27FC236}">
                <a16:creationId xmlns:a16="http://schemas.microsoft.com/office/drawing/2014/main" id="{FDB4B31F-8D4C-4E26-F506-8B431226E93A}"/>
              </a:ext>
            </a:extLst>
          </p:cNvPr>
          <p:cNvSpPr>
            <a:spLocks noGrp="1"/>
          </p:cNvSpPr>
          <p:nvPr>
            <p:ph type="body" sz="half" idx="17"/>
          </p:nvPr>
        </p:nvSpPr>
        <p:spPr>
          <a:xfrm>
            <a:off x="34832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8" name="Text Placeholder 3">
            <a:extLst>
              <a:ext uri="{FF2B5EF4-FFF2-40B4-BE49-F238E27FC236}">
                <a16:creationId xmlns:a16="http://schemas.microsoft.com/office/drawing/2014/main" id="{4CFCF1AC-4E4E-98AF-927A-B54FE3693A49}"/>
              </a:ext>
            </a:extLst>
          </p:cNvPr>
          <p:cNvSpPr>
            <a:spLocks noGrp="1"/>
          </p:cNvSpPr>
          <p:nvPr>
            <p:ph type="body" sz="half" idx="18"/>
          </p:nvPr>
        </p:nvSpPr>
        <p:spPr>
          <a:xfrm>
            <a:off x="62137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9" name="Text Placeholder 3">
            <a:extLst>
              <a:ext uri="{FF2B5EF4-FFF2-40B4-BE49-F238E27FC236}">
                <a16:creationId xmlns:a16="http://schemas.microsoft.com/office/drawing/2014/main" id="{3C02832E-71AF-10EB-60FE-BA2753FE52AB}"/>
              </a:ext>
            </a:extLst>
          </p:cNvPr>
          <p:cNvSpPr>
            <a:spLocks noGrp="1"/>
          </p:cNvSpPr>
          <p:nvPr>
            <p:ph type="body" sz="half" idx="19"/>
          </p:nvPr>
        </p:nvSpPr>
        <p:spPr>
          <a:xfrm>
            <a:off x="8944201" y="5402680"/>
            <a:ext cx="2522962" cy="601663"/>
          </a:xfrm>
        </p:spPr>
        <p:txBody>
          <a:bodyPr>
            <a:normAutofit/>
          </a:bodyPr>
          <a:lstStyle>
            <a:lvl1pPr marL="0" indent="0" algn="ctr">
              <a:lnSpc>
                <a:spcPct val="1000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Content Placeholder 2">
            <a:extLst>
              <a:ext uri="{FF2B5EF4-FFF2-40B4-BE49-F238E27FC236}">
                <a16:creationId xmlns:a16="http://schemas.microsoft.com/office/drawing/2014/main" id="{DADF7856-9616-A31C-B799-40DB7BE1042D}"/>
              </a:ext>
            </a:extLst>
          </p:cNvPr>
          <p:cNvSpPr>
            <a:spLocks noGrp="1"/>
          </p:cNvSpPr>
          <p:nvPr>
            <p:ph idx="20" hasCustomPrompt="1"/>
          </p:nvPr>
        </p:nvSpPr>
        <p:spPr>
          <a:xfrm>
            <a:off x="761162" y="1677576"/>
            <a:ext cx="8710246" cy="844165"/>
          </a:xfrm>
        </p:spPr>
        <p:txBody>
          <a:bodyPr tIns="216000">
            <a:noAutofit/>
          </a:bodyPr>
          <a:lstStyle>
            <a:lvl1pPr marL="0" indent="0">
              <a:lnSpc>
                <a:spcPct val="100000"/>
              </a:lnSpc>
              <a:buFont typeface="Wingdings" pitchFamily="2" charset="2"/>
              <a:buNone/>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2" name="Title 1">
            <a:extLst>
              <a:ext uri="{FF2B5EF4-FFF2-40B4-BE49-F238E27FC236}">
                <a16:creationId xmlns:a16="http://schemas.microsoft.com/office/drawing/2014/main" id="{3AF48590-7875-0EC4-442E-5C2ACBE12FC0}"/>
              </a:ext>
            </a:extLst>
          </p:cNvPr>
          <p:cNvSpPr>
            <a:spLocks noGrp="1"/>
          </p:cNvSpPr>
          <p:nvPr>
            <p:ph type="title" hasCustomPrompt="1"/>
          </p:nvPr>
        </p:nvSpPr>
        <p:spPr>
          <a:xfrm>
            <a:off x="761162" y="783158"/>
            <a:ext cx="8710246" cy="894417"/>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221527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örsta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4120" y="2130358"/>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3" name="Subtitle 2"/>
          <p:cNvSpPr>
            <a:spLocks noGrp="1"/>
          </p:cNvSpPr>
          <p:nvPr>
            <p:ph type="subTitle" idx="1" hasCustomPrompt="1"/>
          </p:nvPr>
        </p:nvSpPr>
        <p:spPr>
          <a:xfrm>
            <a:off x="4424120" y="3429000"/>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pic>
        <p:nvPicPr>
          <p:cNvPr id="6" name="Bildobjekt 5">
            <a:extLst>
              <a:ext uri="{FF2B5EF4-FFF2-40B4-BE49-F238E27FC236}">
                <a16:creationId xmlns:a16="http://schemas.microsoft.com/office/drawing/2014/main" id="{8E9B9AFA-ED32-E724-F537-A4F427BD736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794353" y="2081097"/>
            <a:ext cx="1926351" cy="2339141"/>
          </a:xfrm>
          <a:prstGeom prst="rect">
            <a:avLst/>
          </a:prstGeom>
        </p:spPr>
      </p:pic>
      <p:pic>
        <p:nvPicPr>
          <p:cNvPr id="4" name="Bildobjekt 5">
            <a:extLst>
              <a:ext uri="{FF2B5EF4-FFF2-40B4-BE49-F238E27FC236}">
                <a16:creationId xmlns:a16="http://schemas.microsoft.com/office/drawing/2014/main" id="{8D1B3877-84C6-89E3-13DE-FBFCEE574995}"/>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794353" y="2081097"/>
            <a:ext cx="1926351" cy="2339141"/>
          </a:xfrm>
          <a:prstGeom prst="rect">
            <a:avLst/>
          </a:prstGeom>
        </p:spPr>
      </p:pic>
    </p:spTree>
    <p:extLst>
      <p:ext uri="{BB962C8B-B14F-4D97-AF65-F5344CB8AC3E}">
        <p14:creationId xmlns:p14="http://schemas.microsoft.com/office/powerpoint/2010/main" val="33403805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itatsida">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277" y="2648202"/>
            <a:ext cx="11453446" cy="1246283"/>
          </a:xfrm>
        </p:spPr>
        <p:txBody>
          <a:bodyPr anchor="b">
            <a:normAutofit/>
          </a:bodyPr>
          <a:lstStyle>
            <a:lvl1pPr algn="ctr">
              <a:defRPr sz="4000" b="0"/>
            </a:lvl1pPr>
          </a:lstStyle>
          <a:p>
            <a:r>
              <a:rPr lang="sv-SE" dirty="0"/>
              <a:t>”Här kan du placera ett citat”</a:t>
            </a:r>
            <a:endParaRPr lang="en-US" dirty="0"/>
          </a:p>
        </p:txBody>
      </p:sp>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4" name="Platshållare för text 3">
            <a:extLst>
              <a:ext uri="{FF2B5EF4-FFF2-40B4-BE49-F238E27FC236}">
                <a16:creationId xmlns:a16="http://schemas.microsoft.com/office/drawing/2014/main" id="{0C2FD7F9-9BA9-0965-E1E4-E9281196D7D8}"/>
              </a:ext>
            </a:extLst>
          </p:cNvPr>
          <p:cNvSpPr>
            <a:spLocks noGrp="1"/>
          </p:cNvSpPr>
          <p:nvPr>
            <p:ph type="body" sz="quarter" idx="13" hasCustomPrompt="1"/>
          </p:nvPr>
        </p:nvSpPr>
        <p:spPr>
          <a:xfrm>
            <a:off x="369888" y="4014788"/>
            <a:ext cx="11452225" cy="1133475"/>
          </a:xfrm>
        </p:spPr>
        <p:txBody>
          <a:bodyPr/>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34147356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sida">
    <p:bg>
      <p:bgRef idx="1001">
        <a:schemeClr val="bg2"/>
      </p:bgRef>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7DE701E3-DC83-60F4-6418-59373AE9C1E0}"/>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8" name="Platshållare för sidfot 7">
            <a:extLst>
              <a:ext uri="{FF2B5EF4-FFF2-40B4-BE49-F238E27FC236}">
                <a16:creationId xmlns:a16="http://schemas.microsoft.com/office/drawing/2014/main" id="{803F5403-0F4E-044E-E30D-CAF29F955D6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5A67771-F85D-3BF5-D627-FCFAD8CEC196}"/>
              </a:ext>
            </a:extLst>
          </p:cNvPr>
          <p:cNvSpPr>
            <a:spLocks noGrp="1"/>
          </p:cNvSpPr>
          <p:nvPr>
            <p:ph type="sldNum" sz="quarter" idx="12"/>
          </p:nvPr>
        </p:nvSpPr>
        <p:spPr/>
        <p:txBody>
          <a:bodyPr/>
          <a:lstStyle/>
          <a:p>
            <a:fld id="{05CAE04F-F893-4FAB-8135-EF6A11A380DD}" type="slidenum">
              <a:rPr lang="sv-SE" smtClean="0"/>
              <a:t>‹#›</a:t>
            </a:fld>
            <a:endParaRPr lang="sv-SE"/>
          </a:p>
        </p:txBody>
      </p:sp>
    </p:spTree>
    <p:extLst>
      <p:ext uri="{BB962C8B-B14F-4D97-AF65-F5344CB8AC3E}">
        <p14:creationId xmlns:p14="http://schemas.microsoft.com/office/powerpoint/2010/main" val="372681466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sida utan rubrik">
    <p:bg>
      <p:bgRef idx="1001">
        <a:schemeClr val="bg2"/>
      </p:bgRef>
    </p:bg>
    <p:spTree>
      <p:nvGrpSpPr>
        <p:cNvPr id="1" name=""/>
        <p:cNvGrpSpPr/>
        <p:nvPr/>
      </p:nvGrpSpPr>
      <p:grpSpPr>
        <a:xfrm>
          <a:off x="0" y="0"/>
          <a:ext cx="0" cy="0"/>
          <a:chOff x="0" y="0"/>
          <a:chExt cx="0" cy="0"/>
        </a:xfrm>
      </p:grpSpPr>
      <p:sp useBgFill="1">
        <p:nvSpPr>
          <p:cNvPr id="5" name="Picture Placeholder 2">
            <a:extLst>
              <a:ext uri="{FF2B5EF4-FFF2-40B4-BE49-F238E27FC236}">
                <a16:creationId xmlns:a16="http://schemas.microsoft.com/office/drawing/2014/main" id="{4F70549D-3379-9C16-5FB4-50DFAEF4EBF0}"/>
              </a:ext>
            </a:extLst>
          </p:cNvPr>
          <p:cNvSpPr>
            <a:spLocks noGrp="1" noChangeAspect="1"/>
          </p:cNvSpPr>
          <p:nvPr>
            <p:ph type="pic" idx="1" hasCustomPrompt="1"/>
          </p:nvPr>
        </p:nvSpPr>
        <p:spPr>
          <a:xfrm>
            <a:off x="0" y="1"/>
            <a:ext cx="12192000" cy="6857999"/>
          </a:xfrm>
        </p:spPr>
        <p:txBody>
          <a:bodyPr lIns="180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3" name="Title 1">
            <a:extLst>
              <a:ext uri="{FF2B5EF4-FFF2-40B4-BE49-F238E27FC236}">
                <a16:creationId xmlns:a16="http://schemas.microsoft.com/office/drawing/2014/main" id="{DFA70C7F-86D9-B2A9-0D9A-27244C17767E}"/>
              </a:ext>
            </a:extLst>
          </p:cNvPr>
          <p:cNvSpPr>
            <a:spLocks noGrp="1"/>
          </p:cNvSpPr>
          <p:nvPr>
            <p:ph type="title" hasCustomPrompt="1"/>
          </p:nvPr>
        </p:nvSpPr>
        <p:spPr>
          <a:xfrm>
            <a:off x="761162" y="783158"/>
            <a:ext cx="8710246" cy="894417"/>
          </a:xfrm>
        </p:spPr>
        <p:txBody>
          <a:bodyPr anchor="t"/>
          <a:lstStyle>
            <a:lvl1pPr>
              <a:defRPr b="0">
                <a:solidFill>
                  <a:schemeClr val="bg1"/>
                </a:solidFill>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4938043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sida med rubrik/brödtext">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1"/>
            <a:ext cx="12190625" cy="6857999"/>
          </a:xfrm>
          <a:noFill/>
        </p:spPr>
        <p:txBody>
          <a:bodyPr lIns="360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9" name="Title 1">
            <a:extLst>
              <a:ext uri="{FF2B5EF4-FFF2-40B4-BE49-F238E27FC236}">
                <a16:creationId xmlns:a16="http://schemas.microsoft.com/office/drawing/2014/main" id="{CD5C19A1-FFA9-1F82-BF7D-9A7A81BED3CD}"/>
              </a:ext>
            </a:extLst>
          </p:cNvPr>
          <p:cNvSpPr>
            <a:spLocks noGrp="1"/>
          </p:cNvSpPr>
          <p:nvPr>
            <p:ph type="title" hasCustomPrompt="1"/>
          </p:nvPr>
        </p:nvSpPr>
        <p:spPr>
          <a:xfrm>
            <a:off x="7113404" y="2826540"/>
            <a:ext cx="3932237" cy="1421928"/>
          </a:xfrm>
        </p:spPr>
        <p:txBody>
          <a:bodyPr anchor="b">
            <a:spAutoFit/>
          </a:bodyPr>
          <a:lstStyle>
            <a:lvl1pPr algn="ctr">
              <a:lnSpc>
                <a:spcPct val="90000"/>
              </a:lnSpc>
              <a:defRPr sz="3200" b="0">
                <a:solidFill>
                  <a:schemeClr val="bg1"/>
                </a:solidFill>
              </a:defRPr>
            </a:lvl1pPr>
          </a:lstStyle>
          <a:p>
            <a:r>
              <a:rPr lang="sv-SE" dirty="0"/>
              <a:t>Här kan vi placera ett citat eller annan lämplig text</a:t>
            </a:r>
            <a:endParaRPr lang="en-US" dirty="0"/>
          </a:p>
        </p:txBody>
      </p:sp>
      <p:sp>
        <p:nvSpPr>
          <p:cNvPr id="10" name="Text Placeholder 3">
            <a:extLst>
              <a:ext uri="{FF2B5EF4-FFF2-40B4-BE49-F238E27FC236}">
                <a16:creationId xmlns:a16="http://schemas.microsoft.com/office/drawing/2014/main" id="{86A319B8-94A2-302D-5011-2BAF967C03C4}"/>
              </a:ext>
            </a:extLst>
          </p:cNvPr>
          <p:cNvSpPr>
            <a:spLocks noGrp="1"/>
          </p:cNvSpPr>
          <p:nvPr>
            <p:ph type="body" sz="half" idx="2" hasCustomPrompt="1"/>
          </p:nvPr>
        </p:nvSpPr>
        <p:spPr>
          <a:xfrm>
            <a:off x="7113404" y="4410513"/>
            <a:ext cx="3932237" cy="1854844"/>
          </a:xfrm>
        </p:spPr>
        <p:txBody>
          <a:bodyPr>
            <a:normAutofit/>
          </a:bodyPr>
          <a:lstStyle>
            <a:lvl1pPr marL="0" indent="0" algn="ctr">
              <a:lnSpc>
                <a:spcPct val="10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Namn </a:t>
            </a:r>
            <a:r>
              <a:rPr lang="sv-SE" dirty="0" err="1"/>
              <a:t>Namnsson</a:t>
            </a:r>
            <a:endParaRPr lang="sv-SE" dirty="0"/>
          </a:p>
        </p:txBody>
      </p:sp>
    </p:spTree>
    <p:extLst>
      <p:ext uri="{BB962C8B-B14F-4D97-AF65-F5344CB8AC3E}">
        <p14:creationId xmlns:p14="http://schemas.microsoft.com/office/powerpoint/2010/main" val="55834120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8" name="Picture Placeholder 2">
            <a:extLst>
              <a:ext uri="{FF2B5EF4-FFF2-40B4-BE49-F238E27FC236}">
                <a16:creationId xmlns:a16="http://schemas.microsoft.com/office/drawing/2014/main" id="{5C952893-8D55-9541-F258-83E7CB91C092}"/>
              </a:ext>
            </a:extLst>
          </p:cNvPr>
          <p:cNvSpPr>
            <a:spLocks noGrp="1" noChangeAspect="1"/>
          </p:cNvSpPr>
          <p:nvPr>
            <p:ph type="pic" idx="1" hasCustomPrompt="1"/>
          </p:nvPr>
        </p:nvSpPr>
        <p:spPr>
          <a:xfrm>
            <a:off x="5499565"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0" name="Picture Placeholder 2">
            <a:extLst>
              <a:ext uri="{FF2B5EF4-FFF2-40B4-BE49-F238E27FC236}">
                <a16:creationId xmlns:a16="http://schemas.microsoft.com/office/drawing/2014/main" id="{46873F45-8201-15D7-E219-D9387ACF9229}"/>
              </a:ext>
            </a:extLst>
          </p:cNvPr>
          <p:cNvSpPr>
            <a:spLocks noGrp="1" noChangeAspect="1"/>
          </p:cNvSpPr>
          <p:nvPr>
            <p:ph type="pic" idx="13" hasCustomPrompt="1"/>
          </p:nvPr>
        </p:nvSpPr>
        <p:spPr>
          <a:xfrm>
            <a:off x="7165080"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1" name="Picture Placeholder 2">
            <a:extLst>
              <a:ext uri="{FF2B5EF4-FFF2-40B4-BE49-F238E27FC236}">
                <a16:creationId xmlns:a16="http://schemas.microsoft.com/office/drawing/2014/main" id="{673DD594-61EB-CD53-15A4-E0ECB1D10378}"/>
              </a:ext>
            </a:extLst>
          </p:cNvPr>
          <p:cNvSpPr>
            <a:spLocks noGrp="1" noChangeAspect="1"/>
          </p:cNvSpPr>
          <p:nvPr>
            <p:ph type="pic" idx="14" hasCustomPrompt="1"/>
          </p:nvPr>
        </p:nvSpPr>
        <p:spPr>
          <a:xfrm>
            <a:off x="8830594" y="1096361"/>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2" name="Picture Placeholder 2">
            <a:extLst>
              <a:ext uri="{FF2B5EF4-FFF2-40B4-BE49-F238E27FC236}">
                <a16:creationId xmlns:a16="http://schemas.microsoft.com/office/drawing/2014/main" id="{E3B4CAB5-ACCC-3F9E-1385-C9C799328D3E}"/>
              </a:ext>
            </a:extLst>
          </p:cNvPr>
          <p:cNvSpPr>
            <a:spLocks noGrp="1" noChangeAspect="1"/>
          </p:cNvSpPr>
          <p:nvPr>
            <p:ph type="pic" idx="15" hasCustomPrompt="1"/>
          </p:nvPr>
        </p:nvSpPr>
        <p:spPr>
          <a:xfrm>
            <a:off x="5499565"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3" name="Picture Placeholder 2">
            <a:extLst>
              <a:ext uri="{FF2B5EF4-FFF2-40B4-BE49-F238E27FC236}">
                <a16:creationId xmlns:a16="http://schemas.microsoft.com/office/drawing/2014/main" id="{F5704119-453F-D5B4-BB87-F42772BA58CF}"/>
              </a:ext>
            </a:extLst>
          </p:cNvPr>
          <p:cNvSpPr>
            <a:spLocks noGrp="1" noChangeAspect="1"/>
          </p:cNvSpPr>
          <p:nvPr>
            <p:ph type="pic" idx="16" hasCustomPrompt="1"/>
          </p:nvPr>
        </p:nvSpPr>
        <p:spPr>
          <a:xfrm>
            <a:off x="7165080"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4" name="Picture Placeholder 2">
            <a:extLst>
              <a:ext uri="{FF2B5EF4-FFF2-40B4-BE49-F238E27FC236}">
                <a16:creationId xmlns:a16="http://schemas.microsoft.com/office/drawing/2014/main" id="{6E888C0E-D9C3-7AE6-F90C-4C3738E2BC4B}"/>
              </a:ext>
            </a:extLst>
          </p:cNvPr>
          <p:cNvSpPr>
            <a:spLocks noGrp="1" noChangeAspect="1"/>
          </p:cNvSpPr>
          <p:nvPr>
            <p:ph type="pic" idx="17" hasCustomPrompt="1"/>
          </p:nvPr>
        </p:nvSpPr>
        <p:spPr>
          <a:xfrm>
            <a:off x="8830594" y="2718333"/>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5" name="Picture Placeholder 2">
            <a:extLst>
              <a:ext uri="{FF2B5EF4-FFF2-40B4-BE49-F238E27FC236}">
                <a16:creationId xmlns:a16="http://schemas.microsoft.com/office/drawing/2014/main" id="{C78CA279-C963-AC86-DBA6-CF061F649D36}"/>
              </a:ext>
            </a:extLst>
          </p:cNvPr>
          <p:cNvSpPr>
            <a:spLocks noGrp="1" noChangeAspect="1"/>
          </p:cNvSpPr>
          <p:nvPr>
            <p:ph type="pic" idx="18" hasCustomPrompt="1"/>
          </p:nvPr>
        </p:nvSpPr>
        <p:spPr>
          <a:xfrm>
            <a:off x="5499565"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6" name="Picture Placeholder 2">
            <a:extLst>
              <a:ext uri="{FF2B5EF4-FFF2-40B4-BE49-F238E27FC236}">
                <a16:creationId xmlns:a16="http://schemas.microsoft.com/office/drawing/2014/main" id="{6ABB474F-3507-9253-CF95-14A0441677D9}"/>
              </a:ext>
            </a:extLst>
          </p:cNvPr>
          <p:cNvSpPr>
            <a:spLocks noGrp="1" noChangeAspect="1"/>
          </p:cNvSpPr>
          <p:nvPr>
            <p:ph type="pic" idx="19" hasCustomPrompt="1"/>
          </p:nvPr>
        </p:nvSpPr>
        <p:spPr>
          <a:xfrm>
            <a:off x="7165080"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7" name="Picture Placeholder 2">
            <a:extLst>
              <a:ext uri="{FF2B5EF4-FFF2-40B4-BE49-F238E27FC236}">
                <a16:creationId xmlns:a16="http://schemas.microsoft.com/office/drawing/2014/main" id="{ECC3A8D1-6760-EADC-6509-B9C44057F7CA}"/>
              </a:ext>
            </a:extLst>
          </p:cNvPr>
          <p:cNvSpPr>
            <a:spLocks noGrp="1" noChangeAspect="1"/>
          </p:cNvSpPr>
          <p:nvPr>
            <p:ph type="pic" idx="20" hasCustomPrompt="1"/>
          </p:nvPr>
        </p:nvSpPr>
        <p:spPr>
          <a:xfrm>
            <a:off x="8830594" y="4340304"/>
            <a:ext cx="1543491" cy="1499926"/>
          </a:xfrm>
          <a:noFill/>
        </p:spPr>
        <p:txBody>
          <a:bodyPr lIns="46800" tIns="46800" rIns="46800" anchor="t" anchorCtr="0">
            <a:normAutofit/>
          </a:bodyPr>
          <a:lstStyle>
            <a:lvl1pPr marL="0" indent="0" algn="ctr">
              <a:buNone/>
              <a:defRPr sz="1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a:t>
            </a:r>
            <a:br>
              <a:rPr lang="sv-SE" dirty="0"/>
            </a:br>
            <a:r>
              <a:rPr lang="sv-SE" dirty="0"/>
              <a:t>för att lägga till</a:t>
            </a:r>
            <a:br>
              <a:rPr lang="sv-SE" dirty="0"/>
            </a:br>
            <a:r>
              <a:rPr lang="sv-SE" dirty="0"/>
              <a:t> en bild</a:t>
            </a:r>
            <a:endParaRPr lang="en-US" dirty="0"/>
          </a:p>
        </p:txBody>
      </p:sp>
      <p:sp>
        <p:nvSpPr>
          <p:cNvPr id="3" name="Title 1">
            <a:extLst>
              <a:ext uri="{FF2B5EF4-FFF2-40B4-BE49-F238E27FC236}">
                <a16:creationId xmlns:a16="http://schemas.microsoft.com/office/drawing/2014/main" id="{19DEA589-ADD3-4BBB-7C30-9BD8354FF8A6}"/>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6AE7DC4D-3D71-9F31-CA9A-66AD42A47571}"/>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14408621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lstStyle>
            <a:lvl1pPr>
              <a:lnSpc>
                <a:spcPct val="90000"/>
              </a:lnSpc>
              <a:defRPr sz="1600"/>
            </a:lvl1pPr>
            <a:lvl2pPr>
              <a:lnSpc>
                <a:spcPct val="90000"/>
              </a:lnSpc>
              <a:defRPr sz="16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90369528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Rubrik/Brödtext + Punktlista">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2F1E3C07-14E0-2F4F-64CB-78F2192DDC3F}"/>
              </a:ext>
            </a:extLst>
          </p:cNvPr>
          <p:cNvSpPr>
            <a:spLocks noGrp="1"/>
          </p:cNvSpPr>
          <p:nvPr>
            <p:ph type="title"/>
          </p:nvPr>
        </p:nvSpPr>
        <p:spPr>
          <a:xfrm>
            <a:off x="839788" y="760211"/>
            <a:ext cx="4769275"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96E10277-17F5-0385-E70A-D38A99FA7851}"/>
              </a:ext>
            </a:extLst>
          </p:cNvPr>
          <p:cNvSpPr>
            <a:spLocks noGrp="1"/>
          </p:cNvSpPr>
          <p:nvPr>
            <p:ph type="body" sz="half" idx="2"/>
          </p:nvPr>
        </p:nvSpPr>
        <p:spPr>
          <a:xfrm>
            <a:off x="839788" y="2191898"/>
            <a:ext cx="4769275"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0960572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omman">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pic>
        <p:nvPicPr>
          <p:cNvPr id="8" name="Bildobjekt 7" descr="En bild som visar text, skärmbild, cirkel, Teckensnitt&#10;&#10;Automatiskt genererad beskrivning">
            <a:extLst>
              <a:ext uri="{FF2B5EF4-FFF2-40B4-BE49-F238E27FC236}">
                <a16:creationId xmlns:a16="http://schemas.microsoft.com/office/drawing/2014/main" id="{2F8AAA44-C819-8DFB-F90C-FB74D1D4AB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
        <p:nvSpPr>
          <p:cNvPr id="3" name="Title 1">
            <a:extLst>
              <a:ext uri="{FF2B5EF4-FFF2-40B4-BE49-F238E27FC236}">
                <a16:creationId xmlns:a16="http://schemas.microsoft.com/office/drawing/2014/main" id="{CA3C0699-9C15-B3CE-7386-89C957F493BB}"/>
              </a:ext>
            </a:extLst>
          </p:cNvPr>
          <p:cNvSpPr>
            <a:spLocks noGrp="1"/>
          </p:cNvSpPr>
          <p:nvPr>
            <p:ph type="title"/>
          </p:nvPr>
        </p:nvSpPr>
        <p:spPr>
          <a:xfrm>
            <a:off x="839788" y="760211"/>
            <a:ext cx="4288803"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191898"/>
            <a:ext cx="4288803"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9" name="Bildobjekt 8" descr="En bild som visar text, skärmbild, cirkel, Teckensnitt&#10;&#10;Automatiskt genererad beskrivning">
            <a:extLst>
              <a:ext uri="{FF2B5EF4-FFF2-40B4-BE49-F238E27FC236}">
                <a16:creationId xmlns:a16="http://schemas.microsoft.com/office/drawing/2014/main" id="{1B5CFA2C-6898-FF30-850B-585D5260C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9063" y="632381"/>
            <a:ext cx="5502100" cy="5502100"/>
          </a:xfrm>
          <a:prstGeom prst="rect">
            <a:avLst/>
          </a:prstGeom>
        </p:spPr>
      </p:pic>
    </p:spTree>
    <p:extLst>
      <p:ext uri="{BB962C8B-B14F-4D97-AF65-F5344CB8AC3E}">
        <p14:creationId xmlns:p14="http://schemas.microsoft.com/office/powerpoint/2010/main" val="179241765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plementeringsprocess">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2" name="Text Placeholder 2">
            <a:extLst>
              <a:ext uri="{FF2B5EF4-FFF2-40B4-BE49-F238E27FC236}">
                <a16:creationId xmlns:a16="http://schemas.microsoft.com/office/drawing/2014/main" id="{9641FF5A-3498-B51F-1353-895AB27A9F11}"/>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Title 1">
            <a:extLst>
              <a:ext uri="{FF2B5EF4-FFF2-40B4-BE49-F238E27FC236}">
                <a16:creationId xmlns:a16="http://schemas.microsoft.com/office/drawing/2014/main" id="{CA3C0699-9C15-B3CE-7386-89C957F493BB}"/>
              </a:ext>
            </a:extLst>
          </p:cNvPr>
          <p:cNvSpPr>
            <a:spLocks noGrp="1"/>
          </p:cNvSpPr>
          <p:nvPr>
            <p:ph type="title" hasCustomPrompt="1"/>
          </p:nvPr>
        </p:nvSpPr>
        <p:spPr>
          <a:xfrm>
            <a:off x="839788" y="760212"/>
            <a:ext cx="4288803" cy="1748396"/>
          </a:xfrm>
        </p:spPr>
        <p:txBody>
          <a:bodyPr anchor="b">
            <a:normAutofit/>
          </a:bodyPr>
          <a:lstStyle>
            <a:lvl1pPr>
              <a:lnSpc>
                <a:spcPct val="90000"/>
              </a:lnSpc>
              <a:defRPr sz="2400" b="0"/>
            </a:lvl1pPr>
          </a:lstStyle>
          <a:p>
            <a:r>
              <a:rPr lang="sv-SE" dirty="0"/>
              <a:t>Medlemmarnas process för implementering och erfarenhetsutbyte av Håll Nollans gemensamma arbetssätt</a:t>
            </a:r>
          </a:p>
        </p:txBody>
      </p:sp>
      <p:sp>
        <p:nvSpPr>
          <p:cNvPr id="4" name="Text Placeholder 3">
            <a:extLst>
              <a:ext uri="{FF2B5EF4-FFF2-40B4-BE49-F238E27FC236}">
                <a16:creationId xmlns:a16="http://schemas.microsoft.com/office/drawing/2014/main" id="{CC814FA9-2EA8-E405-8A74-2836215CF598}"/>
              </a:ext>
            </a:extLst>
          </p:cNvPr>
          <p:cNvSpPr>
            <a:spLocks noGrp="1"/>
          </p:cNvSpPr>
          <p:nvPr>
            <p:ph type="body" sz="half" idx="2"/>
          </p:nvPr>
        </p:nvSpPr>
        <p:spPr>
          <a:xfrm>
            <a:off x="839788" y="2522706"/>
            <a:ext cx="4288803" cy="275555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Rektangel med rundade hörn 9">
            <a:extLst>
              <a:ext uri="{FF2B5EF4-FFF2-40B4-BE49-F238E27FC236}">
                <a16:creationId xmlns:a16="http://schemas.microsoft.com/office/drawing/2014/main" id="{8C524EF7-75E2-9FEE-B648-8CF3BC9FDB53}"/>
              </a:ext>
            </a:extLst>
          </p:cNvPr>
          <p:cNvSpPr/>
          <p:nvPr/>
        </p:nvSpPr>
        <p:spPr>
          <a:xfrm>
            <a:off x="7075014" y="446589"/>
            <a:ext cx="3507811" cy="6001712"/>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29E737F0-C81A-56A8-3631-ADB257148C61}"/>
              </a:ext>
            </a:extLst>
          </p:cNvPr>
          <p:cNvSpPr/>
          <p:nvPr/>
        </p:nvSpPr>
        <p:spPr>
          <a:xfrm rot="5400000">
            <a:off x="9670577" y="33975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riangel 11">
            <a:extLst>
              <a:ext uri="{FF2B5EF4-FFF2-40B4-BE49-F238E27FC236}">
                <a16:creationId xmlns:a16="http://schemas.microsoft.com/office/drawing/2014/main" id="{022218E8-E660-0698-1767-AB9B47D86495}"/>
              </a:ext>
            </a:extLst>
          </p:cNvPr>
          <p:cNvSpPr/>
          <p:nvPr/>
        </p:nvSpPr>
        <p:spPr>
          <a:xfrm rot="16200000">
            <a:off x="7788153" y="6341466"/>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 name="Grupp 12">
            <a:extLst>
              <a:ext uri="{FF2B5EF4-FFF2-40B4-BE49-F238E27FC236}">
                <a16:creationId xmlns:a16="http://schemas.microsoft.com/office/drawing/2014/main" id="{DF1119EA-D275-A73E-73EF-BBE9D30A59C6}"/>
              </a:ext>
            </a:extLst>
          </p:cNvPr>
          <p:cNvGrpSpPr/>
          <p:nvPr/>
        </p:nvGrpSpPr>
        <p:grpSpPr>
          <a:xfrm>
            <a:off x="9369094" y="2759849"/>
            <a:ext cx="2479486" cy="1578707"/>
            <a:chOff x="5835271" y="1685975"/>
            <a:chExt cx="2479486" cy="1578707"/>
          </a:xfrm>
        </p:grpSpPr>
        <p:sp>
          <p:nvSpPr>
            <p:cNvPr id="14" name="Rektangel med rundade hörn 13">
              <a:extLst>
                <a:ext uri="{FF2B5EF4-FFF2-40B4-BE49-F238E27FC236}">
                  <a16:creationId xmlns:a16="http://schemas.microsoft.com/office/drawing/2014/main" id="{37EC219D-9937-581D-EEFE-075214AB23EF}"/>
                </a:ext>
              </a:extLst>
            </p:cNvPr>
            <p:cNvSpPr/>
            <p:nvPr/>
          </p:nvSpPr>
          <p:spPr>
            <a:xfrm>
              <a:off x="5835271" y="1685975"/>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 14" descr="Förstoringsglas kontur">
              <a:extLst>
                <a:ext uri="{FF2B5EF4-FFF2-40B4-BE49-F238E27FC236}">
                  <a16:creationId xmlns:a16="http://schemas.microsoft.com/office/drawing/2014/main" id="{1366CFE8-8292-B0B4-77D7-870E777C338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816569" y="1824420"/>
              <a:ext cx="525117" cy="525117"/>
            </a:xfrm>
            <a:prstGeom prst="rect">
              <a:avLst/>
            </a:prstGeom>
          </p:spPr>
        </p:pic>
        <p:sp>
          <p:nvSpPr>
            <p:cNvPr id="16" name="textruta 15">
              <a:extLst>
                <a:ext uri="{FF2B5EF4-FFF2-40B4-BE49-F238E27FC236}">
                  <a16:creationId xmlns:a16="http://schemas.microsoft.com/office/drawing/2014/main" id="{116065CB-3A77-951A-FFC6-5440F1544E3E}"/>
                </a:ext>
              </a:extLst>
            </p:cNvPr>
            <p:cNvSpPr txBox="1"/>
            <p:nvPr/>
          </p:nvSpPr>
          <p:spPr>
            <a:xfrm>
              <a:off x="6066746" y="2452134"/>
              <a:ext cx="2024762" cy="4801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dirty="0">
                  <a:solidFill>
                    <a:srgbClr val="115E6B"/>
                  </a:solidFill>
                  <a:latin typeface="Figtree Medium" pitchFamily="2" charset="0"/>
                </a:rPr>
                <a:t>2</a:t>
              </a:r>
              <a:r>
                <a:rPr lang="sv-SE" sz="1400" kern="1200" dirty="0">
                  <a:solidFill>
                    <a:srgbClr val="115E6B"/>
                  </a:solidFill>
                  <a:latin typeface="Figtree Medium" pitchFamily="2" charset="0"/>
                </a:rPr>
                <a:t>. GAP-analys &amp; Handlingsplan</a:t>
              </a:r>
            </a:p>
          </p:txBody>
        </p:sp>
      </p:grpSp>
      <p:grpSp>
        <p:nvGrpSpPr>
          <p:cNvPr id="17" name="Grupp 16">
            <a:extLst>
              <a:ext uri="{FF2B5EF4-FFF2-40B4-BE49-F238E27FC236}">
                <a16:creationId xmlns:a16="http://schemas.microsoft.com/office/drawing/2014/main" id="{A45D71AC-AF1D-4CCF-05E5-D3C42A48D528}"/>
              </a:ext>
            </a:extLst>
          </p:cNvPr>
          <p:cNvGrpSpPr/>
          <p:nvPr/>
        </p:nvGrpSpPr>
        <p:grpSpPr>
          <a:xfrm>
            <a:off x="9343082" y="943999"/>
            <a:ext cx="2479486" cy="1578707"/>
            <a:chOff x="5835271" y="3586027"/>
            <a:chExt cx="2479486" cy="1578707"/>
          </a:xfrm>
        </p:grpSpPr>
        <p:sp>
          <p:nvSpPr>
            <p:cNvPr id="18" name="Rektangel med rundade hörn 17">
              <a:extLst>
                <a:ext uri="{FF2B5EF4-FFF2-40B4-BE49-F238E27FC236}">
                  <a16:creationId xmlns:a16="http://schemas.microsoft.com/office/drawing/2014/main" id="{BFD9B1F2-B5F3-AAE9-242E-395042D44AEB}"/>
                </a:ext>
              </a:extLst>
            </p:cNvPr>
            <p:cNvSpPr/>
            <p:nvPr/>
          </p:nvSpPr>
          <p:spPr>
            <a:xfrm>
              <a:off x="5835271" y="3586027"/>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1DA20A2B-A5CC-D5D4-2178-0D41F34C8901}"/>
                </a:ext>
              </a:extLst>
            </p:cNvPr>
            <p:cNvSpPr txBox="1"/>
            <p:nvPr/>
          </p:nvSpPr>
          <p:spPr>
            <a:xfrm>
              <a:off x="6058083" y="4293572"/>
              <a:ext cx="2024763" cy="674031"/>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1. Gemensamma arbetssätt: Standard &amp; guider</a:t>
              </a:r>
            </a:p>
          </p:txBody>
        </p:sp>
        <p:pic>
          <p:nvPicPr>
            <p:cNvPr id="20" name="Bild 19" descr="Kompass kontur">
              <a:extLst>
                <a:ext uri="{FF2B5EF4-FFF2-40B4-BE49-F238E27FC236}">
                  <a16:creationId xmlns:a16="http://schemas.microsoft.com/office/drawing/2014/main" id="{98016E8F-60A1-DCC3-593F-9E0515033FF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07906" y="3707798"/>
              <a:ext cx="525116" cy="525116"/>
            </a:xfrm>
            <a:prstGeom prst="rect">
              <a:avLst/>
            </a:prstGeom>
          </p:spPr>
        </p:pic>
      </p:grpSp>
      <p:grpSp>
        <p:nvGrpSpPr>
          <p:cNvPr id="21" name="Grupp 20">
            <a:extLst>
              <a:ext uri="{FF2B5EF4-FFF2-40B4-BE49-F238E27FC236}">
                <a16:creationId xmlns:a16="http://schemas.microsoft.com/office/drawing/2014/main" id="{CF6F4108-507A-D06C-FA41-9DC2FBFB8D22}"/>
              </a:ext>
            </a:extLst>
          </p:cNvPr>
          <p:cNvGrpSpPr/>
          <p:nvPr/>
        </p:nvGrpSpPr>
        <p:grpSpPr>
          <a:xfrm>
            <a:off x="5817755" y="3639083"/>
            <a:ext cx="2479486" cy="1578707"/>
            <a:chOff x="9319000" y="2810611"/>
            <a:chExt cx="2479486" cy="1578707"/>
          </a:xfrm>
        </p:grpSpPr>
        <p:sp>
          <p:nvSpPr>
            <p:cNvPr id="22" name="Rektangel med rundade hörn 21">
              <a:extLst>
                <a:ext uri="{FF2B5EF4-FFF2-40B4-BE49-F238E27FC236}">
                  <a16:creationId xmlns:a16="http://schemas.microsoft.com/office/drawing/2014/main" id="{49A2C012-4902-4BD4-B4A3-921E77DAABCB}"/>
                </a:ext>
              </a:extLst>
            </p:cNvPr>
            <p:cNvSpPr/>
            <p:nvPr/>
          </p:nvSpPr>
          <p:spPr>
            <a:xfrm>
              <a:off x="9319000" y="2810611"/>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3" name="Bild 22" descr="Kundrecension kontur">
              <a:extLst>
                <a:ext uri="{FF2B5EF4-FFF2-40B4-BE49-F238E27FC236}">
                  <a16:creationId xmlns:a16="http://schemas.microsoft.com/office/drawing/2014/main" id="{57206805-9D03-EBB7-37D7-008FE8AC525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27753" y="2955068"/>
              <a:ext cx="525117" cy="525117"/>
            </a:xfrm>
            <a:prstGeom prst="rect">
              <a:avLst/>
            </a:prstGeom>
          </p:spPr>
        </p:pic>
        <p:sp>
          <p:nvSpPr>
            <p:cNvPr id="24" name="textruta 23">
              <a:extLst>
                <a:ext uri="{FF2B5EF4-FFF2-40B4-BE49-F238E27FC236}">
                  <a16:creationId xmlns:a16="http://schemas.microsoft.com/office/drawing/2014/main" id="{01BE760D-0F55-FF65-2933-412F3C1BFFE4}"/>
                </a:ext>
              </a:extLst>
            </p:cNvPr>
            <p:cNvSpPr txBox="1"/>
            <p:nvPr/>
          </p:nvSpPr>
          <p:spPr>
            <a:xfrm>
              <a:off x="9588463" y="3582782"/>
              <a:ext cx="2003696"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4. Erfarenhetsutbyte</a:t>
              </a:r>
            </a:p>
          </p:txBody>
        </p:sp>
      </p:grpSp>
      <p:grpSp>
        <p:nvGrpSpPr>
          <p:cNvPr id="25" name="Grupp 24">
            <a:extLst>
              <a:ext uri="{FF2B5EF4-FFF2-40B4-BE49-F238E27FC236}">
                <a16:creationId xmlns:a16="http://schemas.microsoft.com/office/drawing/2014/main" id="{0CD546AA-382B-9A2D-A670-6ABB97843543}"/>
              </a:ext>
            </a:extLst>
          </p:cNvPr>
          <p:cNvGrpSpPr/>
          <p:nvPr/>
        </p:nvGrpSpPr>
        <p:grpSpPr>
          <a:xfrm>
            <a:off x="5818999" y="1719254"/>
            <a:ext cx="2479486" cy="1578707"/>
            <a:chOff x="9356011" y="4689196"/>
            <a:chExt cx="2479486" cy="1578707"/>
          </a:xfrm>
        </p:grpSpPr>
        <p:sp>
          <p:nvSpPr>
            <p:cNvPr id="26" name="Rektangel med rundade hörn 25">
              <a:extLst>
                <a:ext uri="{FF2B5EF4-FFF2-40B4-BE49-F238E27FC236}">
                  <a16:creationId xmlns:a16="http://schemas.microsoft.com/office/drawing/2014/main" id="{40881070-6B70-8530-19DE-B1A6CEA7A8FD}"/>
                </a:ext>
              </a:extLst>
            </p:cNvPr>
            <p:cNvSpPr/>
            <p:nvPr/>
          </p:nvSpPr>
          <p:spPr>
            <a:xfrm>
              <a:off x="9356011" y="468919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 26" descr="Lista kontur">
              <a:extLst>
                <a:ext uri="{FF2B5EF4-FFF2-40B4-BE49-F238E27FC236}">
                  <a16:creationId xmlns:a16="http://schemas.microsoft.com/office/drawing/2014/main" id="{595B4006-3452-E836-0845-BA6E783AA53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45070" y="4850381"/>
              <a:ext cx="525117" cy="525117"/>
            </a:xfrm>
            <a:prstGeom prst="rect">
              <a:avLst/>
            </a:prstGeom>
          </p:spPr>
        </p:pic>
        <p:sp>
          <p:nvSpPr>
            <p:cNvPr id="28" name="textruta 27">
              <a:extLst>
                <a:ext uri="{FF2B5EF4-FFF2-40B4-BE49-F238E27FC236}">
                  <a16:creationId xmlns:a16="http://schemas.microsoft.com/office/drawing/2014/main" id="{CAD31669-E426-B6A1-31A2-848657599D15}"/>
                </a:ext>
              </a:extLst>
            </p:cNvPr>
            <p:cNvSpPr txBox="1"/>
            <p:nvPr/>
          </p:nvSpPr>
          <p:spPr>
            <a:xfrm>
              <a:off x="9534284" y="5478549"/>
              <a:ext cx="2146689"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5. Uppföljning via enkät</a:t>
              </a:r>
            </a:p>
          </p:txBody>
        </p:sp>
      </p:grpSp>
      <p:grpSp>
        <p:nvGrpSpPr>
          <p:cNvPr id="29" name="Grupp 28">
            <a:extLst>
              <a:ext uri="{FF2B5EF4-FFF2-40B4-BE49-F238E27FC236}">
                <a16:creationId xmlns:a16="http://schemas.microsoft.com/office/drawing/2014/main" id="{410C26C8-2FE1-3CBD-BF0C-25D04686614B}"/>
              </a:ext>
            </a:extLst>
          </p:cNvPr>
          <p:cNvGrpSpPr/>
          <p:nvPr/>
        </p:nvGrpSpPr>
        <p:grpSpPr>
          <a:xfrm>
            <a:off x="9333469" y="4575700"/>
            <a:ext cx="2479486" cy="1578707"/>
            <a:chOff x="9314943" y="932026"/>
            <a:chExt cx="2479486" cy="1578707"/>
          </a:xfrm>
        </p:grpSpPr>
        <p:sp>
          <p:nvSpPr>
            <p:cNvPr id="30" name="Rektangel med rundade hörn 29">
              <a:extLst>
                <a:ext uri="{FF2B5EF4-FFF2-40B4-BE49-F238E27FC236}">
                  <a16:creationId xmlns:a16="http://schemas.microsoft.com/office/drawing/2014/main" id="{E5AEC439-3320-60B9-8B9C-15FFDD7CB6CA}"/>
                </a:ext>
              </a:extLst>
            </p:cNvPr>
            <p:cNvSpPr/>
            <p:nvPr/>
          </p:nvSpPr>
          <p:spPr>
            <a:xfrm>
              <a:off x="9314943" y="932026"/>
              <a:ext cx="2479486" cy="1578707"/>
            </a:xfrm>
            <a:prstGeom prst="roundRect">
              <a:avLst/>
            </a:prstGeom>
            <a:solidFill>
              <a:srgbClr val="F3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46E06340-AD24-5C3B-16DC-83EAADB8F78A}"/>
                </a:ext>
              </a:extLst>
            </p:cNvPr>
            <p:cNvSpPr txBox="1"/>
            <p:nvPr/>
          </p:nvSpPr>
          <p:spPr>
            <a:xfrm>
              <a:off x="9618966" y="1662482"/>
              <a:ext cx="1942691" cy="286232"/>
            </a:xfrm>
            <a:prstGeom prst="rect">
              <a:avLst/>
            </a:prstGeom>
            <a:noFill/>
          </p:spPr>
          <p:txBody>
            <a:bodyPr wrap="square" rtlCol="0">
              <a:spAutoFit/>
            </a:bodyPr>
            <a:lstStyle/>
            <a:p>
              <a:pPr marL="0" lvl="0" indent="0" algn="ctr" defTabSz="666750">
                <a:lnSpc>
                  <a:spcPct val="90000"/>
                </a:lnSpc>
                <a:spcBef>
                  <a:spcPct val="0"/>
                </a:spcBef>
                <a:spcAft>
                  <a:spcPct val="35000"/>
                </a:spcAft>
                <a:buNone/>
              </a:pPr>
              <a:r>
                <a:rPr lang="sv-SE" sz="1400" kern="1200" dirty="0">
                  <a:solidFill>
                    <a:srgbClr val="115E6B"/>
                  </a:solidFill>
                  <a:latin typeface="Figtree Medium" pitchFamily="2" charset="0"/>
                </a:rPr>
                <a:t>3. Implementering</a:t>
              </a:r>
            </a:p>
          </p:txBody>
        </p:sp>
        <p:pic>
          <p:nvPicPr>
            <p:cNvPr id="32" name="Bild 31" descr="Märkesfäste1 kontur">
              <a:extLst>
                <a:ext uri="{FF2B5EF4-FFF2-40B4-BE49-F238E27FC236}">
                  <a16:creationId xmlns:a16="http://schemas.microsoft.com/office/drawing/2014/main" id="{4A071728-A413-909B-39CF-A8D41A88A4D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27753" y="1035731"/>
              <a:ext cx="525117" cy="525117"/>
            </a:xfrm>
            <a:prstGeom prst="rect">
              <a:avLst/>
            </a:prstGeom>
          </p:spPr>
        </p:pic>
      </p:grpSp>
    </p:spTree>
    <p:extLst>
      <p:ext uri="{BB962C8B-B14F-4D97-AF65-F5344CB8AC3E}">
        <p14:creationId xmlns:p14="http://schemas.microsoft.com/office/powerpoint/2010/main" val="14792035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plementeringsprocess liggande">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8" name="Rektangel med rundade hörn 7">
            <a:extLst>
              <a:ext uri="{FF2B5EF4-FFF2-40B4-BE49-F238E27FC236}">
                <a16:creationId xmlns:a16="http://schemas.microsoft.com/office/drawing/2014/main" id="{F1D52E6C-19C2-7A37-5FC1-8B43F0DF596D}"/>
              </a:ext>
            </a:extLst>
          </p:cNvPr>
          <p:cNvSpPr/>
          <p:nvPr/>
        </p:nvSpPr>
        <p:spPr>
          <a:xfrm>
            <a:off x="554587" y="3919796"/>
            <a:ext cx="11059338" cy="2094869"/>
          </a:xfrm>
          <a:prstGeom prst="roundRect">
            <a:avLst/>
          </a:prstGeom>
          <a:noFill/>
          <a:ln w="25400">
            <a:solidFill>
              <a:srgbClr val="AF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2E2CA343-2B96-DFC3-61D2-7C0732022169}"/>
              </a:ext>
            </a:extLst>
          </p:cNvPr>
          <p:cNvSpPr txBox="1"/>
          <p:nvPr/>
        </p:nvSpPr>
        <p:spPr>
          <a:xfrm>
            <a:off x="1240426" y="2840421"/>
            <a:ext cx="2400230" cy="45243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1. Gemensamma arbetssätt: Standard &amp; guider</a:t>
            </a:r>
          </a:p>
        </p:txBody>
      </p:sp>
      <p:pic>
        <p:nvPicPr>
          <p:cNvPr id="33" name="Bild 32" descr="Kompass kontur">
            <a:extLst>
              <a:ext uri="{FF2B5EF4-FFF2-40B4-BE49-F238E27FC236}">
                <a16:creationId xmlns:a16="http://schemas.microsoft.com/office/drawing/2014/main" id="{14571DA5-D646-E56E-17B5-6311D0AFA9D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240426" y="2212707"/>
            <a:ext cx="525116" cy="525116"/>
          </a:xfrm>
          <a:prstGeom prst="rect">
            <a:avLst/>
          </a:prstGeom>
        </p:spPr>
      </p:pic>
      <p:pic>
        <p:nvPicPr>
          <p:cNvPr id="34" name="Bild 33" descr="Lista kontur">
            <a:extLst>
              <a:ext uri="{FF2B5EF4-FFF2-40B4-BE49-F238E27FC236}">
                <a16:creationId xmlns:a16="http://schemas.microsoft.com/office/drawing/2014/main" id="{8441D2B9-7DBF-310F-31FD-14D0E14C4DC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15539" y="4304742"/>
            <a:ext cx="525117" cy="525117"/>
          </a:xfrm>
          <a:prstGeom prst="rect">
            <a:avLst/>
          </a:prstGeom>
        </p:spPr>
      </p:pic>
      <p:pic>
        <p:nvPicPr>
          <p:cNvPr id="35" name="Bild 34" descr="Kundrecension kontur">
            <a:extLst>
              <a:ext uri="{FF2B5EF4-FFF2-40B4-BE49-F238E27FC236}">
                <a16:creationId xmlns:a16="http://schemas.microsoft.com/office/drawing/2014/main" id="{A2DA5C4E-A9C6-7B8F-99E9-540A9781B7E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68556" y="4296996"/>
            <a:ext cx="525117" cy="525117"/>
          </a:xfrm>
          <a:prstGeom prst="rect">
            <a:avLst/>
          </a:prstGeom>
        </p:spPr>
      </p:pic>
      <p:pic>
        <p:nvPicPr>
          <p:cNvPr id="36" name="Bild 35" descr="Förstoringsglas kontur">
            <a:extLst>
              <a:ext uri="{FF2B5EF4-FFF2-40B4-BE49-F238E27FC236}">
                <a16:creationId xmlns:a16="http://schemas.microsoft.com/office/drawing/2014/main" id="{11F22FB1-666D-1ED9-6B21-B2A79E7734C1}"/>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02631" y="2212707"/>
            <a:ext cx="525117" cy="525117"/>
          </a:xfrm>
          <a:prstGeom prst="rect">
            <a:avLst/>
          </a:prstGeom>
        </p:spPr>
      </p:pic>
      <p:sp>
        <p:nvSpPr>
          <p:cNvPr id="37" name="textruta 36">
            <a:extLst>
              <a:ext uri="{FF2B5EF4-FFF2-40B4-BE49-F238E27FC236}">
                <a16:creationId xmlns:a16="http://schemas.microsoft.com/office/drawing/2014/main" id="{E4AE02DD-F24B-1F85-EA8A-463445899295}"/>
              </a:ext>
            </a:extLst>
          </p:cNvPr>
          <p:cNvSpPr txBox="1"/>
          <p:nvPr/>
        </p:nvSpPr>
        <p:spPr>
          <a:xfrm>
            <a:off x="5102631" y="2840421"/>
            <a:ext cx="2400230" cy="45243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dirty="0">
                <a:solidFill>
                  <a:srgbClr val="115E6B"/>
                </a:solidFill>
                <a:latin typeface="Figtree Medium" pitchFamily="2" charset="0"/>
              </a:rPr>
              <a:t>2</a:t>
            </a:r>
            <a:r>
              <a:rPr lang="sv-SE" sz="1300" kern="1200" dirty="0">
                <a:solidFill>
                  <a:srgbClr val="115E6B"/>
                </a:solidFill>
                <a:latin typeface="Figtree Medium" pitchFamily="2" charset="0"/>
              </a:rPr>
              <a:t>. GAP-analys &amp; Handlingsplan</a:t>
            </a:r>
          </a:p>
        </p:txBody>
      </p:sp>
      <p:sp>
        <p:nvSpPr>
          <p:cNvPr id="38" name="textruta 37">
            <a:extLst>
              <a:ext uri="{FF2B5EF4-FFF2-40B4-BE49-F238E27FC236}">
                <a16:creationId xmlns:a16="http://schemas.microsoft.com/office/drawing/2014/main" id="{AB9ECA78-A831-87D9-1413-DA68AD4F54CF}"/>
              </a:ext>
            </a:extLst>
          </p:cNvPr>
          <p:cNvSpPr txBox="1"/>
          <p:nvPr/>
        </p:nvSpPr>
        <p:spPr>
          <a:xfrm>
            <a:off x="8802270" y="2839458"/>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3. Implementering</a:t>
            </a:r>
          </a:p>
        </p:txBody>
      </p:sp>
      <p:pic>
        <p:nvPicPr>
          <p:cNvPr id="39" name="Bild 38" descr="Märkesfäste1 kontur">
            <a:extLst>
              <a:ext uri="{FF2B5EF4-FFF2-40B4-BE49-F238E27FC236}">
                <a16:creationId xmlns:a16="http://schemas.microsoft.com/office/drawing/2014/main" id="{36006B24-5F6B-7166-280D-EF48DBDCB1A6}"/>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02270" y="2212707"/>
            <a:ext cx="525117" cy="525117"/>
          </a:xfrm>
          <a:prstGeom prst="rect">
            <a:avLst/>
          </a:prstGeom>
        </p:spPr>
      </p:pic>
      <p:sp>
        <p:nvSpPr>
          <p:cNvPr id="40" name="textruta 39">
            <a:extLst>
              <a:ext uri="{FF2B5EF4-FFF2-40B4-BE49-F238E27FC236}">
                <a16:creationId xmlns:a16="http://schemas.microsoft.com/office/drawing/2014/main" id="{52FA6830-0D84-09E6-DB48-C05C3B49E9D5}"/>
              </a:ext>
            </a:extLst>
          </p:cNvPr>
          <p:cNvSpPr txBox="1"/>
          <p:nvPr/>
        </p:nvSpPr>
        <p:spPr>
          <a:xfrm>
            <a:off x="6916007" y="4924710"/>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4. Erfarenhetsutbyte</a:t>
            </a:r>
          </a:p>
        </p:txBody>
      </p:sp>
      <p:sp>
        <p:nvSpPr>
          <p:cNvPr id="41" name="textruta 40">
            <a:extLst>
              <a:ext uri="{FF2B5EF4-FFF2-40B4-BE49-F238E27FC236}">
                <a16:creationId xmlns:a16="http://schemas.microsoft.com/office/drawing/2014/main" id="{71460F4E-6880-9539-9FBE-FFB0D4731B78}"/>
              </a:ext>
            </a:extLst>
          </p:cNvPr>
          <p:cNvSpPr txBox="1"/>
          <p:nvPr/>
        </p:nvSpPr>
        <p:spPr>
          <a:xfrm>
            <a:off x="3115539" y="4932910"/>
            <a:ext cx="2400230" cy="272382"/>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sv-SE" sz="1300" kern="1200" dirty="0">
                <a:solidFill>
                  <a:srgbClr val="115E6B"/>
                </a:solidFill>
                <a:latin typeface="Figtree Medium" pitchFamily="2" charset="0"/>
              </a:rPr>
              <a:t>5. Uppföljning via enkät</a:t>
            </a:r>
          </a:p>
        </p:txBody>
      </p:sp>
      <p:sp>
        <p:nvSpPr>
          <p:cNvPr id="42" name="textruta 41">
            <a:extLst>
              <a:ext uri="{FF2B5EF4-FFF2-40B4-BE49-F238E27FC236}">
                <a16:creationId xmlns:a16="http://schemas.microsoft.com/office/drawing/2014/main" id="{3C59E94B-4393-34CC-76C1-7EA90665B49C}"/>
              </a:ext>
            </a:extLst>
          </p:cNvPr>
          <p:cNvSpPr txBox="1"/>
          <p:nvPr/>
        </p:nvSpPr>
        <p:spPr>
          <a:xfrm>
            <a:off x="1068125" y="835789"/>
            <a:ext cx="6740848" cy="1200329"/>
          </a:xfrm>
          <a:prstGeom prst="rect">
            <a:avLst/>
          </a:prstGeom>
          <a:noFill/>
        </p:spPr>
        <p:txBody>
          <a:bodyPr wrap="square" rtlCol="0">
            <a:spAutoFit/>
          </a:bodyPr>
          <a:lstStyle/>
          <a:p>
            <a:r>
              <a:rPr lang="sv-SE" sz="2400" dirty="0">
                <a:solidFill>
                  <a:srgbClr val="115E6B"/>
                </a:solidFill>
                <a:latin typeface="Larken ExtraBold" pitchFamily="2" charset="0"/>
              </a:rPr>
              <a:t>Medlemmarnas process för implementering och erfarenhetsutbyte av Håll Nollans gemensamma arbetssätt</a:t>
            </a:r>
          </a:p>
        </p:txBody>
      </p:sp>
      <p:grpSp>
        <p:nvGrpSpPr>
          <p:cNvPr id="43" name="Grupp 42">
            <a:extLst>
              <a:ext uri="{FF2B5EF4-FFF2-40B4-BE49-F238E27FC236}">
                <a16:creationId xmlns:a16="http://schemas.microsoft.com/office/drawing/2014/main" id="{40B791AD-3856-329A-BF3D-706EA6BBBB34}"/>
              </a:ext>
            </a:extLst>
          </p:cNvPr>
          <p:cNvGrpSpPr/>
          <p:nvPr/>
        </p:nvGrpSpPr>
        <p:grpSpPr>
          <a:xfrm>
            <a:off x="1145832" y="2918565"/>
            <a:ext cx="189185" cy="1093076"/>
            <a:chOff x="1145832" y="2918565"/>
            <a:chExt cx="189185" cy="1093076"/>
          </a:xfrm>
        </p:grpSpPr>
        <p:cxnSp>
          <p:nvCxnSpPr>
            <p:cNvPr id="44" name="Rak 43">
              <a:extLst>
                <a:ext uri="{FF2B5EF4-FFF2-40B4-BE49-F238E27FC236}">
                  <a16:creationId xmlns:a16="http://schemas.microsoft.com/office/drawing/2014/main" id="{7073F493-DEE1-0779-FFD2-803587D6FD51}"/>
                </a:ext>
              </a:extLst>
            </p:cNvPr>
            <p:cNvCxnSpPr>
              <a:cxnSpLocks/>
            </p:cNvCxnSpPr>
            <p:nvPr/>
          </p:nvCxnSpPr>
          <p:spPr>
            <a:xfrm>
              <a:off x="1240424"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5" name="Ellips 44">
              <a:extLst>
                <a:ext uri="{FF2B5EF4-FFF2-40B4-BE49-F238E27FC236}">
                  <a16:creationId xmlns:a16="http://schemas.microsoft.com/office/drawing/2014/main" id="{5C64319C-5237-4484-9644-F792BBE8815F}"/>
                </a:ext>
              </a:extLst>
            </p:cNvPr>
            <p:cNvSpPr/>
            <p:nvPr/>
          </p:nvSpPr>
          <p:spPr>
            <a:xfrm>
              <a:off x="1145832"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5DDD8C06-AA76-84AC-8E65-F7E402C037FF}"/>
              </a:ext>
            </a:extLst>
          </p:cNvPr>
          <p:cNvGrpSpPr/>
          <p:nvPr/>
        </p:nvGrpSpPr>
        <p:grpSpPr>
          <a:xfrm>
            <a:off x="4991980" y="2918565"/>
            <a:ext cx="189185" cy="1093076"/>
            <a:chOff x="4991980" y="2918565"/>
            <a:chExt cx="189185" cy="1093076"/>
          </a:xfrm>
        </p:grpSpPr>
        <p:cxnSp>
          <p:nvCxnSpPr>
            <p:cNvPr id="47" name="Rak 46">
              <a:extLst>
                <a:ext uri="{FF2B5EF4-FFF2-40B4-BE49-F238E27FC236}">
                  <a16:creationId xmlns:a16="http://schemas.microsoft.com/office/drawing/2014/main" id="{15958069-A7BA-7470-4C80-C791597CF05B}"/>
                </a:ext>
              </a:extLst>
            </p:cNvPr>
            <p:cNvCxnSpPr>
              <a:cxnSpLocks/>
            </p:cNvCxnSpPr>
            <p:nvPr/>
          </p:nvCxnSpPr>
          <p:spPr>
            <a:xfrm>
              <a:off x="508657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48" name="Ellips 47">
              <a:extLst>
                <a:ext uri="{FF2B5EF4-FFF2-40B4-BE49-F238E27FC236}">
                  <a16:creationId xmlns:a16="http://schemas.microsoft.com/office/drawing/2014/main" id="{EEAB7566-91FA-CAB6-9FA7-440CB63A207F}"/>
                </a:ext>
              </a:extLst>
            </p:cNvPr>
            <p:cNvSpPr/>
            <p:nvPr/>
          </p:nvSpPr>
          <p:spPr>
            <a:xfrm>
              <a:off x="499198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70C06817-6F9E-A777-13C0-7CFAF09D0860}"/>
              </a:ext>
            </a:extLst>
          </p:cNvPr>
          <p:cNvGrpSpPr/>
          <p:nvPr/>
        </p:nvGrpSpPr>
        <p:grpSpPr>
          <a:xfrm>
            <a:off x="8712640" y="2918565"/>
            <a:ext cx="189185" cy="1093076"/>
            <a:chOff x="8712640" y="2918565"/>
            <a:chExt cx="189185" cy="1093076"/>
          </a:xfrm>
        </p:grpSpPr>
        <p:cxnSp>
          <p:nvCxnSpPr>
            <p:cNvPr id="50" name="Rak 49">
              <a:extLst>
                <a:ext uri="{FF2B5EF4-FFF2-40B4-BE49-F238E27FC236}">
                  <a16:creationId xmlns:a16="http://schemas.microsoft.com/office/drawing/2014/main" id="{C28C6600-5278-C680-86E9-3BC09EC31378}"/>
                </a:ext>
              </a:extLst>
            </p:cNvPr>
            <p:cNvCxnSpPr>
              <a:cxnSpLocks/>
            </p:cNvCxnSpPr>
            <p:nvPr/>
          </p:nvCxnSpPr>
          <p:spPr>
            <a:xfrm>
              <a:off x="8807232" y="2918565"/>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1" name="Ellips 50">
              <a:extLst>
                <a:ext uri="{FF2B5EF4-FFF2-40B4-BE49-F238E27FC236}">
                  <a16:creationId xmlns:a16="http://schemas.microsoft.com/office/drawing/2014/main" id="{AADA6BDA-F9B1-FEDA-AB95-2244C7C2847B}"/>
                </a:ext>
              </a:extLst>
            </p:cNvPr>
            <p:cNvSpPr/>
            <p:nvPr/>
          </p:nvSpPr>
          <p:spPr>
            <a:xfrm>
              <a:off x="8712640" y="3822456"/>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2" name="Triangel 51">
            <a:extLst>
              <a:ext uri="{FF2B5EF4-FFF2-40B4-BE49-F238E27FC236}">
                <a16:creationId xmlns:a16="http://schemas.microsoft.com/office/drawing/2014/main" id="{5489432F-59FC-3268-B7E0-BA4946B76559}"/>
              </a:ext>
            </a:extLst>
          </p:cNvPr>
          <p:cNvSpPr/>
          <p:nvPr/>
        </p:nvSpPr>
        <p:spPr>
          <a:xfrm rot="16200000">
            <a:off x="1486682" y="5904023"/>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riangel 52">
            <a:extLst>
              <a:ext uri="{FF2B5EF4-FFF2-40B4-BE49-F238E27FC236}">
                <a16:creationId xmlns:a16="http://schemas.microsoft.com/office/drawing/2014/main" id="{9C3B1C8C-110A-D9FF-E193-F1F91B8E1995}"/>
              </a:ext>
            </a:extLst>
          </p:cNvPr>
          <p:cNvSpPr/>
          <p:nvPr/>
        </p:nvSpPr>
        <p:spPr>
          <a:xfrm rot="5400000">
            <a:off x="10063124" y="3815711"/>
            <a:ext cx="360793" cy="213668"/>
          </a:xfrm>
          <a:prstGeom prst="triangle">
            <a:avLst/>
          </a:prstGeom>
          <a:solidFill>
            <a:srgbClr val="AFA9A8"/>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4" name="Grupp 53">
            <a:extLst>
              <a:ext uri="{FF2B5EF4-FFF2-40B4-BE49-F238E27FC236}">
                <a16:creationId xmlns:a16="http://schemas.microsoft.com/office/drawing/2014/main" id="{A8FE999A-4879-CA1A-04BF-BEFB675F5311}"/>
              </a:ext>
            </a:extLst>
          </p:cNvPr>
          <p:cNvGrpSpPr/>
          <p:nvPr/>
        </p:nvGrpSpPr>
        <p:grpSpPr>
          <a:xfrm>
            <a:off x="3025414" y="4999613"/>
            <a:ext cx="189185" cy="1093076"/>
            <a:chOff x="3025414" y="4999613"/>
            <a:chExt cx="189185" cy="1093076"/>
          </a:xfrm>
        </p:grpSpPr>
        <p:cxnSp>
          <p:nvCxnSpPr>
            <p:cNvPr id="55" name="Rak 54">
              <a:extLst>
                <a:ext uri="{FF2B5EF4-FFF2-40B4-BE49-F238E27FC236}">
                  <a16:creationId xmlns:a16="http://schemas.microsoft.com/office/drawing/2014/main" id="{75C1CAAE-1956-EC92-97A0-5745ECB0A4F0}"/>
                </a:ext>
              </a:extLst>
            </p:cNvPr>
            <p:cNvCxnSpPr>
              <a:cxnSpLocks/>
            </p:cNvCxnSpPr>
            <p:nvPr/>
          </p:nvCxnSpPr>
          <p:spPr>
            <a:xfrm>
              <a:off x="3120006"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B7E7DA32-ADDF-8114-E113-16EA95B2FBAF}"/>
                </a:ext>
              </a:extLst>
            </p:cNvPr>
            <p:cNvSpPr/>
            <p:nvPr/>
          </p:nvSpPr>
          <p:spPr>
            <a:xfrm>
              <a:off x="3025414"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7" name="Grupp 56">
            <a:extLst>
              <a:ext uri="{FF2B5EF4-FFF2-40B4-BE49-F238E27FC236}">
                <a16:creationId xmlns:a16="http://schemas.microsoft.com/office/drawing/2014/main" id="{440B3C6B-170A-36EE-6AF9-7CB1E3FA6E7E}"/>
              </a:ext>
            </a:extLst>
          </p:cNvPr>
          <p:cNvGrpSpPr/>
          <p:nvPr/>
        </p:nvGrpSpPr>
        <p:grpSpPr>
          <a:xfrm>
            <a:off x="6830159" y="4999613"/>
            <a:ext cx="189185" cy="1093076"/>
            <a:chOff x="6830159" y="4999613"/>
            <a:chExt cx="189185" cy="1093076"/>
          </a:xfrm>
        </p:grpSpPr>
        <p:cxnSp>
          <p:nvCxnSpPr>
            <p:cNvPr id="58" name="Rak 57">
              <a:extLst>
                <a:ext uri="{FF2B5EF4-FFF2-40B4-BE49-F238E27FC236}">
                  <a16:creationId xmlns:a16="http://schemas.microsoft.com/office/drawing/2014/main" id="{C4CE4E4C-E1BB-D31F-2FAC-B99FAFDDB691}"/>
                </a:ext>
              </a:extLst>
            </p:cNvPr>
            <p:cNvCxnSpPr>
              <a:cxnSpLocks/>
            </p:cNvCxnSpPr>
            <p:nvPr/>
          </p:nvCxnSpPr>
          <p:spPr>
            <a:xfrm>
              <a:off x="6924751" y="4999613"/>
              <a:ext cx="0" cy="924911"/>
            </a:xfrm>
            <a:prstGeom prst="line">
              <a:avLst/>
            </a:prstGeom>
            <a:ln w="25400">
              <a:solidFill>
                <a:srgbClr val="00426D"/>
              </a:solidFill>
            </a:ln>
          </p:spPr>
          <p:style>
            <a:lnRef idx="1">
              <a:schemeClr val="accent1"/>
            </a:lnRef>
            <a:fillRef idx="0">
              <a:schemeClr val="accent1"/>
            </a:fillRef>
            <a:effectRef idx="0">
              <a:schemeClr val="accent1"/>
            </a:effectRef>
            <a:fontRef idx="minor">
              <a:schemeClr val="tx1"/>
            </a:fontRef>
          </p:style>
        </p:cxnSp>
        <p:sp>
          <p:nvSpPr>
            <p:cNvPr id="59" name="Ellips 58">
              <a:extLst>
                <a:ext uri="{FF2B5EF4-FFF2-40B4-BE49-F238E27FC236}">
                  <a16:creationId xmlns:a16="http://schemas.microsoft.com/office/drawing/2014/main" id="{D6D1E9A4-FF84-D268-A754-CF2B28FAE167}"/>
                </a:ext>
              </a:extLst>
            </p:cNvPr>
            <p:cNvSpPr/>
            <p:nvPr/>
          </p:nvSpPr>
          <p:spPr>
            <a:xfrm>
              <a:off x="6830159" y="5903504"/>
              <a:ext cx="189185" cy="189185"/>
            </a:xfrm>
            <a:prstGeom prst="ellipse">
              <a:avLst/>
            </a:prstGeom>
            <a:solidFill>
              <a:srgbClr val="004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8338911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278947125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Brödtext + Diagram">
    <p:bg>
      <p:bgRef idx="1001">
        <a:schemeClr val="bg2"/>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4502DF-7B4E-4373-A99E-72D28C68646B}" type="datetimeFigureOut">
              <a:rPr lang="sv-SE" smtClean="0"/>
              <a:t>2026-04-20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5CAE04F-F893-4FAB-8135-EF6A11A380DD}" type="slidenum">
              <a:rPr lang="sv-SE" smtClean="0"/>
              <a:t>‹#›</a:t>
            </a:fld>
            <a:endParaRPr lang="sv-SE"/>
          </a:p>
        </p:txBody>
      </p:sp>
      <p:sp>
        <p:nvSpPr>
          <p:cNvPr id="13" name="Platshållare för diagram 12">
            <a:extLst>
              <a:ext uri="{FF2B5EF4-FFF2-40B4-BE49-F238E27FC236}">
                <a16:creationId xmlns:a16="http://schemas.microsoft.com/office/drawing/2014/main" id="{C35FD6E7-8B90-D0F2-534F-650C934FF154}"/>
              </a:ext>
            </a:extLst>
          </p:cNvPr>
          <p:cNvSpPr>
            <a:spLocks noGrp="1"/>
          </p:cNvSpPr>
          <p:nvPr>
            <p:ph type="chart" sz="quarter" idx="13"/>
          </p:nvPr>
        </p:nvSpPr>
        <p:spPr>
          <a:xfrm>
            <a:off x="6342685" y="1489868"/>
            <a:ext cx="4237038" cy="3878263"/>
          </a:xfrm>
        </p:spPr>
        <p:txBody>
          <a:bodyPr/>
          <a:lstStyle/>
          <a:p>
            <a:r>
              <a:rPr lang="sv-SE"/>
              <a:t>Klicka på ikonen för att lägga till ett diagram</a:t>
            </a:r>
          </a:p>
        </p:txBody>
      </p:sp>
      <p:sp>
        <p:nvSpPr>
          <p:cNvPr id="12" name="Title 1">
            <a:extLst>
              <a:ext uri="{FF2B5EF4-FFF2-40B4-BE49-F238E27FC236}">
                <a16:creationId xmlns:a16="http://schemas.microsoft.com/office/drawing/2014/main" id="{E6F31C38-C72C-D6D6-6DA5-E61722CE51E5}"/>
              </a:ext>
            </a:extLst>
          </p:cNvPr>
          <p:cNvSpPr>
            <a:spLocks noGrp="1"/>
          </p:cNvSpPr>
          <p:nvPr>
            <p:ph type="title" hasCustomPrompt="1"/>
          </p:nvPr>
        </p:nvSpPr>
        <p:spPr>
          <a:xfrm>
            <a:off x="839787" y="760212"/>
            <a:ext cx="4680000" cy="892800"/>
          </a:xfrm>
        </p:spPr>
        <p:txBody>
          <a:bodyPr anchor="b"/>
          <a:lstStyle>
            <a:lvl1pPr>
              <a:lnSpc>
                <a:spcPct val="90000"/>
              </a:lnSpc>
              <a:defRPr sz="3200" b="0"/>
            </a:lvl1pPr>
          </a:lstStyle>
          <a:p>
            <a:r>
              <a:rPr lang="sv-SE" dirty="0"/>
              <a:t>Klicka här för att ändra på rubriken</a:t>
            </a:r>
            <a:endParaRPr lang="en-US" dirty="0"/>
          </a:p>
        </p:txBody>
      </p:sp>
      <p:sp>
        <p:nvSpPr>
          <p:cNvPr id="14" name="Text Placeholder 3">
            <a:extLst>
              <a:ext uri="{FF2B5EF4-FFF2-40B4-BE49-F238E27FC236}">
                <a16:creationId xmlns:a16="http://schemas.microsoft.com/office/drawing/2014/main" id="{89E0B39A-62F3-7B7E-B957-88F57160E099}"/>
              </a:ext>
            </a:extLst>
          </p:cNvPr>
          <p:cNvSpPr>
            <a:spLocks noGrp="1"/>
          </p:cNvSpPr>
          <p:nvPr>
            <p:ph type="body" sz="half" idx="2"/>
          </p:nvPr>
        </p:nvSpPr>
        <p:spPr>
          <a:xfrm>
            <a:off x="839788" y="1690720"/>
            <a:ext cx="4769275"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8367216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839787" y="760212"/>
            <a:ext cx="4680000" cy="892800"/>
          </a:xfrm>
        </p:spPr>
        <p:txBody>
          <a:bodyPr anchor="b"/>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839788" y="1690720"/>
            <a:ext cx="4679999"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20553235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ubrik/brödtext + Bild till vänster 2">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2"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7" name="Title 1">
            <a:extLst>
              <a:ext uri="{FF2B5EF4-FFF2-40B4-BE49-F238E27FC236}">
                <a16:creationId xmlns:a16="http://schemas.microsoft.com/office/drawing/2014/main" id="{2229F3F6-F97F-4BDE-792C-6ED1A755EC54}"/>
              </a:ext>
            </a:extLst>
          </p:cNvPr>
          <p:cNvSpPr>
            <a:spLocks noGrp="1"/>
          </p:cNvSpPr>
          <p:nvPr>
            <p:ph type="title" hasCustomPrompt="1"/>
          </p:nvPr>
        </p:nvSpPr>
        <p:spPr>
          <a:xfrm>
            <a:off x="6395761" y="760212"/>
            <a:ext cx="4680000" cy="892800"/>
          </a:xfrm>
        </p:spPr>
        <p:txBody>
          <a:bodyPr anchor="b"/>
          <a:lstStyle>
            <a:lvl1pPr>
              <a:lnSpc>
                <a:spcPct val="90000"/>
              </a:lnSpc>
              <a:defRPr sz="3200" b="0"/>
            </a:lvl1pPr>
          </a:lstStyle>
          <a:p>
            <a:r>
              <a:rPr lang="sv-SE" dirty="0"/>
              <a:t>Klicka här för att ändra rubriken</a:t>
            </a:r>
            <a:endParaRPr lang="en-US" dirty="0"/>
          </a:p>
        </p:txBody>
      </p:sp>
      <p:sp>
        <p:nvSpPr>
          <p:cNvPr id="9" name="Text Placeholder 3">
            <a:extLst>
              <a:ext uri="{FF2B5EF4-FFF2-40B4-BE49-F238E27FC236}">
                <a16:creationId xmlns:a16="http://schemas.microsoft.com/office/drawing/2014/main" id="{8C0C85AD-6ACC-5306-0224-2F51856421AB}"/>
              </a:ext>
            </a:extLst>
          </p:cNvPr>
          <p:cNvSpPr>
            <a:spLocks noGrp="1"/>
          </p:cNvSpPr>
          <p:nvPr>
            <p:ph type="body" sz="half" idx="2"/>
          </p:nvPr>
        </p:nvSpPr>
        <p:spPr>
          <a:xfrm>
            <a:off x="6395762" y="1690720"/>
            <a:ext cx="4679999" cy="3973633"/>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61427740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brödtext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3" name="Text Placeholder 2">
            <a:extLst>
              <a:ext uri="{FF2B5EF4-FFF2-40B4-BE49-F238E27FC236}">
                <a16:creationId xmlns:a16="http://schemas.microsoft.com/office/drawing/2014/main" id="{E48835B9-31C2-9ED1-31C4-FA0CE3639E98}"/>
              </a:ext>
            </a:extLst>
          </p:cNvPr>
          <p:cNvSpPr>
            <a:spLocks noGrp="1"/>
          </p:cNvSpPr>
          <p:nvPr>
            <p:ph type="body" idx="13" hasCustomPrompt="1"/>
          </p:nvPr>
        </p:nvSpPr>
        <p:spPr>
          <a:xfrm>
            <a:off x="6390861" y="5278259"/>
            <a:ext cx="2991855"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4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4" name="Title 1">
            <a:extLst>
              <a:ext uri="{FF2B5EF4-FFF2-40B4-BE49-F238E27FC236}">
                <a16:creationId xmlns:a16="http://schemas.microsoft.com/office/drawing/2014/main" id="{719AF020-7DED-E6AB-117D-F9FD4926D01A}"/>
              </a:ext>
            </a:extLst>
          </p:cNvPr>
          <p:cNvSpPr>
            <a:spLocks noGrp="1"/>
          </p:cNvSpPr>
          <p:nvPr>
            <p:ph type="title"/>
          </p:nvPr>
        </p:nvSpPr>
        <p:spPr>
          <a:xfrm>
            <a:off x="6390861" y="760211"/>
            <a:ext cx="4671390" cy="1431685"/>
          </a:xfrm>
        </p:spPr>
        <p:txBody>
          <a:bodyPr anchor="b"/>
          <a:lstStyle>
            <a:lvl1pPr>
              <a:lnSpc>
                <a:spcPct val="90000"/>
              </a:lnSpc>
              <a:defRPr sz="3200" b="0"/>
            </a:lvl1pPr>
          </a:lstStyle>
          <a:p>
            <a:r>
              <a:rPr lang="sv-SE"/>
              <a:t>Klicka här för att ändra mall för rubrikformat</a:t>
            </a:r>
            <a:endParaRPr lang="en-US" dirty="0"/>
          </a:p>
        </p:txBody>
      </p:sp>
      <p:sp>
        <p:nvSpPr>
          <p:cNvPr id="6" name="Text Placeholder 3">
            <a:extLst>
              <a:ext uri="{FF2B5EF4-FFF2-40B4-BE49-F238E27FC236}">
                <a16:creationId xmlns:a16="http://schemas.microsoft.com/office/drawing/2014/main" id="{DDAEE1B2-5E7D-ACB8-99ED-63DB841CDDDC}"/>
              </a:ext>
            </a:extLst>
          </p:cNvPr>
          <p:cNvSpPr>
            <a:spLocks noGrp="1"/>
          </p:cNvSpPr>
          <p:nvPr>
            <p:ph type="body" sz="half" idx="2"/>
          </p:nvPr>
        </p:nvSpPr>
        <p:spPr>
          <a:xfrm>
            <a:off x="6390861" y="2191898"/>
            <a:ext cx="4671390" cy="3086361"/>
          </a:xfrm>
        </p:spPr>
        <p:txBody>
          <a:bodyPr tIns="216000">
            <a:norm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33282777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ubrik + Punktlista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endParaRPr lang="sv-SE"/>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40336291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Punktlista + Bild till vänst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1375" y="0"/>
            <a:ext cx="5609061" cy="6857999"/>
          </a:xfrm>
          <a:noFill/>
        </p:spPr>
        <p:txBody>
          <a:bodyPr lIns="360000" rIns="90000" anchor="ctr" anchorCtr="0">
            <a:no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3" name="Content Placeholder 2">
            <a:extLst>
              <a:ext uri="{FF2B5EF4-FFF2-40B4-BE49-F238E27FC236}">
                <a16:creationId xmlns:a16="http://schemas.microsoft.com/office/drawing/2014/main" id="{BBF36103-3C7A-2C9E-E58D-A3FB5C87369E}"/>
              </a:ext>
            </a:extLst>
          </p:cNvPr>
          <p:cNvSpPr>
            <a:spLocks noGrp="1"/>
          </p:cNvSpPr>
          <p:nvPr>
            <p:ph idx="14" hasCustomPrompt="1"/>
          </p:nvPr>
        </p:nvSpPr>
        <p:spPr>
          <a:xfrm>
            <a:off x="6405838" y="2120348"/>
            <a:ext cx="4602131" cy="2830282"/>
          </a:xfrm>
        </p:spPr>
        <p:txBody>
          <a:bodyPr tIns="216000"/>
          <a:lstStyle>
            <a:lvl1pPr marL="216000" indent="-216000">
              <a:lnSpc>
                <a:spcPct val="100000"/>
              </a:lnSpc>
              <a:buFont typeface="Wingdings" pitchFamily="2" charset="2"/>
              <a:buChar char="§"/>
              <a:defRPr sz="16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06335E0E-423C-C5A8-F119-7559E202FEC9}"/>
              </a:ext>
            </a:extLst>
          </p:cNvPr>
          <p:cNvSpPr>
            <a:spLocks noGrp="1"/>
          </p:cNvSpPr>
          <p:nvPr>
            <p:ph type="title"/>
          </p:nvPr>
        </p:nvSpPr>
        <p:spPr>
          <a:xfrm>
            <a:off x="6407212" y="779074"/>
            <a:ext cx="4600757" cy="1341274"/>
          </a:xfrm>
        </p:spPr>
        <p:txBody>
          <a:bodyPr anchor="b"/>
          <a:lstStyle>
            <a:lvl1pPr>
              <a:lnSpc>
                <a:spcPct val="90000"/>
              </a:lnSpc>
              <a:defRPr sz="3200" b="0"/>
            </a:lvl1pPr>
          </a:lstStyle>
          <a:p>
            <a:r>
              <a:rPr lang="sv-SE"/>
              <a:t>Klicka här för att ändra mall för rubrikformat</a:t>
            </a:r>
            <a:endParaRPr lang="en-US" dirty="0"/>
          </a:p>
        </p:txBody>
      </p:sp>
    </p:spTree>
    <p:extLst>
      <p:ext uri="{BB962C8B-B14F-4D97-AF65-F5344CB8AC3E}">
        <p14:creationId xmlns:p14="http://schemas.microsoft.com/office/powerpoint/2010/main" val="35018224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Rubrik/brödtext + Bild till höger">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0" y="1"/>
            <a:ext cx="7878165" cy="6857999"/>
          </a:xfrm>
          <a:noFill/>
        </p:spPr>
        <p:txBody>
          <a:bodyPr lIns="360000" rIns="90000" anchor="ctr" anchorCtr="0">
            <a:normAutofit/>
          </a:bodyPr>
          <a:lstStyle>
            <a:lvl1pPr marL="0" indent="0" algn="l">
              <a:buNone/>
              <a:defRPr sz="16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05CAE04F-F893-4FAB-8135-EF6A11A380DD}" type="slidenum">
              <a:rPr lang="sv-SE" smtClean="0"/>
              <a:t>‹#›</a:t>
            </a:fld>
            <a:endParaRPr lang="sv-SE"/>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lvl1pPr>
              <a:defRPr>
                <a:solidFill>
                  <a:schemeClr val="bg1"/>
                </a:solidFill>
              </a:defRPr>
            </a:lvl1p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2" name="Rektangel 1">
            <a:extLst>
              <a:ext uri="{FF2B5EF4-FFF2-40B4-BE49-F238E27FC236}">
                <a16:creationId xmlns:a16="http://schemas.microsoft.com/office/drawing/2014/main" id="{57FBA471-F8B8-0971-53E6-97BB2075A68D}"/>
              </a:ext>
            </a:extLst>
          </p:cNvPr>
          <p:cNvSpPr/>
          <p:nvPr/>
        </p:nvSpPr>
        <p:spPr>
          <a:xfrm>
            <a:off x="7878165" y="0"/>
            <a:ext cx="431383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pic>
        <p:nvPicPr>
          <p:cNvPr id="3" name="Bildobjekt 2">
            <a:extLst>
              <a:ext uri="{FF2B5EF4-FFF2-40B4-BE49-F238E27FC236}">
                <a16:creationId xmlns:a16="http://schemas.microsoft.com/office/drawing/2014/main" id="{1DCA6831-C272-AC05-D6E2-8909395BBA8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
        <p:nvSpPr>
          <p:cNvPr id="6" name="Title 1">
            <a:extLst>
              <a:ext uri="{FF2B5EF4-FFF2-40B4-BE49-F238E27FC236}">
                <a16:creationId xmlns:a16="http://schemas.microsoft.com/office/drawing/2014/main" id="{A408AA2B-6357-19F6-2F79-B1FABE48F4D8}"/>
              </a:ext>
            </a:extLst>
          </p:cNvPr>
          <p:cNvSpPr>
            <a:spLocks noGrp="1"/>
          </p:cNvSpPr>
          <p:nvPr>
            <p:ph type="title" hasCustomPrompt="1"/>
          </p:nvPr>
        </p:nvSpPr>
        <p:spPr>
          <a:xfrm>
            <a:off x="8498949" y="1103405"/>
            <a:ext cx="3072266" cy="1361145"/>
          </a:xfrm>
        </p:spPr>
        <p:txBody>
          <a:bodyPr anchor="b"/>
          <a:lstStyle>
            <a:lvl1pPr>
              <a:lnSpc>
                <a:spcPct val="90000"/>
              </a:lnSpc>
              <a:defRPr sz="3200" b="0">
                <a:solidFill>
                  <a:schemeClr val="bg2"/>
                </a:solidFill>
              </a:defRPr>
            </a:lvl1pPr>
          </a:lstStyle>
          <a:p>
            <a:r>
              <a:rPr lang="sv-SE" dirty="0"/>
              <a:t>Här placerar du text för en rubrik</a:t>
            </a:r>
            <a:endParaRPr lang="en-US" dirty="0"/>
          </a:p>
        </p:txBody>
      </p:sp>
      <p:sp>
        <p:nvSpPr>
          <p:cNvPr id="7" name="Text Placeholder 3">
            <a:extLst>
              <a:ext uri="{FF2B5EF4-FFF2-40B4-BE49-F238E27FC236}">
                <a16:creationId xmlns:a16="http://schemas.microsoft.com/office/drawing/2014/main" id="{F370EF4F-0F04-6DB2-C09F-BC2BB619042C}"/>
              </a:ext>
            </a:extLst>
          </p:cNvPr>
          <p:cNvSpPr>
            <a:spLocks noGrp="1"/>
          </p:cNvSpPr>
          <p:nvPr>
            <p:ph type="body" sz="half" idx="2"/>
          </p:nvPr>
        </p:nvSpPr>
        <p:spPr>
          <a:xfrm>
            <a:off x="8498949" y="2464550"/>
            <a:ext cx="3072266" cy="3628281"/>
          </a:xfrm>
        </p:spPr>
        <p:txBody>
          <a:bodyPr tIns="216000">
            <a:noAutofit/>
          </a:bodyPr>
          <a:lstStyle>
            <a:lvl1pPr marL="0" indent="0">
              <a:lnSpc>
                <a:spcPct val="10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5" name="Bildobjekt 4">
            <a:extLst>
              <a:ext uri="{FF2B5EF4-FFF2-40B4-BE49-F238E27FC236}">
                <a16:creationId xmlns:a16="http://schemas.microsoft.com/office/drawing/2014/main" id="{13C9F510-BE20-7682-BE77-62D9A475C0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2961" y="365126"/>
            <a:ext cx="609761" cy="537698"/>
          </a:xfrm>
          <a:prstGeom prst="rect">
            <a:avLst/>
          </a:prstGeom>
        </p:spPr>
      </p:pic>
    </p:spTree>
    <p:extLst>
      <p:ext uri="{BB962C8B-B14F-4D97-AF65-F5344CB8AC3E}">
        <p14:creationId xmlns:p14="http://schemas.microsoft.com/office/powerpoint/2010/main" val="3333579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cxnSp>
        <p:nvCxnSpPr>
          <p:cNvPr id="3" name="Rak 2">
            <a:extLst>
              <a:ext uri="{FF2B5EF4-FFF2-40B4-BE49-F238E27FC236}">
                <a16:creationId xmlns:a16="http://schemas.microsoft.com/office/drawing/2014/main" id="{5FA8B9D7-0F3F-B053-0B3C-072D70C132DB}"/>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dobjekt 3" descr="En bild som visar text, Teckensnitt, Grafik, logotyp&#10;&#10;Automatiskt genererad beskrivning">
            <a:extLst>
              <a:ext uri="{FF2B5EF4-FFF2-40B4-BE49-F238E27FC236}">
                <a16:creationId xmlns:a16="http://schemas.microsoft.com/office/drawing/2014/main" id="{B08D819C-F6D6-1F91-2AD1-9B932DBAF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03763141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7862CF7B-8C37-DDFC-9066-7537D7F3ABB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7D7F32B6-F4F0-76C2-3334-AEE889C66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111680987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cxnSp>
        <p:nvCxnSpPr>
          <p:cNvPr id="2" name="Rak 1">
            <a:extLst>
              <a:ext uri="{FF2B5EF4-FFF2-40B4-BE49-F238E27FC236}">
                <a16:creationId xmlns:a16="http://schemas.microsoft.com/office/drawing/2014/main" id="{8D88590E-3A52-081A-4F40-3AD5864B6ADD}"/>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Bildobjekt 2" descr="En bild som visar text, Teckensnitt, Grafik, logotyp&#10;&#10;Automatiskt genererad beskrivning">
            <a:extLst>
              <a:ext uri="{FF2B5EF4-FFF2-40B4-BE49-F238E27FC236}">
                <a16:creationId xmlns:a16="http://schemas.microsoft.com/office/drawing/2014/main" id="{1AEE9E0D-DEB7-1656-AD8A-129C13F66D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9634127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Agenda +  utan nummer Logotyp med vision">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F9E6AA1-C466-FF2C-015A-345D4A06B28B}"/>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285750" indent="-285750">
              <a:lnSpc>
                <a:spcPct val="100000"/>
              </a:lnSpc>
              <a:buFont typeface="Arial" panose="020B0604020202020204" pitchFamily="34" charset="0"/>
              <a:buChar char="•"/>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pic>
        <p:nvPicPr>
          <p:cNvPr id="4" name="Bild 3">
            <a:extLst>
              <a:ext uri="{FF2B5EF4-FFF2-40B4-BE49-F238E27FC236}">
                <a16:creationId xmlns:a16="http://schemas.microsoft.com/office/drawing/2014/main" id="{B03AEA90-1B46-2A9D-C16A-22AE2F2ECE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
        <p:nvSpPr>
          <p:cNvPr id="2" name="Rektangel 1">
            <a:extLst>
              <a:ext uri="{FF2B5EF4-FFF2-40B4-BE49-F238E27FC236}">
                <a16:creationId xmlns:a16="http://schemas.microsoft.com/office/drawing/2014/main" id="{A18BF1FA-2C0C-44DE-140C-71EC18625962}"/>
              </a:ext>
            </a:extLst>
          </p:cNvPr>
          <p:cNvSpPr/>
          <p:nvPr/>
        </p:nvSpPr>
        <p:spPr>
          <a:xfrm>
            <a:off x="6222380" y="0"/>
            <a:ext cx="596962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3" name="Bild 2">
            <a:extLst>
              <a:ext uri="{FF2B5EF4-FFF2-40B4-BE49-F238E27FC236}">
                <a16:creationId xmlns:a16="http://schemas.microsoft.com/office/drawing/2014/main" id="{9CD5928D-2AEC-4A20-4570-E891C45F596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92685" y="1648282"/>
            <a:ext cx="2829010" cy="3435226"/>
          </a:xfrm>
          <a:prstGeom prst="rect">
            <a:avLst/>
          </a:prstGeom>
        </p:spPr>
      </p:pic>
    </p:spTree>
    <p:extLst>
      <p:ext uri="{BB962C8B-B14F-4D97-AF65-F5344CB8AC3E}">
        <p14:creationId xmlns:p14="http://schemas.microsoft.com/office/powerpoint/2010/main" val="8544872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pic>
        <p:nvPicPr>
          <p:cNvPr id="2" name="Bildobjekt 1" descr="En bild som visar text, Teckensnitt, Grafik, logotyp&#10;&#10;Automatiskt genererad beskrivning">
            <a:extLst>
              <a:ext uri="{FF2B5EF4-FFF2-40B4-BE49-F238E27FC236}">
                <a16:creationId xmlns:a16="http://schemas.microsoft.com/office/drawing/2014/main" id="{A6D799C2-058E-45C8-014B-3ACD7ED11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213921275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örstasida">
    <p:bg>
      <p:bgRef idx="1001">
        <a:schemeClr val="bg2"/>
      </p:bgRef>
    </p:bg>
    <p:spTree>
      <p:nvGrpSpPr>
        <p:cNvPr id="1" name=""/>
        <p:cNvGrpSpPr/>
        <p:nvPr/>
      </p:nvGrpSpPr>
      <p:grpSpPr>
        <a:xfrm>
          <a:off x="0" y="0"/>
          <a:ext cx="0" cy="0"/>
          <a:chOff x="0" y="0"/>
          <a:chExt cx="0" cy="0"/>
        </a:xfrm>
      </p:grpSpPr>
      <p:pic>
        <p:nvPicPr>
          <p:cNvPr id="8" name="Bildobjekt 7" descr="En bild som visar Teckensnitt, Grafik, symbol, logotyp&#10;&#10;Automatiskt genererad beskrivning">
            <a:extLst>
              <a:ext uri="{FF2B5EF4-FFF2-40B4-BE49-F238E27FC236}">
                <a16:creationId xmlns:a16="http://schemas.microsoft.com/office/drawing/2014/main" id="{4C280597-F75D-6BF2-07C4-16F9FA1510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3086" y="1925814"/>
            <a:ext cx="6123685" cy="5399976"/>
          </a:xfrm>
          <a:prstGeom prst="rect">
            <a:avLst/>
          </a:prstGeom>
        </p:spPr>
      </p:pic>
      <p:sp>
        <p:nvSpPr>
          <p:cNvPr id="5" name="Subtitle 2">
            <a:extLst>
              <a:ext uri="{FF2B5EF4-FFF2-40B4-BE49-F238E27FC236}">
                <a16:creationId xmlns:a16="http://schemas.microsoft.com/office/drawing/2014/main" id="{B56FBB96-5626-3EE8-0404-DAAA75488A70}"/>
              </a:ext>
            </a:extLst>
          </p:cNvPr>
          <p:cNvSpPr txBox="1">
            <a:spLocks/>
          </p:cNvSpPr>
          <p:nvPr/>
        </p:nvSpPr>
        <p:spPr>
          <a:xfrm>
            <a:off x="223628" y="209010"/>
            <a:ext cx="9144000" cy="228600"/>
          </a:xfrm>
          <a:prstGeom prst="rect">
            <a:avLst/>
          </a:prstGeom>
        </p:spPr>
        <p:txBody>
          <a:bodyPr vert="horz" lIns="91440" tIns="45720" rIns="91440" bIns="45720" rtlCol="0" anchor="b">
            <a:normAutofit/>
          </a:bodyPr>
          <a:lstStyle>
            <a:lvl1pPr marL="0" indent="0" algn="l" defTabSz="914400" rtl="0" eaLnBrk="1" latinLnBrk="0" hangingPunct="1">
              <a:lnSpc>
                <a:spcPct val="80000"/>
              </a:lnSpc>
              <a:spcBef>
                <a:spcPts val="1000"/>
              </a:spcBef>
              <a:buFont typeface="Arial" panose="020B0604020202020204" pitchFamily="34" charset="0"/>
              <a:buNone/>
              <a:defRPr sz="2000" b="0" i="0" kern="1200">
                <a:solidFill>
                  <a:schemeClr val="tx1"/>
                </a:solidFill>
                <a:latin typeface="Figtree Light" pitchFamily="2" charset="0"/>
                <a:ea typeface="+mn-ea"/>
                <a:cs typeface="+mn-cs"/>
              </a:defRPr>
            </a:lvl1pPr>
            <a:lvl2pPr marL="457200" indent="0" algn="ctr" defTabSz="914400" rtl="0" eaLnBrk="1" latinLnBrk="0" hangingPunct="1">
              <a:lnSpc>
                <a:spcPct val="80000"/>
              </a:lnSpc>
              <a:spcBef>
                <a:spcPts val="500"/>
              </a:spcBef>
              <a:buFont typeface="Arial" panose="020B0604020202020204" pitchFamily="34" charset="0"/>
              <a:buNone/>
              <a:defRPr sz="2000" b="0" i="0" kern="1200">
                <a:solidFill>
                  <a:schemeClr val="tx1"/>
                </a:solidFill>
                <a:latin typeface="Figtree Light" pitchFamily="2" charset="0"/>
                <a:ea typeface="+mn-ea"/>
                <a:cs typeface="+mn-cs"/>
              </a:defRPr>
            </a:lvl2pPr>
            <a:lvl3pPr marL="914400" indent="0" algn="ctr" defTabSz="914400" rtl="0" eaLnBrk="1" latinLnBrk="0" hangingPunct="1">
              <a:lnSpc>
                <a:spcPct val="80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3pPr>
            <a:lvl4pPr marL="13716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4pPr>
            <a:lvl5pPr marL="1828800" indent="0" algn="ctr" defTabSz="914400" rtl="0" eaLnBrk="1" latinLnBrk="0" hangingPunct="1">
              <a:lnSpc>
                <a:spcPct val="80000"/>
              </a:lnSpc>
              <a:spcBef>
                <a:spcPts val="500"/>
              </a:spcBef>
              <a:buFont typeface="Arial" panose="020B0604020202020204" pitchFamily="34" charset="0"/>
              <a:buNone/>
              <a:defRPr sz="1600" b="0" i="0" kern="1200">
                <a:solidFill>
                  <a:schemeClr val="tx1"/>
                </a:solidFill>
                <a:latin typeface="Figtree Light"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800" b="0" i="0" spc="0" dirty="0">
                <a:solidFill>
                  <a:schemeClr val="accent1"/>
                </a:solidFill>
                <a:latin typeface="Figtree SemiBold" pitchFamily="2" charset="0"/>
              </a:rPr>
              <a:t>SAMVERKAN FÖR NOLL OLYCKOR I BYGGBRANSCHEN          </a:t>
            </a:r>
            <a:endParaRPr lang="en-US" sz="800" b="0" i="0" spc="0" dirty="0">
              <a:solidFill>
                <a:schemeClr val="accent1"/>
              </a:solidFill>
              <a:latin typeface="Figtree SemiBold" pitchFamily="2" charset="0"/>
            </a:endParaRPr>
          </a:p>
        </p:txBody>
      </p:sp>
      <p:sp>
        <p:nvSpPr>
          <p:cNvPr id="6" name="Title 1">
            <a:extLst>
              <a:ext uri="{FF2B5EF4-FFF2-40B4-BE49-F238E27FC236}">
                <a16:creationId xmlns:a16="http://schemas.microsoft.com/office/drawing/2014/main" id="{4465155E-7DC3-3152-5579-2AA7FD6F86E3}"/>
              </a:ext>
            </a:extLst>
          </p:cNvPr>
          <p:cNvSpPr>
            <a:spLocks noGrp="1"/>
          </p:cNvSpPr>
          <p:nvPr>
            <p:ph type="ctrTitle" hasCustomPrompt="1"/>
          </p:nvPr>
        </p:nvSpPr>
        <p:spPr>
          <a:xfrm>
            <a:off x="1492384" y="2349532"/>
            <a:ext cx="6676943" cy="1298642"/>
          </a:xfrm>
        </p:spPr>
        <p:txBody>
          <a:bodyPr anchor="t">
            <a:normAutofit/>
          </a:bodyPr>
          <a:lstStyle>
            <a:lvl1pPr algn="l">
              <a:lnSpc>
                <a:spcPct val="90000"/>
              </a:lnSpc>
              <a:defRPr sz="4500" b="0" i="0">
                <a:solidFill>
                  <a:schemeClr val="tx1"/>
                </a:solidFill>
                <a:latin typeface="Larken ExtraBold" pitchFamily="2" charset="0"/>
              </a:defRPr>
            </a:lvl1pPr>
          </a:lstStyle>
          <a:p>
            <a:r>
              <a:rPr lang="sv-SE" dirty="0"/>
              <a:t>Här lägger du en bra rubrik till en förstasida</a:t>
            </a:r>
            <a:endParaRPr lang="en-US" dirty="0"/>
          </a:p>
        </p:txBody>
      </p:sp>
      <p:sp>
        <p:nvSpPr>
          <p:cNvPr id="7" name="Subtitle 2">
            <a:extLst>
              <a:ext uri="{FF2B5EF4-FFF2-40B4-BE49-F238E27FC236}">
                <a16:creationId xmlns:a16="http://schemas.microsoft.com/office/drawing/2014/main" id="{582701F1-4958-F812-32D5-03300BE0F7DB}"/>
              </a:ext>
            </a:extLst>
          </p:cNvPr>
          <p:cNvSpPr>
            <a:spLocks noGrp="1"/>
          </p:cNvSpPr>
          <p:nvPr>
            <p:ph type="subTitle" idx="1" hasCustomPrompt="1"/>
          </p:nvPr>
        </p:nvSpPr>
        <p:spPr>
          <a:xfrm>
            <a:off x="1492384" y="3648174"/>
            <a:ext cx="6676943" cy="1655762"/>
          </a:xfrm>
        </p:spPr>
        <p:txBody>
          <a:bodyPr tIns="14400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rubriken på startsidan</a:t>
            </a:r>
            <a:endParaRPr lang="en-US" dirty="0"/>
          </a:p>
        </p:txBody>
      </p:sp>
    </p:spTree>
    <p:extLst>
      <p:ext uri="{BB962C8B-B14F-4D97-AF65-F5344CB8AC3E}">
        <p14:creationId xmlns:p14="http://schemas.microsoft.com/office/powerpoint/2010/main" val="291904648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ubrik och punktlista_dokumentation">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4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2026-04-20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b"/>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348586405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2026-04-20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3" name="Content Placeholder 2">
            <a:extLst>
              <a:ext uri="{FF2B5EF4-FFF2-40B4-BE49-F238E27FC236}">
                <a16:creationId xmlns:a16="http://schemas.microsoft.com/office/drawing/2014/main" id="{0F7B8651-E31B-78B8-8218-8BD1C93B2D99}"/>
              </a:ext>
            </a:extLst>
          </p:cNvPr>
          <p:cNvSpPr>
            <a:spLocks noGrp="1"/>
          </p:cNvSpPr>
          <p:nvPr>
            <p:ph idx="1" hasCustomPrompt="1"/>
          </p:nvPr>
        </p:nvSpPr>
        <p:spPr>
          <a:xfrm>
            <a:off x="761161" y="1700659"/>
            <a:ext cx="11061561" cy="1090766"/>
          </a:xfrm>
        </p:spPr>
        <p:txBody>
          <a:bodyPr tIns="216000"/>
          <a:lstStyle>
            <a:lvl1pPr marL="0" indent="0">
              <a:lnSpc>
                <a:spcPct val="100000"/>
              </a:lnSpc>
              <a:buFont typeface="Wingdings" pitchFamily="2" charset="2"/>
              <a:buNone/>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brödtext på med flera rader. Håll nere </a:t>
            </a:r>
            <a:r>
              <a:rPr lang="sv-SE" dirty="0" err="1"/>
              <a:t>Shift</a:t>
            </a:r>
            <a:r>
              <a:rPr lang="sv-SE" dirty="0"/>
              <a:t>-knappen och tryck </a:t>
            </a:r>
            <a:r>
              <a:rPr lang="sv-SE" dirty="0" err="1"/>
              <a:t>enter</a:t>
            </a:r>
            <a:r>
              <a:rPr lang="sv-SE" dirty="0"/>
              <a:t> om du vill göra en radbrytning utan gör nytt stycke. Trycker du bara </a:t>
            </a:r>
            <a:r>
              <a:rPr lang="sv-SE" dirty="0" err="1"/>
              <a:t>Enter</a:t>
            </a:r>
            <a:r>
              <a:rPr lang="sv-SE" dirty="0"/>
              <a:t> blir det automatisk ett nytt stycke.</a:t>
            </a:r>
            <a:br>
              <a:rPr lang="sv-SE" dirty="0"/>
            </a:br>
            <a:endParaRPr lang="sv-SE" dirty="0"/>
          </a:p>
          <a:p>
            <a:pPr lvl="0"/>
            <a:endParaRPr lang="sv-SE" dirty="0"/>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1" y="783158"/>
            <a:ext cx="10185135" cy="892800"/>
          </a:xfrm>
        </p:spPr>
        <p:txBody>
          <a:bodyPr anchor="b"/>
          <a:lstStyle>
            <a:lvl1pPr>
              <a:defRPr b="0"/>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11491884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Rubrik + Underrubrik och punktlista_dokumentation">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3D711D5A-FA1E-6047-A461-97278EC81B9B}" type="datetime1">
              <a:rPr lang="sv-SE" smtClean="0"/>
              <a:pPr/>
              <a:t>2026-04-20</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sv-SE" dirty="0"/>
              <a:t>Namnet på presentationen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96BDF98-47F6-474D-9A48-7BA703DF66EB}" type="slidenum">
              <a:rPr lang="sv-SE" smtClean="0"/>
              <a:pPr/>
              <a:t>‹#›</a:t>
            </a:fld>
            <a:endParaRPr lang="sv-SE" dirty="0"/>
          </a:p>
        </p:txBody>
      </p:sp>
      <p:sp>
        <p:nvSpPr>
          <p:cNvPr id="7" name="Text Placeholder 2">
            <a:extLst>
              <a:ext uri="{FF2B5EF4-FFF2-40B4-BE49-F238E27FC236}">
                <a16:creationId xmlns:a16="http://schemas.microsoft.com/office/drawing/2014/main" id="{053FF812-31F8-4477-C4FD-601636C0785A}"/>
              </a:ext>
            </a:extLst>
          </p:cNvPr>
          <p:cNvSpPr>
            <a:spLocks noGrp="1"/>
          </p:cNvSpPr>
          <p:nvPr>
            <p:ph type="body" idx="13" hasCustomPrompt="1"/>
          </p:nvPr>
        </p:nvSpPr>
        <p:spPr>
          <a:xfrm>
            <a:off x="838023" y="5278259"/>
            <a:ext cx="2713640" cy="808253"/>
          </a:xfrm>
          <a:noFill/>
          <a:ln w="12700">
            <a:solidFill>
              <a:schemeClr val="tx2"/>
            </a:solidFill>
            <a:prstDash val="dash"/>
            <a:extLst>
              <a:ext uri="{C807C97D-BFC1-408E-A445-0C87EB9F89A2}">
                <ask:lineSketchStyleProps xmlns:ask="http://schemas.microsoft.com/office/drawing/2018/sketchyshapes" sd="1219033472">
                  <a:custGeom>
                    <a:avLst/>
                    <a:gdLst>
                      <a:gd name="connsiteX0" fmla="*/ 0 w 2713640"/>
                      <a:gd name="connsiteY0" fmla="*/ 0 h 1418246"/>
                      <a:gd name="connsiteX1" fmla="*/ 515592 w 2713640"/>
                      <a:gd name="connsiteY1" fmla="*/ 0 h 1418246"/>
                      <a:gd name="connsiteX2" fmla="*/ 976910 w 2713640"/>
                      <a:gd name="connsiteY2" fmla="*/ 0 h 1418246"/>
                      <a:gd name="connsiteX3" fmla="*/ 1573911 w 2713640"/>
                      <a:gd name="connsiteY3" fmla="*/ 0 h 1418246"/>
                      <a:gd name="connsiteX4" fmla="*/ 2089503 w 2713640"/>
                      <a:gd name="connsiteY4" fmla="*/ 0 h 1418246"/>
                      <a:gd name="connsiteX5" fmla="*/ 2713640 w 2713640"/>
                      <a:gd name="connsiteY5" fmla="*/ 0 h 1418246"/>
                      <a:gd name="connsiteX6" fmla="*/ 2713640 w 2713640"/>
                      <a:gd name="connsiteY6" fmla="*/ 501114 h 1418246"/>
                      <a:gd name="connsiteX7" fmla="*/ 2713640 w 2713640"/>
                      <a:gd name="connsiteY7" fmla="*/ 973862 h 1418246"/>
                      <a:gd name="connsiteX8" fmla="*/ 2713640 w 2713640"/>
                      <a:gd name="connsiteY8" fmla="*/ 1418246 h 1418246"/>
                      <a:gd name="connsiteX9" fmla="*/ 2225185 w 2713640"/>
                      <a:gd name="connsiteY9" fmla="*/ 1418246 h 1418246"/>
                      <a:gd name="connsiteX10" fmla="*/ 1682457 w 2713640"/>
                      <a:gd name="connsiteY10" fmla="*/ 1418246 h 1418246"/>
                      <a:gd name="connsiteX11" fmla="*/ 1139729 w 2713640"/>
                      <a:gd name="connsiteY11" fmla="*/ 1418246 h 1418246"/>
                      <a:gd name="connsiteX12" fmla="*/ 624137 w 2713640"/>
                      <a:gd name="connsiteY12" fmla="*/ 1418246 h 1418246"/>
                      <a:gd name="connsiteX13" fmla="*/ 0 w 2713640"/>
                      <a:gd name="connsiteY13" fmla="*/ 1418246 h 1418246"/>
                      <a:gd name="connsiteX14" fmla="*/ 0 w 2713640"/>
                      <a:gd name="connsiteY14" fmla="*/ 917132 h 1418246"/>
                      <a:gd name="connsiteX15" fmla="*/ 0 w 2713640"/>
                      <a:gd name="connsiteY15" fmla="*/ 416019 h 1418246"/>
                      <a:gd name="connsiteX16" fmla="*/ 0 w 2713640"/>
                      <a:gd name="connsiteY16" fmla="*/ 0 h 14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3640" h="1418246" extrusionOk="0">
                        <a:moveTo>
                          <a:pt x="0" y="0"/>
                        </a:moveTo>
                        <a:cubicBezTo>
                          <a:pt x="214176" y="-34282"/>
                          <a:pt x="356295" y="46070"/>
                          <a:pt x="515592" y="0"/>
                        </a:cubicBezTo>
                        <a:cubicBezTo>
                          <a:pt x="674889" y="-46070"/>
                          <a:pt x="777855" y="38440"/>
                          <a:pt x="976910" y="0"/>
                        </a:cubicBezTo>
                        <a:cubicBezTo>
                          <a:pt x="1175965" y="-38440"/>
                          <a:pt x="1391101" y="6774"/>
                          <a:pt x="1573911" y="0"/>
                        </a:cubicBezTo>
                        <a:cubicBezTo>
                          <a:pt x="1756721" y="-6774"/>
                          <a:pt x="1942621" y="47994"/>
                          <a:pt x="2089503" y="0"/>
                        </a:cubicBezTo>
                        <a:cubicBezTo>
                          <a:pt x="2236385" y="-47994"/>
                          <a:pt x="2560678" y="6464"/>
                          <a:pt x="2713640" y="0"/>
                        </a:cubicBezTo>
                        <a:cubicBezTo>
                          <a:pt x="2766660" y="108201"/>
                          <a:pt x="2684174" y="374384"/>
                          <a:pt x="2713640" y="501114"/>
                        </a:cubicBezTo>
                        <a:cubicBezTo>
                          <a:pt x="2743106" y="627844"/>
                          <a:pt x="2670340" y="762561"/>
                          <a:pt x="2713640" y="973862"/>
                        </a:cubicBezTo>
                        <a:cubicBezTo>
                          <a:pt x="2756940" y="1185163"/>
                          <a:pt x="2669163" y="1290856"/>
                          <a:pt x="2713640" y="1418246"/>
                        </a:cubicBezTo>
                        <a:cubicBezTo>
                          <a:pt x="2508993" y="1461930"/>
                          <a:pt x="2369559" y="1388474"/>
                          <a:pt x="2225185" y="1418246"/>
                        </a:cubicBezTo>
                        <a:cubicBezTo>
                          <a:pt x="2080811" y="1448018"/>
                          <a:pt x="1796141" y="1362010"/>
                          <a:pt x="1682457" y="1418246"/>
                        </a:cubicBezTo>
                        <a:cubicBezTo>
                          <a:pt x="1568773" y="1474482"/>
                          <a:pt x="1410902" y="1356598"/>
                          <a:pt x="1139729" y="1418246"/>
                        </a:cubicBezTo>
                        <a:cubicBezTo>
                          <a:pt x="868556" y="1479894"/>
                          <a:pt x="853596" y="1402800"/>
                          <a:pt x="624137" y="1418246"/>
                        </a:cubicBezTo>
                        <a:cubicBezTo>
                          <a:pt x="394678" y="1433692"/>
                          <a:pt x="281774" y="1385768"/>
                          <a:pt x="0" y="1418246"/>
                        </a:cubicBezTo>
                        <a:cubicBezTo>
                          <a:pt x="-24822" y="1297991"/>
                          <a:pt x="9492" y="1115928"/>
                          <a:pt x="0" y="917132"/>
                        </a:cubicBezTo>
                        <a:cubicBezTo>
                          <a:pt x="-9492" y="718336"/>
                          <a:pt x="51261" y="535191"/>
                          <a:pt x="0" y="416019"/>
                        </a:cubicBezTo>
                        <a:cubicBezTo>
                          <a:pt x="-51261" y="296847"/>
                          <a:pt x="550" y="164767"/>
                          <a:pt x="0" y="0"/>
                        </a:cubicBezTo>
                        <a:close/>
                      </a:path>
                    </a:pathLst>
                  </a:custGeom>
                  <ask:type>
                    <ask:lineSketchNone/>
                  </ask:type>
                </ask:lineSketchStyleProps>
              </a:ext>
            </a:extLst>
          </a:ln>
        </p:spPr>
        <p:txBody>
          <a:bodyPr wrap="square" lIns="180000" tIns="180000" rIns="180000" bIns="180000" anchor="t">
            <a:noAutofit/>
          </a:bodyPr>
          <a:lstStyle>
            <a:lvl1pPr marL="0" indent="0">
              <a:lnSpc>
                <a:spcPct val="90000"/>
              </a:lnSpc>
              <a:buNone/>
              <a:defRPr sz="1200" b="1" i="0">
                <a:solidFill>
                  <a:schemeClr val="tx1"/>
                </a:solidFill>
                <a:latin typeface="Figtree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dirty="0"/>
              <a:t>Här finns en textruta för det lite mindre texterna som skall lyftas fram och få lite inramning.</a:t>
            </a:r>
          </a:p>
        </p:txBody>
      </p:sp>
      <p:sp>
        <p:nvSpPr>
          <p:cNvPr id="10" name="Title 1">
            <a:extLst>
              <a:ext uri="{FF2B5EF4-FFF2-40B4-BE49-F238E27FC236}">
                <a16:creationId xmlns:a16="http://schemas.microsoft.com/office/drawing/2014/main" id="{786A17CE-9436-AD5B-86C1-37879EEC54FA}"/>
              </a:ext>
            </a:extLst>
          </p:cNvPr>
          <p:cNvSpPr>
            <a:spLocks noGrp="1"/>
          </p:cNvSpPr>
          <p:nvPr>
            <p:ph type="title" hasCustomPrompt="1"/>
          </p:nvPr>
        </p:nvSpPr>
        <p:spPr>
          <a:xfrm>
            <a:off x="761162" y="783158"/>
            <a:ext cx="10158629" cy="892800"/>
          </a:xfrm>
        </p:spPr>
        <p:txBody>
          <a:bodyPr anchor="b"/>
          <a:lstStyle>
            <a:lvl1pPr>
              <a:defRPr b="0"/>
            </a:lvl1pPr>
          </a:lstStyle>
          <a:p>
            <a:r>
              <a:rPr lang="sv-SE" dirty="0"/>
              <a:t>En sida med rubrik och om du vill kan den vara lite längre och på två rader</a:t>
            </a:r>
            <a:endParaRPr lang="en-US" dirty="0"/>
          </a:p>
        </p:txBody>
      </p:sp>
      <p:sp>
        <p:nvSpPr>
          <p:cNvPr id="9" name="Platshållare för innehåll 8">
            <a:extLst>
              <a:ext uri="{FF2B5EF4-FFF2-40B4-BE49-F238E27FC236}">
                <a16:creationId xmlns:a16="http://schemas.microsoft.com/office/drawing/2014/main" id="{A4A88766-40D8-F586-0E62-065AC8E0760C}"/>
              </a:ext>
            </a:extLst>
          </p:cNvPr>
          <p:cNvSpPr>
            <a:spLocks noGrp="1"/>
          </p:cNvSpPr>
          <p:nvPr>
            <p:ph sz="quarter" idx="14"/>
          </p:nvPr>
        </p:nvSpPr>
        <p:spPr>
          <a:xfrm>
            <a:off x="838200" y="2430226"/>
            <a:ext cx="10593388" cy="2848212"/>
          </a:xfrm>
        </p:spPr>
        <p:txBody>
          <a:bodyPr/>
          <a:lstStyle/>
          <a:p>
            <a:pPr lvl="0"/>
            <a:r>
              <a:rPr lang="sv-SE"/>
              <a:t>Klicka här för att ändra format på bakgrundstexten</a:t>
            </a:r>
          </a:p>
          <a:p>
            <a:pPr lvl="1"/>
            <a:r>
              <a:rPr lang="sv-SE"/>
              <a:t>Nivå två</a:t>
            </a:r>
          </a:p>
        </p:txBody>
      </p:sp>
      <p:sp>
        <p:nvSpPr>
          <p:cNvPr id="8" name="Platshållare för text 24">
            <a:extLst>
              <a:ext uri="{FF2B5EF4-FFF2-40B4-BE49-F238E27FC236}">
                <a16:creationId xmlns:a16="http://schemas.microsoft.com/office/drawing/2014/main" id="{27ECE10A-AE61-7B40-F087-DAA250AD000F}"/>
              </a:ext>
            </a:extLst>
          </p:cNvPr>
          <p:cNvSpPr>
            <a:spLocks noGrp="1"/>
          </p:cNvSpPr>
          <p:nvPr>
            <p:ph type="body" sz="quarter" idx="15" hasCustomPrompt="1"/>
          </p:nvPr>
        </p:nvSpPr>
        <p:spPr>
          <a:xfrm>
            <a:off x="838200" y="1863524"/>
            <a:ext cx="10082213" cy="566939"/>
          </a:xfrm>
        </p:spPr>
        <p:txBody>
          <a:bodyPr/>
          <a:lstStyle>
            <a:lvl1pPr marL="0" indent="0">
              <a:buNone/>
              <a:defRPr>
                <a:latin typeface="Larken ExtraBold" pitchFamily="2" charset="0"/>
              </a:defRPr>
            </a:lvl1pPr>
          </a:lstStyle>
          <a:p>
            <a:pPr lvl="0"/>
            <a:r>
              <a:rPr lang="sv-SE" dirty="0"/>
              <a:t>Underrubrik</a:t>
            </a:r>
          </a:p>
        </p:txBody>
      </p:sp>
    </p:spTree>
    <p:extLst>
      <p:ext uri="{BB962C8B-B14F-4D97-AF65-F5344CB8AC3E}">
        <p14:creationId xmlns:p14="http://schemas.microsoft.com/office/powerpoint/2010/main" val="366097238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Brödtext +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5298958" cy="4873625"/>
          </a:xfrm>
        </p:spPr>
        <p:txBody>
          <a:bodyPr>
            <a:normAutofit/>
          </a:bodyPr>
          <a:lstStyle>
            <a:lvl1pPr>
              <a:lnSpc>
                <a:spcPct val="90000"/>
              </a:lnSpc>
              <a:defRPr sz="1400"/>
            </a:lvl1pPr>
            <a:lvl2pPr>
              <a:lnSpc>
                <a:spcPct val="90000"/>
              </a:lnSpc>
              <a:defRPr sz="1400"/>
            </a:lvl2pPr>
            <a:lvl3pPr>
              <a:lnSpc>
                <a:spcPct val="100000"/>
              </a:lnSpc>
              <a:defRPr sz="1400"/>
            </a:lvl3pPr>
            <a:lvl4pPr>
              <a:defRPr sz="1200"/>
            </a:lvl4pPr>
            <a:lvl5pPr>
              <a:defRPr sz="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p:txBody>
      </p:sp>
      <p:sp>
        <p:nvSpPr>
          <p:cNvPr id="5" name="Date Placeholder 4"/>
          <p:cNvSpPr>
            <a:spLocks noGrp="1"/>
          </p:cNvSpPr>
          <p:nvPr>
            <p:ph type="dt" sz="half" idx="10"/>
          </p:nvPr>
        </p:nvSpPr>
        <p:spPr/>
        <p:txBody>
          <a:bodyPr/>
          <a:lstStyle/>
          <a:p>
            <a:fld id="{31118B9B-EC7A-404A-ABC5-8C88CE7AC53E}" type="datetime1">
              <a:rPr lang="sv-SE" smtClean="0"/>
              <a:t>2026-04-20</a:t>
            </a:fld>
            <a:endParaRPr lang="sv-SE"/>
          </a:p>
        </p:txBody>
      </p:sp>
      <p:sp>
        <p:nvSpPr>
          <p:cNvPr id="6" name="Footer Placeholder 5"/>
          <p:cNvSpPr>
            <a:spLocks noGrp="1"/>
          </p:cNvSpPr>
          <p:nvPr>
            <p:ph type="ftr" sz="quarter" idx="11"/>
          </p:nvPr>
        </p:nvSpPr>
        <p:spPr/>
        <p:txBody>
          <a:bodyPr/>
          <a:lstStyle/>
          <a:p>
            <a:r>
              <a:rPr lang="sv-SE"/>
              <a:t>Namnet på presentationen</a:t>
            </a:r>
          </a:p>
        </p:txBody>
      </p:sp>
      <p:sp>
        <p:nvSpPr>
          <p:cNvPr id="7" name="Slide Number Placeholder 6"/>
          <p:cNvSpPr>
            <a:spLocks noGrp="1"/>
          </p:cNvSpPr>
          <p:nvPr>
            <p:ph type="sldNum" sz="quarter" idx="12"/>
          </p:nvPr>
        </p:nvSpPr>
        <p:spPr/>
        <p:txBody>
          <a:bodyPr/>
          <a:lstStyle/>
          <a:p>
            <a:fld id="{A96BDF98-47F6-474D-9A48-7BA703DF66EB}" type="slidenum">
              <a:rPr lang="sv-SE" smtClean="0"/>
              <a:t>‹#›</a:t>
            </a:fld>
            <a:endParaRPr lang="sv-SE"/>
          </a:p>
        </p:txBody>
      </p:sp>
      <p:sp>
        <p:nvSpPr>
          <p:cNvPr id="2" name="Title 1">
            <a:extLst>
              <a:ext uri="{FF2B5EF4-FFF2-40B4-BE49-F238E27FC236}">
                <a16:creationId xmlns:a16="http://schemas.microsoft.com/office/drawing/2014/main" id="{57E9674E-DA03-9B20-A8E9-6A02F2CE63FB}"/>
              </a:ext>
            </a:extLst>
          </p:cNvPr>
          <p:cNvSpPr>
            <a:spLocks noGrp="1"/>
          </p:cNvSpPr>
          <p:nvPr>
            <p:ph type="title"/>
          </p:nvPr>
        </p:nvSpPr>
        <p:spPr>
          <a:xfrm>
            <a:off x="839788" y="760211"/>
            <a:ext cx="3932237" cy="1431685"/>
          </a:xfrm>
        </p:spPr>
        <p:txBody>
          <a:bodyPr anchor="b"/>
          <a:lstStyle>
            <a:lvl1pPr>
              <a:lnSpc>
                <a:spcPct val="90000"/>
              </a:lnSpc>
              <a:defRPr sz="3200" b="0"/>
            </a:lvl1pPr>
          </a:lstStyle>
          <a:p>
            <a:r>
              <a:rPr lang="sv-SE"/>
              <a:t>Klicka här för att ändra mall för rubrikformat</a:t>
            </a:r>
            <a:endParaRPr lang="en-US" dirty="0"/>
          </a:p>
        </p:txBody>
      </p:sp>
      <p:sp>
        <p:nvSpPr>
          <p:cNvPr id="4" name="Text Placeholder 3">
            <a:extLst>
              <a:ext uri="{FF2B5EF4-FFF2-40B4-BE49-F238E27FC236}">
                <a16:creationId xmlns:a16="http://schemas.microsoft.com/office/drawing/2014/main" id="{833830BD-C2CD-D0A1-6D5B-B8C2FA353C14}"/>
              </a:ext>
            </a:extLst>
          </p:cNvPr>
          <p:cNvSpPr>
            <a:spLocks noGrp="1"/>
          </p:cNvSpPr>
          <p:nvPr>
            <p:ph type="body" sz="half" idx="2"/>
          </p:nvPr>
        </p:nvSpPr>
        <p:spPr>
          <a:xfrm>
            <a:off x="839788" y="2191898"/>
            <a:ext cx="3932237" cy="3472455"/>
          </a:xfrm>
        </p:spPr>
        <p:txBody>
          <a:bodyPr tIns="216000">
            <a:norm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401140566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genda + Bild_dokumentation">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4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1F103A7D-6156-4141-A963-837B5225B931}" type="datetime1">
              <a:rPr lang="sv-SE" smtClean="0"/>
              <a:pPr/>
              <a:t>2026-04-20</a:t>
            </a:fld>
            <a:endParaRPr lang="sv-SE" dirty="0"/>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r>
              <a:rPr lang="sv-SE" dirty="0"/>
              <a:t>Namnet på presentationen</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A96BDF98-47F6-474D-9A48-7BA703DF66EB}" type="slidenum">
              <a:rPr lang="sv-SE" smtClean="0"/>
              <a:pPr/>
              <a:t>‹#›</a:t>
            </a:fld>
            <a:endParaRPr lang="sv-SE" dirty="0"/>
          </a:p>
        </p:txBody>
      </p:sp>
    </p:spTree>
    <p:extLst>
      <p:ext uri="{BB962C8B-B14F-4D97-AF65-F5344CB8AC3E}">
        <p14:creationId xmlns:p14="http://schemas.microsoft.com/office/powerpoint/2010/main" val="225771053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 Punktlista + Bild till höger_dokumentation">
    <p:bg>
      <p:bgRef idx="1001">
        <a:schemeClr val="bg2"/>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D0BA825-DFF6-EB79-9AA3-A85BD6312FBF}"/>
              </a:ext>
            </a:extLst>
          </p:cNvPr>
          <p:cNvSpPr>
            <a:spLocks noGrp="1" noChangeAspect="1"/>
          </p:cNvSpPr>
          <p:nvPr>
            <p:ph type="pic" idx="1" hasCustomPrompt="1"/>
          </p:nvPr>
        </p:nvSpPr>
        <p:spPr>
          <a:xfrm>
            <a:off x="6582938" y="0"/>
            <a:ext cx="5609061" cy="6857999"/>
          </a:xfrm>
          <a:noFill/>
        </p:spPr>
        <p:txBody>
          <a:bodyPr lIns="360000" rIns="90000" anchor="ctr" anchorCtr="0">
            <a:normAutofit/>
          </a:bodyPr>
          <a:lstStyle>
            <a:lvl1pPr marL="0" indent="0" algn="l">
              <a:buNone/>
              <a:defRPr sz="14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13" name="Platshållare för bildnummer 12">
            <a:extLst>
              <a:ext uri="{FF2B5EF4-FFF2-40B4-BE49-F238E27FC236}">
                <a16:creationId xmlns:a16="http://schemas.microsoft.com/office/drawing/2014/main" id="{9200B7AC-8BE6-2E5F-6C8E-32E689E6096E}"/>
              </a:ext>
            </a:extLst>
          </p:cNvPr>
          <p:cNvSpPr>
            <a:spLocks noGrp="1"/>
          </p:cNvSpPr>
          <p:nvPr>
            <p:ph type="sldNum" sz="quarter" idx="12"/>
          </p:nvPr>
        </p:nvSpPr>
        <p:spPr/>
        <p:txBody>
          <a:bodyPr/>
          <a:lstStyle>
            <a:lvl1pPr>
              <a:defRPr>
                <a:solidFill>
                  <a:schemeClr val="bg1"/>
                </a:solidFill>
              </a:defRPr>
            </a:lvl1pPr>
          </a:lstStyle>
          <a:p>
            <a:fld id="{A96BDF98-47F6-474D-9A48-7BA703DF66EB}" type="slidenum">
              <a:rPr lang="sv-SE" smtClean="0"/>
              <a:pPr/>
              <a:t>‹#›</a:t>
            </a:fld>
            <a:endParaRPr lang="sv-SE" dirty="0"/>
          </a:p>
        </p:txBody>
      </p:sp>
      <p:sp>
        <p:nvSpPr>
          <p:cNvPr id="11" name="Platshållare för datum 10">
            <a:extLst>
              <a:ext uri="{FF2B5EF4-FFF2-40B4-BE49-F238E27FC236}">
                <a16:creationId xmlns:a16="http://schemas.microsoft.com/office/drawing/2014/main" id="{2F7EB2AB-165A-E750-A4C3-A6DD96DF4FCF}"/>
              </a:ext>
            </a:extLst>
          </p:cNvPr>
          <p:cNvSpPr>
            <a:spLocks noGrp="1"/>
          </p:cNvSpPr>
          <p:nvPr>
            <p:ph type="dt" sz="half" idx="10"/>
          </p:nvPr>
        </p:nvSpPr>
        <p:spPr/>
        <p:txBody>
          <a:bodyPr/>
          <a:lstStyle/>
          <a:p>
            <a:fld id="{1F103A7D-6156-4141-A963-837B5225B931}" type="datetime1">
              <a:rPr lang="sv-SE" smtClean="0"/>
              <a:pPr/>
              <a:t>2026-04-20</a:t>
            </a:fld>
            <a:endParaRPr lang="sv-SE" dirty="0"/>
          </a:p>
        </p:txBody>
      </p:sp>
      <p:sp>
        <p:nvSpPr>
          <p:cNvPr id="12" name="Platshållare för sidfot 11">
            <a:extLst>
              <a:ext uri="{FF2B5EF4-FFF2-40B4-BE49-F238E27FC236}">
                <a16:creationId xmlns:a16="http://schemas.microsoft.com/office/drawing/2014/main" id="{C6B9CA43-BDD0-F1F3-0417-7278C3CF1AC2}"/>
              </a:ext>
            </a:extLst>
          </p:cNvPr>
          <p:cNvSpPr>
            <a:spLocks noGrp="1"/>
          </p:cNvSpPr>
          <p:nvPr>
            <p:ph type="ftr" sz="quarter" idx="11"/>
          </p:nvPr>
        </p:nvSpPr>
        <p:spPr/>
        <p:txBody>
          <a:bodyPr/>
          <a:lstStyle/>
          <a:p>
            <a:r>
              <a:rPr lang="sv-SE" dirty="0"/>
              <a:t>Namnet på presentationen</a:t>
            </a:r>
          </a:p>
        </p:txBody>
      </p:sp>
      <p:sp>
        <p:nvSpPr>
          <p:cNvPr id="4" name="Content Placeholder 2">
            <a:extLst>
              <a:ext uri="{FF2B5EF4-FFF2-40B4-BE49-F238E27FC236}">
                <a16:creationId xmlns:a16="http://schemas.microsoft.com/office/drawing/2014/main" id="{9E524234-FFD3-821D-1804-1BE54C146DFA}"/>
              </a:ext>
            </a:extLst>
          </p:cNvPr>
          <p:cNvSpPr>
            <a:spLocks noGrp="1"/>
          </p:cNvSpPr>
          <p:nvPr>
            <p:ph idx="14" hasCustomPrompt="1"/>
          </p:nvPr>
        </p:nvSpPr>
        <p:spPr>
          <a:xfrm>
            <a:off x="839788" y="1693904"/>
            <a:ext cx="4769275" cy="4351338"/>
          </a:xfrm>
        </p:spPr>
        <p:txBody>
          <a:bodyPr tIns="216000"/>
          <a:lstStyle>
            <a:lvl1pPr marL="216000" indent="-216000">
              <a:lnSpc>
                <a:spcPct val="100000"/>
              </a:lnSpc>
              <a:buFont typeface="Wingdings" pitchFamily="2" charset="2"/>
              <a:buChar char="§"/>
              <a:defRPr sz="1400"/>
            </a:lvl1pPr>
            <a:lvl2pPr marL="216000" indent="-216000">
              <a:lnSpc>
                <a:spcPct val="100000"/>
              </a:lnSpc>
              <a:buFont typeface="Wingdings" pitchFamily="2" charset="2"/>
              <a:buChar char="§"/>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br>
              <a:rPr lang="sv-SE" dirty="0"/>
            </a:br>
            <a:endParaRPr lang="sv-SE" dirty="0"/>
          </a:p>
          <a:p>
            <a:pPr lvl="0"/>
            <a:endParaRPr lang="sv-SE" dirty="0"/>
          </a:p>
        </p:txBody>
      </p:sp>
      <p:sp>
        <p:nvSpPr>
          <p:cNvPr id="6" name="Title 1">
            <a:extLst>
              <a:ext uri="{FF2B5EF4-FFF2-40B4-BE49-F238E27FC236}">
                <a16:creationId xmlns:a16="http://schemas.microsoft.com/office/drawing/2014/main" id="{D10D82C4-6239-3C9D-AB93-9F78B8F7865E}"/>
              </a:ext>
            </a:extLst>
          </p:cNvPr>
          <p:cNvSpPr>
            <a:spLocks noGrp="1"/>
          </p:cNvSpPr>
          <p:nvPr>
            <p:ph type="title" hasCustomPrompt="1"/>
          </p:nvPr>
        </p:nvSpPr>
        <p:spPr>
          <a:xfrm>
            <a:off x="839788" y="760212"/>
            <a:ext cx="4769274" cy="892800"/>
          </a:xfrm>
        </p:spPr>
        <p:txBody>
          <a:bodyPr anchor="b"/>
          <a:lstStyle>
            <a:lvl1pPr>
              <a:lnSpc>
                <a:spcPct val="90000"/>
              </a:lnSpc>
              <a:defRPr sz="3200" b="0"/>
            </a:lvl1pPr>
          </a:lstStyle>
          <a:p>
            <a:r>
              <a:rPr lang="sv-SE" dirty="0"/>
              <a:t>Klicka här för att på rubriken</a:t>
            </a:r>
            <a:endParaRPr lang="en-US" dirty="0"/>
          </a:p>
        </p:txBody>
      </p:sp>
    </p:spTree>
    <p:extLst>
      <p:ext uri="{BB962C8B-B14F-4D97-AF65-F5344CB8AC3E}">
        <p14:creationId xmlns:p14="http://schemas.microsoft.com/office/powerpoint/2010/main" val="12239666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ta sida med Kontaktuppgifter">
    <p:bg>
      <p:bgRef idx="1001">
        <a:schemeClr val="bg2"/>
      </p:bgRef>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1E4A11F-5298-F229-4D3A-A6997642590F}"/>
              </a:ext>
            </a:extLst>
          </p:cNvPr>
          <p:cNvSpPr>
            <a:spLocks noGrp="1"/>
          </p:cNvSpPr>
          <p:nvPr>
            <p:ph type="body" sz="quarter" idx="27" hasCustomPrompt="1"/>
          </p:nvPr>
        </p:nvSpPr>
        <p:spPr>
          <a:xfrm>
            <a:off x="6587159" y="2892517"/>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2139580"/>
            <a:ext cx="3932237" cy="568898"/>
          </a:xfrm>
        </p:spPr>
        <p:txBody>
          <a:bodyPr anchor="b"/>
          <a:lstStyle>
            <a:lvl1pPr algn="l">
              <a:lnSpc>
                <a:spcPct val="90000"/>
              </a:lnSpc>
              <a:defRPr sz="32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
        <p:nvSpPr>
          <p:cNvPr id="16" name="Text Placeholder 5">
            <a:extLst>
              <a:ext uri="{FF2B5EF4-FFF2-40B4-BE49-F238E27FC236}">
                <a16:creationId xmlns:a16="http://schemas.microsoft.com/office/drawing/2014/main" id="{127CD4E3-6427-0CE3-51B2-B9B5018B3C01}"/>
              </a:ext>
            </a:extLst>
          </p:cNvPr>
          <p:cNvSpPr>
            <a:spLocks noGrp="1"/>
          </p:cNvSpPr>
          <p:nvPr>
            <p:ph type="body" sz="quarter" idx="28" hasCustomPrompt="1"/>
          </p:nvPr>
        </p:nvSpPr>
        <p:spPr>
          <a:xfrm>
            <a:off x="6587159" y="3865366"/>
            <a:ext cx="4200441" cy="914977"/>
          </a:xfrm>
        </p:spPr>
        <p:txBody>
          <a:bodyPr>
            <a:noAutofit/>
          </a:bodyPr>
          <a:lstStyle>
            <a:lvl1pPr marL="0" indent="0" algn="l">
              <a:lnSpc>
                <a:spcPct val="110000"/>
              </a:lnSpc>
              <a:spcBef>
                <a:spcPts val="300"/>
              </a:spcBef>
              <a:buNone/>
              <a:defRPr sz="1500"/>
            </a:lvl1pPr>
          </a:lstStyle>
          <a:p>
            <a:r>
              <a:rPr lang="en-GB" b="1" dirty="0" err="1"/>
              <a:t>Namn</a:t>
            </a:r>
            <a:r>
              <a:rPr lang="en-GB" b="1" dirty="0"/>
              <a:t> </a:t>
            </a:r>
            <a:r>
              <a:rPr lang="en-GB" b="1" dirty="0" err="1"/>
              <a:t>Namnsson</a:t>
            </a:r>
            <a:br>
              <a:rPr lang="en-GB" b="1" dirty="0"/>
            </a:br>
            <a:r>
              <a:rPr lang="en-GB" dirty="0" err="1"/>
              <a:t>namn.namnsson@hallnollan.se</a:t>
            </a:r>
            <a:br>
              <a:rPr lang="en-GB" dirty="0"/>
            </a:br>
            <a:r>
              <a:rPr lang="en-GB" dirty="0" err="1"/>
              <a:t>telefonnummer</a:t>
            </a:r>
            <a:endParaRPr lang="en-GB" dirty="0"/>
          </a:p>
        </p:txBody>
      </p:sp>
    </p:spTree>
    <p:extLst>
      <p:ext uri="{BB962C8B-B14F-4D97-AF65-F5344CB8AC3E}">
        <p14:creationId xmlns:p14="http://schemas.microsoft.com/office/powerpoint/2010/main" val="295315039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Sista sida med Kontaktuppgifte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Tack för er tid!</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23253760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 Bild">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2238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839787" y="2221954"/>
            <a:ext cx="476927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839787" y="365125"/>
            <a:ext cx="4769275" cy="1731303"/>
          </a:xfrm>
        </p:spPr>
        <p:txBody>
          <a:bodyPr anchor="b"/>
          <a:lstStyle>
            <a:lvl1pPr>
              <a:defRPr b="0"/>
            </a:lvl1pPr>
          </a:lstStyle>
          <a:p>
            <a:r>
              <a:rPr lang="sv-SE" dirty="0"/>
              <a:t>Agenda</a:t>
            </a:r>
          </a:p>
        </p:txBody>
      </p:sp>
      <p:sp>
        <p:nvSpPr>
          <p:cNvPr id="11" name="Platshållare för datum 10">
            <a:extLst>
              <a:ext uri="{FF2B5EF4-FFF2-40B4-BE49-F238E27FC236}">
                <a16:creationId xmlns:a16="http://schemas.microsoft.com/office/drawing/2014/main" id="{85109431-32CF-47E5-E737-8897BDC16ACF}"/>
              </a:ext>
            </a:extLst>
          </p:cNvPr>
          <p:cNvSpPr>
            <a:spLocks noGrp="1"/>
          </p:cNvSpPr>
          <p:nvPr>
            <p:ph type="dt" sz="half" idx="16"/>
          </p:nvPr>
        </p:nvSpPr>
        <p:spPr/>
        <p:txBody>
          <a:bodyPr/>
          <a:lstStyle/>
          <a:p>
            <a:fld id="{BF4502DF-7B4E-4373-A99E-72D28C68646B}" type="datetimeFigureOut">
              <a:rPr lang="sv-SE" smtClean="0"/>
              <a:t>2026-04-20</a:t>
            </a:fld>
            <a:endParaRPr lang="sv-SE"/>
          </a:p>
        </p:txBody>
      </p:sp>
      <p:sp>
        <p:nvSpPr>
          <p:cNvPr id="12" name="Platshållare för sidfot 11">
            <a:extLst>
              <a:ext uri="{FF2B5EF4-FFF2-40B4-BE49-F238E27FC236}">
                <a16:creationId xmlns:a16="http://schemas.microsoft.com/office/drawing/2014/main" id="{25820DC9-F1AA-A01B-6E33-6027F5234001}"/>
              </a:ext>
            </a:extLst>
          </p:cNvPr>
          <p:cNvSpPr>
            <a:spLocks noGrp="1"/>
          </p:cNvSpPr>
          <p:nvPr>
            <p:ph type="ftr" sz="quarter" idx="17"/>
          </p:nvPr>
        </p:nvSpPr>
        <p:spPr/>
        <p:txBody>
          <a:bodyPr/>
          <a:lstStyle/>
          <a:p>
            <a:endParaRPr lang="sv-SE"/>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bg1"/>
                </a:solidFill>
              </a:defRPr>
            </a:lvl1pPr>
          </a:lstStyle>
          <a:p>
            <a:fld id="{05CAE04F-F893-4FAB-8135-EF6A11A380DD}" type="slidenum">
              <a:rPr lang="sv-SE" smtClean="0"/>
              <a:t>‹#›</a:t>
            </a:fld>
            <a:endParaRPr lang="sv-SE"/>
          </a:p>
        </p:txBody>
      </p:sp>
    </p:spTree>
    <p:extLst>
      <p:ext uri="{BB962C8B-B14F-4D97-AF65-F5344CB8AC3E}">
        <p14:creationId xmlns:p14="http://schemas.microsoft.com/office/powerpoint/2010/main" val="209651057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rågor">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188FC2-B987-862E-53F7-93080BAE844E}"/>
              </a:ext>
            </a:extLst>
          </p:cNvPr>
          <p:cNvSpPr>
            <a:spLocks noGrp="1"/>
          </p:cNvSpPr>
          <p:nvPr>
            <p:ph type="title" hasCustomPrompt="1"/>
          </p:nvPr>
        </p:nvSpPr>
        <p:spPr>
          <a:xfrm>
            <a:off x="6587159" y="1965669"/>
            <a:ext cx="4467271" cy="2871677"/>
          </a:xfrm>
        </p:spPr>
        <p:txBody>
          <a:bodyPr anchor="ctr">
            <a:noAutofit/>
          </a:bodyPr>
          <a:lstStyle>
            <a:lvl1pPr algn="l">
              <a:lnSpc>
                <a:spcPct val="90000"/>
              </a:lnSpc>
              <a:defRPr sz="4000" b="0"/>
            </a:lvl1pPr>
          </a:lstStyle>
          <a:p>
            <a:r>
              <a:rPr lang="sv-SE" dirty="0"/>
              <a:t>Frågor?</a:t>
            </a:r>
            <a:endParaRPr lang="en-US" dirty="0"/>
          </a:p>
        </p:txBody>
      </p:sp>
      <p:cxnSp>
        <p:nvCxnSpPr>
          <p:cNvPr id="11" name="Rak 10">
            <a:extLst>
              <a:ext uri="{FF2B5EF4-FFF2-40B4-BE49-F238E27FC236}">
                <a16:creationId xmlns:a16="http://schemas.microsoft.com/office/drawing/2014/main" id="{6785D7DE-7A1C-58F3-6ECE-4D378B4085F9}"/>
              </a:ext>
            </a:extLst>
          </p:cNvPr>
          <p:cNvCxnSpPr/>
          <p:nvPr/>
        </p:nvCxnSpPr>
        <p:spPr>
          <a:xfrm>
            <a:off x="5983721" y="1965670"/>
            <a:ext cx="0" cy="2871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5372" y="1965670"/>
            <a:ext cx="2364911" cy="2871678"/>
          </a:xfrm>
          <a:prstGeom prst="rect">
            <a:avLst/>
          </a:prstGeom>
        </p:spPr>
      </p:pic>
    </p:spTree>
    <p:extLst>
      <p:ext uri="{BB962C8B-B14F-4D97-AF65-F5344CB8AC3E}">
        <p14:creationId xmlns:p14="http://schemas.microsoft.com/office/powerpoint/2010/main" val="353783450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Sista sida med Kontaktuppgifter">
    <p:bg>
      <p:bgRef idx="1001">
        <a:schemeClr val="bg2"/>
      </p:bgRef>
    </p:bg>
    <p:spTree>
      <p:nvGrpSpPr>
        <p:cNvPr id="1" name=""/>
        <p:cNvGrpSpPr/>
        <p:nvPr/>
      </p:nvGrpSpPr>
      <p:grpSpPr>
        <a:xfrm>
          <a:off x="0" y="0"/>
          <a:ext cx="0" cy="0"/>
          <a:chOff x="0" y="0"/>
          <a:chExt cx="0" cy="0"/>
        </a:xfrm>
      </p:grpSpPr>
      <p:pic>
        <p:nvPicPr>
          <p:cNvPr id="15" name="Bildobjekt 14" descr="En bild som visar text, Teckensnitt, Grafik, logotyp&#10;&#10;Automatiskt genererad beskrivning">
            <a:extLst>
              <a:ext uri="{FF2B5EF4-FFF2-40B4-BE49-F238E27FC236}">
                <a16:creationId xmlns:a16="http://schemas.microsoft.com/office/drawing/2014/main" id="{D43D287A-FA13-E06B-4494-98F2160060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3544" y="1965670"/>
            <a:ext cx="2364911" cy="2871678"/>
          </a:xfrm>
          <a:prstGeom prst="rect">
            <a:avLst/>
          </a:prstGeom>
        </p:spPr>
      </p:pic>
    </p:spTree>
    <p:extLst>
      <p:ext uri="{BB962C8B-B14F-4D97-AF65-F5344CB8AC3E}">
        <p14:creationId xmlns:p14="http://schemas.microsoft.com/office/powerpoint/2010/main" val="11452980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ld + Agenda">
    <p:bg>
      <p:bgRef idx="1001">
        <a:schemeClr val="bg2"/>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0"/>
            <a:ext cx="5969620" cy="6857999"/>
          </a:xfrm>
          <a:noFill/>
        </p:spPr>
        <p:txBody>
          <a:bodyPr lIns="360000" rIns="90000" anchor="ctr">
            <a:normAutofit/>
          </a:bodyPr>
          <a:lstStyle>
            <a:lvl1pPr marL="0" indent="0" algn="l">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
            </a:r>
            <a:br>
              <a:rPr lang="sv-SE" dirty="0"/>
            </a:br>
            <a:r>
              <a:rPr lang="sv-SE" dirty="0"/>
              <a:t>att lägga till en bild</a:t>
            </a:r>
            <a:endParaRPr lang="en-US" dirty="0"/>
          </a:p>
        </p:txBody>
      </p:sp>
      <p:sp>
        <p:nvSpPr>
          <p:cNvPr id="9" name="Text Placeholder 15">
            <a:extLst>
              <a:ext uri="{FF2B5EF4-FFF2-40B4-BE49-F238E27FC236}">
                <a16:creationId xmlns:a16="http://schemas.microsoft.com/office/drawing/2014/main" id="{E164BFF8-5CB8-CBB2-54B5-96730F8CA318}"/>
              </a:ext>
            </a:extLst>
          </p:cNvPr>
          <p:cNvSpPr>
            <a:spLocks noGrp="1"/>
          </p:cNvSpPr>
          <p:nvPr>
            <p:ph type="body" sz="quarter" idx="15" hasCustomPrompt="1"/>
          </p:nvPr>
        </p:nvSpPr>
        <p:spPr>
          <a:xfrm>
            <a:off x="6484998" y="2221954"/>
            <a:ext cx="4616755" cy="3456457"/>
          </a:xfrm>
        </p:spPr>
        <p:txBody>
          <a:bodyPr>
            <a:normAutofit/>
          </a:bodyPr>
          <a:lstStyle>
            <a:lvl1pPr marL="342900" indent="-342900">
              <a:lnSpc>
                <a:spcPct val="100000"/>
              </a:lnSpc>
              <a:buFont typeface="+mj-lt"/>
              <a:buAutoNum type="arabicPeriod"/>
              <a:defRPr sz="1800"/>
            </a:lvl1pPr>
            <a:lvl2pPr marL="457200" indent="0">
              <a:buNone/>
              <a:defRPr sz="1700"/>
            </a:lvl2pPr>
            <a:lvl3pPr marL="914400" indent="0">
              <a:buNone/>
              <a:defRPr sz="1700"/>
            </a:lvl3pPr>
            <a:lvl4pPr marL="1371600" indent="0">
              <a:buNone/>
              <a:defRPr sz="1700"/>
            </a:lvl4pPr>
            <a:lvl5pPr marL="1828800" indent="0">
              <a:buNone/>
              <a:defRPr sz="1700"/>
            </a:lvl5pPr>
          </a:lstStyle>
          <a:p>
            <a:pPr lvl="0"/>
            <a:r>
              <a:rPr lang="en-GB" dirty="0" err="1"/>
              <a:t>Klicka</a:t>
            </a:r>
            <a:r>
              <a:rPr lang="en-GB" dirty="0"/>
              <a:t> </a:t>
            </a:r>
            <a:r>
              <a:rPr lang="en-GB" dirty="0" err="1"/>
              <a:t>här</a:t>
            </a:r>
            <a:r>
              <a:rPr lang="en-GB" dirty="0"/>
              <a:t> för </a:t>
            </a:r>
            <a:r>
              <a:rPr lang="en-GB" dirty="0" err="1"/>
              <a:t>addera</a:t>
            </a:r>
            <a:r>
              <a:rPr lang="en-GB" dirty="0"/>
              <a:t> text</a:t>
            </a:r>
          </a:p>
          <a:p>
            <a:pPr lvl="0"/>
            <a:endParaRPr lang="en-GB" dirty="0"/>
          </a:p>
        </p:txBody>
      </p:sp>
      <p:sp>
        <p:nvSpPr>
          <p:cNvPr id="10" name="Rubrik 9">
            <a:extLst>
              <a:ext uri="{FF2B5EF4-FFF2-40B4-BE49-F238E27FC236}">
                <a16:creationId xmlns:a16="http://schemas.microsoft.com/office/drawing/2014/main" id="{423D1616-42C0-8113-4372-97FDB1331CEF}"/>
              </a:ext>
            </a:extLst>
          </p:cNvPr>
          <p:cNvSpPr>
            <a:spLocks noGrp="1"/>
          </p:cNvSpPr>
          <p:nvPr>
            <p:ph type="title" hasCustomPrompt="1"/>
          </p:nvPr>
        </p:nvSpPr>
        <p:spPr>
          <a:xfrm>
            <a:off x="6484998" y="365125"/>
            <a:ext cx="4616755" cy="1731303"/>
          </a:xfrm>
        </p:spPr>
        <p:txBody>
          <a:bodyPr anchor="b"/>
          <a:lstStyle>
            <a:lvl1pPr>
              <a:defRPr b="0"/>
            </a:lvl1pPr>
          </a:lstStyle>
          <a:p>
            <a:r>
              <a:rPr lang="sv-SE" dirty="0"/>
              <a:t>Agenda</a:t>
            </a:r>
          </a:p>
        </p:txBody>
      </p:sp>
      <p:sp>
        <p:nvSpPr>
          <p:cNvPr id="13" name="Platshållare för bildnummer 12">
            <a:extLst>
              <a:ext uri="{FF2B5EF4-FFF2-40B4-BE49-F238E27FC236}">
                <a16:creationId xmlns:a16="http://schemas.microsoft.com/office/drawing/2014/main" id="{34E2E5F5-31E9-F6AD-0E68-649CFB08ECC7}"/>
              </a:ext>
            </a:extLst>
          </p:cNvPr>
          <p:cNvSpPr>
            <a:spLocks noGrp="1"/>
          </p:cNvSpPr>
          <p:nvPr>
            <p:ph type="sldNum" sz="quarter" idx="18"/>
          </p:nvPr>
        </p:nvSpPr>
        <p:spPr/>
        <p:txBody>
          <a:bodyPr/>
          <a:lstStyle>
            <a:lvl1pPr>
              <a:defRPr>
                <a:solidFill>
                  <a:schemeClr val="tx1"/>
                </a:solidFill>
              </a:defRPr>
            </a:lvl1pPr>
          </a:lstStyle>
          <a:p>
            <a:fld id="{05CAE04F-F893-4FAB-8135-EF6A11A380DD}" type="slidenum">
              <a:rPr lang="sv-SE" smtClean="0"/>
              <a:t>‹#›</a:t>
            </a:fld>
            <a:endParaRPr lang="sv-SE"/>
          </a:p>
        </p:txBody>
      </p:sp>
      <p:sp>
        <p:nvSpPr>
          <p:cNvPr id="2" name="Platshållare för datum 10">
            <a:extLst>
              <a:ext uri="{FF2B5EF4-FFF2-40B4-BE49-F238E27FC236}">
                <a16:creationId xmlns:a16="http://schemas.microsoft.com/office/drawing/2014/main" id="{6BADBA72-3FA2-296D-4B48-4CB7BDA71AC2}"/>
              </a:ext>
            </a:extLst>
          </p:cNvPr>
          <p:cNvSpPr>
            <a:spLocks noGrp="1"/>
          </p:cNvSpPr>
          <p:nvPr>
            <p:ph type="dt" sz="half" idx="16"/>
          </p:nvPr>
        </p:nvSpPr>
        <p:spPr>
          <a:xfrm>
            <a:off x="369277" y="6379115"/>
            <a:ext cx="1124986" cy="365125"/>
          </a:xfrm>
        </p:spPr>
        <p:txBody>
          <a:bodyPr/>
          <a:lstStyle>
            <a:lvl1pPr>
              <a:defRPr>
                <a:solidFill>
                  <a:schemeClr val="bg1"/>
                </a:solidFill>
              </a:defRPr>
            </a:lvl1pPr>
          </a:lstStyle>
          <a:p>
            <a:fld id="{BF4502DF-7B4E-4373-A99E-72D28C68646B}" type="datetimeFigureOut">
              <a:rPr lang="sv-SE" smtClean="0"/>
              <a:t>2026-04-20</a:t>
            </a:fld>
            <a:endParaRPr lang="sv-SE"/>
          </a:p>
        </p:txBody>
      </p:sp>
      <p:sp>
        <p:nvSpPr>
          <p:cNvPr id="4" name="Platshållare för sidfot 11">
            <a:extLst>
              <a:ext uri="{FF2B5EF4-FFF2-40B4-BE49-F238E27FC236}">
                <a16:creationId xmlns:a16="http://schemas.microsoft.com/office/drawing/2014/main" id="{40DC4CEF-A48A-59C7-4D7C-AFC9939A94C7}"/>
              </a:ext>
            </a:extLst>
          </p:cNvPr>
          <p:cNvSpPr>
            <a:spLocks noGrp="1"/>
          </p:cNvSpPr>
          <p:nvPr>
            <p:ph type="ftr" sz="quarter" idx="17"/>
          </p:nvPr>
        </p:nvSpPr>
        <p:spPr>
          <a:xfrm>
            <a:off x="1494263" y="6379116"/>
            <a:ext cx="4114800" cy="365125"/>
          </a:xfrm>
        </p:spPr>
        <p:txBody>
          <a:bodyPr/>
          <a:lstStyle>
            <a:lvl1pPr>
              <a:defRPr>
                <a:solidFill>
                  <a:schemeClr val="bg1"/>
                </a:solidFill>
              </a:defRPr>
            </a:lvl1pPr>
          </a:lstStyle>
          <a:p>
            <a:endParaRPr lang="sv-SE"/>
          </a:p>
        </p:txBody>
      </p:sp>
    </p:spTree>
    <p:extLst>
      <p:ext uri="{BB962C8B-B14F-4D97-AF65-F5344CB8AC3E}">
        <p14:creationId xmlns:p14="http://schemas.microsoft.com/office/powerpoint/2010/main" val="29491259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ubrik och punktlista">
    <p:bg>
      <p:bgRef idx="1001">
        <a:schemeClr val="bg2"/>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1161" y="1700897"/>
            <a:ext cx="11061561" cy="4351338"/>
          </a:xfrm>
        </p:spPr>
        <p:txBody>
          <a:bodyPr tIns="216000"/>
          <a:lstStyle>
            <a:lvl1pPr marL="216000" indent="-216000">
              <a:lnSpc>
                <a:spcPct val="100000"/>
              </a:lnSpc>
              <a:buFont typeface="Wingdings" pitchFamily="2" charset="2"/>
              <a:buChar char="§"/>
              <a:defRPr sz="1800"/>
            </a:lvl1pPr>
            <a:lvl2pPr marL="635000" indent="-185738">
              <a:lnSpc>
                <a:spcPct val="100000"/>
              </a:lnSpc>
              <a:buFont typeface="Wingdings" pitchFamily="2" charset="2"/>
              <a:buChar char="§"/>
              <a:tabLst/>
              <a:defRPr sz="1200"/>
            </a:lvl2pPr>
            <a:lvl3pPr marL="216000" indent="-216000">
              <a:lnSpc>
                <a:spcPct val="100000"/>
              </a:lnSpc>
              <a:buFont typeface="Wingdings" pitchFamily="2" charset="2"/>
              <a:buChar char="§"/>
              <a:defRPr sz="1000"/>
            </a:lvl3pPr>
          </a:lstStyle>
          <a:p>
            <a:pPr lvl="0"/>
            <a:r>
              <a:rPr lang="sv-SE" dirty="0"/>
              <a:t>Här finns möjlighet att skriva en punktlista på med flera rader på varje punkt. Om du gör ett mjukt mellanslag vid radbyte. (Håll nere </a:t>
            </a:r>
            <a:r>
              <a:rPr lang="sv-SE" dirty="0" err="1"/>
              <a:t>Shift</a:t>
            </a:r>
            <a:r>
              <a:rPr lang="sv-SE" dirty="0"/>
              <a:t>-knappen och tryck </a:t>
            </a:r>
            <a:r>
              <a:rPr lang="sv-SE" dirty="0" err="1"/>
              <a:t>Enter</a:t>
            </a:r>
            <a:r>
              <a:rPr lang="sv-SE" dirty="0"/>
              <a:t>). Trycker du bara </a:t>
            </a:r>
            <a:r>
              <a:rPr lang="sv-SE" dirty="0" err="1"/>
              <a:t>Enter</a:t>
            </a:r>
            <a:r>
              <a:rPr lang="sv-SE" dirty="0"/>
              <a:t> blir det automatisk en ny punkt i punktlistan.</a:t>
            </a:r>
          </a:p>
          <a:p>
            <a:pPr lvl="0"/>
            <a:r>
              <a:rPr lang="sv-SE" dirty="0"/>
              <a:t>En ny punkt</a:t>
            </a:r>
          </a:p>
          <a:p>
            <a:pPr lvl="1"/>
            <a:br>
              <a:rPr lang="sv-SE" dirty="0"/>
            </a:br>
            <a:endParaRPr lang="sv-SE" dirty="0"/>
          </a:p>
          <a:p>
            <a:pPr lvl="0"/>
            <a:endParaRPr lang="sv-SE" dirty="0"/>
          </a:p>
        </p:txBody>
      </p:sp>
      <p:sp>
        <p:nvSpPr>
          <p:cNvPr id="4" name="Date Placeholder 3"/>
          <p:cNvSpPr>
            <a:spLocks noGrp="1"/>
          </p:cNvSpPr>
          <p:nvPr>
            <p:ph type="dt" sz="half" idx="10"/>
          </p:nvPr>
        </p:nvSpPr>
        <p:spPr/>
        <p:txBody>
          <a:bodyPr/>
          <a:lstStyle>
            <a:lvl1pPr>
              <a:defRPr>
                <a:solidFill>
                  <a:schemeClr val="tx1"/>
                </a:solidFill>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5CAE04F-F893-4FAB-8135-EF6A11A380DD}" type="slidenum">
              <a:rPr lang="sv-SE" smtClean="0"/>
              <a:t>‹#›</a:t>
            </a:fld>
            <a:endParaRPr lang="sv-SE"/>
          </a:p>
        </p:txBody>
      </p:sp>
      <p:sp>
        <p:nvSpPr>
          <p:cNvPr id="8" name="Title 1">
            <a:extLst>
              <a:ext uri="{FF2B5EF4-FFF2-40B4-BE49-F238E27FC236}">
                <a16:creationId xmlns:a16="http://schemas.microsoft.com/office/drawing/2014/main" id="{11BF729A-DC76-802F-D080-7C1895D6BED4}"/>
              </a:ext>
            </a:extLst>
          </p:cNvPr>
          <p:cNvSpPr>
            <a:spLocks noGrp="1"/>
          </p:cNvSpPr>
          <p:nvPr>
            <p:ph type="title" hasCustomPrompt="1"/>
          </p:nvPr>
        </p:nvSpPr>
        <p:spPr>
          <a:xfrm>
            <a:off x="761162" y="783158"/>
            <a:ext cx="9959848" cy="892800"/>
          </a:xfrm>
        </p:spPr>
        <p:txBody>
          <a:bodyPr anchor="t"/>
          <a:lstStyle>
            <a:lvl1pPr>
              <a:defRPr b="0">
                <a:latin typeface="Larken ExtraBold" pitchFamily="2" charset="0"/>
              </a:defRPr>
            </a:lvl1pPr>
          </a:lstStyle>
          <a:p>
            <a:r>
              <a:rPr lang="sv-SE" dirty="0"/>
              <a:t>En sida med rubrik och om du vill kan den vara lite längre och på två rader</a:t>
            </a:r>
            <a:endParaRPr lang="en-US" dirty="0"/>
          </a:p>
        </p:txBody>
      </p:sp>
    </p:spTree>
    <p:extLst>
      <p:ext uri="{BB962C8B-B14F-4D97-AF65-F5344CB8AC3E}">
        <p14:creationId xmlns:p14="http://schemas.microsoft.com/office/powerpoint/2010/main" val="2372587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abell 2">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0B972A8-1EA3-E65E-56D4-037FBD42582D}"/>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4" name="Platshållare för sidfot 3">
            <a:extLst>
              <a:ext uri="{FF2B5EF4-FFF2-40B4-BE49-F238E27FC236}">
                <a16:creationId xmlns:a16="http://schemas.microsoft.com/office/drawing/2014/main" id="{C883D30D-4E64-895C-4E05-78CE145E1A8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6AF48AD-CFA7-632E-3B6A-565DCC5AF4EE}"/>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7" name="Date Placeholder 4">
            <a:extLst>
              <a:ext uri="{FF2B5EF4-FFF2-40B4-BE49-F238E27FC236}">
                <a16:creationId xmlns:a16="http://schemas.microsoft.com/office/drawing/2014/main" id="{34019180-CD0C-D9AA-4101-B8AAD85574A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2026-04-20</a:t>
            </a:fld>
            <a:endParaRPr lang="sv-SE"/>
          </a:p>
        </p:txBody>
      </p:sp>
      <p:sp>
        <p:nvSpPr>
          <p:cNvPr id="8" name="Footer Placeholder 5">
            <a:extLst>
              <a:ext uri="{FF2B5EF4-FFF2-40B4-BE49-F238E27FC236}">
                <a16:creationId xmlns:a16="http://schemas.microsoft.com/office/drawing/2014/main" id="{66E79BDF-D638-9B9F-DE20-BBA63A6198F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9" name="Slide Number Placeholder 6">
            <a:extLst>
              <a:ext uri="{FF2B5EF4-FFF2-40B4-BE49-F238E27FC236}">
                <a16:creationId xmlns:a16="http://schemas.microsoft.com/office/drawing/2014/main" id="{3A2A1243-5494-07C7-8EA1-CC20C90F7FF9}"/>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1" name="Text Placeholder 3">
            <a:extLst>
              <a:ext uri="{FF2B5EF4-FFF2-40B4-BE49-F238E27FC236}">
                <a16:creationId xmlns:a16="http://schemas.microsoft.com/office/drawing/2014/main" id="{F8B39E84-B491-9A00-D917-C60FCE021A42}"/>
              </a:ext>
            </a:extLst>
          </p:cNvPr>
          <p:cNvSpPr>
            <a:spLocks noGrp="1"/>
          </p:cNvSpPr>
          <p:nvPr>
            <p:ph type="body" sz="half" idx="2"/>
          </p:nvPr>
        </p:nvSpPr>
        <p:spPr>
          <a:xfrm>
            <a:off x="839788" y="1690720"/>
            <a:ext cx="3932237" cy="3973633"/>
          </a:xfrm>
        </p:spPr>
        <p:txBody>
          <a:bodyPr tIns="216000">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2" name="Date Placeholder 4">
            <a:extLst>
              <a:ext uri="{FF2B5EF4-FFF2-40B4-BE49-F238E27FC236}">
                <a16:creationId xmlns:a16="http://schemas.microsoft.com/office/drawing/2014/main" id="{AE97DA25-0792-4F66-FC10-7FBDAC9C16CF}"/>
              </a:ext>
            </a:extLst>
          </p:cNvPr>
          <p:cNvSpPr txBox="1">
            <a:spLocks/>
          </p:cNvSpPr>
          <p:nvPr/>
        </p:nvSpPr>
        <p:spPr>
          <a:xfrm>
            <a:off x="369277" y="6379115"/>
            <a:ext cx="1124986"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latin typeface="Figtree Light"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118B9B-EC7A-404A-ABC5-8C88CE7AC53E}" type="datetime1">
              <a:rPr lang="sv-SE" smtClean="0"/>
              <a:pPr/>
              <a:t>2026-04-20</a:t>
            </a:fld>
            <a:endParaRPr lang="sv-SE"/>
          </a:p>
        </p:txBody>
      </p:sp>
      <p:sp>
        <p:nvSpPr>
          <p:cNvPr id="6" name="Footer Placeholder 5">
            <a:extLst>
              <a:ext uri="{FF2B5EF4-FFF2-40B4-BE49-F238E27FC236}">
                <a16:creationId xmlns:a16="http://schemas.microsoft.com/office/drawing/2014/main" id="{64105C68-FD87-3427-F49D-9481CB653289}"/>
              </a:ext>
            </a:extLst>
          </p:cNvPr>
          <p:cNvSpPr txBox="1">
            <a:spLocks/>
          </p:cNvSpPr>
          <p:nvPr/>
        </p:nvSpPr>
        <p:spPr>
          <a:xfrm>
            <a:off x="1494263" y="6379116"/>
            <a:ext cx="4114800" cy="365125"/>
          </a:xfrm>
          <a:prstGeom prst="rect">
            <a:avLst/>
          </a:prstGeom>
        </p:spPr>
        <p:txBody>
          <a:bodyPr vert="horz" lIns="91440" tIns="45720" rIns="91440" bIns="45720" rtlCol="0" anchor="ctr"/>
          <a:lstStyle>
            <a:defPPr>
              <a:defRPr lang="en-US"/>
            </a:defPPr>
            <a:lvl1pPr marL="0" algn="l"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a:t>Namnet på presentationen</a:t>
            </a:r>
          </a:p>
        </p:txBody>
      </p:sp>
      <p:sp>
        <p:nvSpPr>
          <p:cNvPr id="12" name="Slide Number Placeholder 6">
            <a:extLst>
              <a:ext uri="{FF2B5EF4-FFF2-40B4-BE49-F238E27FC236}">
                <a16:creationId xmlns:a16="http://schemas.microsoft.com/office/drawing/2014/main" id="{7FD796EE-A086-7690-47DC-9C048A26EF7B}"/>
              </a:ext>
            </a:extLst>
          </p:cNvPr>
          <p:cNvSpPr txBox="1">
            <a:spLocks/>
          </p:cNvSpPr>
          <p:nvPr/>
        </p:nvSpPr>
        <p:spPr>
          <a:xfrm>
            <a:off x="9079523" y="63791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1" i="0" kern="1200">
                <a:solidFill>
                  <a:schemeClr val="tx1"/>
                </a:solidFill>
                <a:latin typeface="Figtree"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96BDF98-47F6-474D-9A48-7BA703DF66EB}" type="slidenum">
              <a:rPr lang="sv-SE" smtClean="0"/>
              <a:pPr/>
              <a:t>‹#›</a:t>
            </a:fld>
            <a:endParaRPr lang="sv-SE"/>
          </a:p>
        </p:txBody>
      </p:sp>
      <p:sp>
        <p:nvSpPr>
          <p:cNvPr id="16" name="Title 1">
            <a:extLst>
              <a:ext uri="{FF2B5EF4-FFF2-40B4-BE49-F238E27FC236}">
                <a16:creationId xmlns:a16="http://schemas.microsoft.com/office/drawing/2014/main" id="{ADDBE076-3F19-24D9-DBB6-B4FBD5BD2D9B}"/>
              </a:ext>
            </a:extLst>
          </p:cNvPr>
          <p:cNvSpPr>
            <a:spLocks noGrp="1"/>
          </p:cNvSpPr>
          <p:nvPr>
            <p:ph type="title"/>
          </p:nvPr>
        </p:nvSpPr>
        <p:spPr>
          <a:xfrm>
            <a:off x="839788" y="760211"/>
            <a:ext cx="3932237" cy="930477"/>
          </a:xfrm>
        </p:spPr>
        <p:txBody>
          <a:bodyPr anchor="b"/>
          <a:lstStyle>
            <a:lvl1pPr>
              <a:lnSpc>
                <a:spcPct val="90000"/>
              </a:lnSpc>
              <a:defRPr sz="3200" b="0"/>
            </a:lvl1pPr>
          </a:lstStyle>
          <a:p>
            <a:r>
              <a:rPr lang="sv-SE"/>
              <a:t>Klicka här för att ändra mall för rubrikformat</a:t>
            </a:r>
            <a:endParaRPr lang="en-US" dirty="0"/>
          </a:p>
        </p:txBody>
      </p:sp>
      <p:sp>
        <p:nvSpPr>
          <p:cNvPr id="13" name="Platshållare för tabell 12">
            <a:extLst>
              <a:ext uri="{FF2B5EF4-FFF2-40B4-BE49-F238E27FC236}">
                <a16:creationId xmlns:a16="http://schemas.microsoft.com/office/drawing/2014/main" id="{115CD14F-2BF8-48C7-8C2F-CB71CC59AFCE}"/>
              </a:ext>
            </a:extLst>
          </p:cNvPr>
          <p:cNvSpPr>
            <a:spLocks noGrp="1"/>
          </p:cNvSpPr>
          <p:nvPr>
            <p:ph type="tbl" sz="quarter" idx="13"/>
          </p:nvPr>
        </p:nvSpPr>
        <p:spPr>
          <a:xfrm>
            <a:off x="5038725" y="1690688"/>
            <a:ext cx="6640513" cy="3973512"/>
          </a:xfrm>
        </p:spPr>
        <p:txBody>
          <a:bodyPr/>
          <a:lstStyle/>
          <a:p>
            <a:r>
              <a:rPr lang="sv-SE"/>
              <a:t>Klicka på ikonen för att lägga till en tabell</a:t>
            </a:r>
          </a:p>
        </p:txBody>
      </p:sp>
    </p:spTree>
    <p:extLst>
      <p:ext uri="{BB962C8B-B14F-4D97-AF65-F5344CB8AC3E}">
        <p14:creationId xmlns:p14="http://schemas.microsoft.com/office/powerpoint/2010/main" val="294548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abell 1">
    <p:bg>
      <p:bgPr>
        <a:solidFill>
          <a:schemeClr val="bg2"/>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BBF1F69-F519-33EC-EB76-464580B7436D}"/>
              </a:ext>
            </a:extLst>
          </p:cNvPr>
          <p:cNvSpPr>
            <a:spLocks noGrp="1"/>
          </p:cNvSpPr>
          <p:nvPr>
            <p:ph type="dt" sz="half" idx="10"/>
          </p:nvPr>
        </p:nvSpPr>
        <p:spPr/>
        <p:txBody>
          <a:bodyPr/>
          <a:lstStyle/>
          <a:p>
            <a:fld id="{BF4502DF-7B4E-4373-A99E-72D28C68646B}" type="datetimeFigureOut">
              <a:rPr lang="sv-SE" smtClean="0"/>
              <a:t>2026-04-20</a:t>
            </a:fld>
            <a:endParaRPr lang="sv-SE"/>
          </a:p>
        </p:txBody>
      </p:sp>
      <p:sp>
        <p:nvSpPr>
          <p:cNvPr id="4" name="Platshållare för sidfot 3">
            <a:extLst>
              <a:ext uri="{FF2B5EF4-FFF2-40B4-BE49-F238E27FC236}">
                <a16:creationId xmlns:a16="http://schemas.microsoft.com/office/drawing/2014/main" id="{0C06489C-3796-526A-C891-26C92E88FA4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5B44BB8-2D52-CCC7-2F74-20D3BD5E5101}"/>
              </a:ext>
            </a:extLst>
          </p:cNvPr>
          <p:cNvSpPr>
            <a:spLocks noGrp="1"/>
          </p:cNvSpPr>
          <p:nvPr>
            <p:ph type="sldNum" sz="quarter" idx="12"/>
          </p:nvPr>
        </p:nvSpPr>
        <p:spPr/>
        <p:txBody>
          <a:bodyPr/>
          <a:lstStyle/>
          <a:p>
            <a:fld id="{05CAE04F-F893-4FAB-8135-EF6A11A380DD}" type="slidenum">
              <a:rPr lang="sv-SE" smtClean="0"/>
              <a:t>‹#›</a:t>
            </a:fld>
            <a:endParaRPr lang="sv-SE"/>
          </a:p>
        </p:txBody>
      </p:sp>
      <p:sp>
        <p:nvSpPr>
          <p:cNvPr id="12" name="Title 1">
            <a:extLst>
              <a:ext uri="{FF2B5EF4-FFF2-40B4-BE49-F238E27FC236}">
                <a16:creationId xmlns:a16="http://schemas.microsoft.com/office/drawing/2014/main" id="{DEA68233-94BC-824D-E0B1-4EE2BD00B889}"/>
              </a:ext>
            </a:extLst>
          </p:cNvPr>
          <p:cNvSpPr>
            <a:spLocks noGrp="1"/>
          </p:cNvSpPr>
          <p:nvPr>
            <p:ph type="title" hasCustomPrompt="1"/>
          </p:nvPr>
        </p:nvSpPr>
        <p:spPr>
          <a:xfrm>
            <a:off x="761162" y="783158"/>
            <a:ext cx="10669674" cy="892800"/>
          </a:xfrm>
        </p:spPr>
        <p:txBody>
          <a:bodyPr anchor="b"/>
          <a:lstStyle>
            <a:lvl1pPr>
              <a:defRPr b="0"/>
            </a:lvl1pPr>
          </a:lstStyle>
          <a:p>
            <a:r>
              <a:rPr lang="sv-SE" dirty="0"/>
              <a:t>Tabellsida</a:t>
            </a:r>
            <a:endParaRPr lang="en-US" dirty="0"/>
          </a:p>
        </p:txBody>
      </p:sp>
      <p:sp>
        <p:nvSpPr>
          <p:cNvPr id="7" name="Platshållare för tabell 6">
            <a:extLst>
              <a:ext uri="{FF2B5EF4-FFF2-40B4-BE49-F238E27FC236}">
                <a16:creationId xmlns:a16="http://schemas.microsoft.com/office/drawing/2014/main" id="{D3675EC5-68AF-B647-F6E3-A37AEB0402DF}"/>
              </a:ext>
            </a:extLst>
          </p:cNvPr>
          <p:cNvSpPr>
            <a:spLocks noGrp="1"/>
          </p:cNvSpPr>
          <p:nvPr>
            <p:ph type="tbl" sz="quarter" idx="13"/>
          </p:nvPr>
        </p:nvSpPr>
        <p:spPr>
          <a:xfrm>
            <a:off x="760413" y="1676400"/>
            <a:ext cx="10671175" cy="4052888"/>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3171009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fld id="{BF4502DF-7B4E-4373-A99E-72D28C68646B}" type="datetimeFigureOut">
              <a:rPr lang="sv-SE" smtClean="0"/>
              <a:t>2026-04-20</a:t>
            </a:fld>
            <a:endParaRPr lang="sv-SE"/>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endParaRPr lang="sv-SE"/>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05CAE04F-F893-4FAB-8135-EF6A11A380DD}" type="slidenum">
              <a:rPr lang="sv-SE" smtClean="0"/>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4666184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Lst>
  <p:txStyles>
    <p:titleStyle>
      <a:lvl1pPr algn="l" defTabSz="914400" rtl="0" eaLnBrk="1" latinLnBrk="0" hangingPunct="1">
        <a:lnSpc>
          <a:spcPct val="100000"/>
        </a:lnSpc>
        <a:spcBef>
          <a:spcPct val="0"/>
        </a:spcBef>
        <a:buNone/>
        <a:defRPr sz="3200" b="0"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8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277" y="365126"/>
            <a:ext cx="10515600" cy="892800"/>
          </a:xfrm>
          <a:prstGeom prst="rect">
            <a:avLst/>
          </a:prstGeom>
        </p:spPr>
        <p:txBody>
          <a:bodyPr vert="horz" lIns="91440" tIns="45720" rIns="91440" bIns="45720" rtlCol="0" anchor="t">
            <a:normAutofit/>
          </a:bodyPr>
          <a:lstStyle/>
          <a:p>
            <a:r>
              <a:rPr lang="sv-SE" dirty="0"/>
              <a:t>Klicka här för att ändra mall för rubrikformat</a:t>
            </a:r>
            <a:br>
              <a:rPr lang="sv-SE" dirty="0"/>
            </a:br>
            <a:r>
              <a:rPr lang="sv-SE" dirty="0"/>
              <a:t>på två rader rubrik</a:t>
            </a:r>
            <a:endParaRPr lang="en-US" dirty="0"/>
          </a:p>
        </p:txBody>
      </p:sp>
      <p:sp>
        <p:nvSpPr>
          <p:cNvPr id="3" name="Text Placeholder 2"/>
          <p:cNvSpPr>
            <a:spLocks noGrp="1"/>
          </p:cNvSpPr>
          <p:nvPr>
            <p:ph type="body" idx="1"/>
          </p:nvPr>
        </p:nvSpPr>
        <p:spPr>
          <a:xfrm>
            <a:off x="369277" y="13017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369277" y="6379115"/>
            <a:ext cx="1124986" cy="365125"/>
          </a:xfrm>
          <a:prstGeom prst="rect">
            <a:avLst/>
          </a:prstGeom>
        </p:spPr>
        <p:txBody>
          <a:bodyPr vert="horz" lIns="91440" tIns="45720" rIns="91440" bIns="45720" rtlCol="0" anchor="ctr"/>
          <a:lstStyle>
            <a:lvl1pPr algn="l">
              <a:defRPr sz="1000" b="0" i="0">
                <a:solidFill>
                  <a:schemeClr val="tx1"/>
                </a:solidFill>
                <a:latin typeface="Figtree Light" pitchFamily="2" charset="0"/>
              </a:defRPr>
            </a:lvl1pPr>
          </a:lstStyle>
          <a:p>
            <a:r>
              <a:rPr lang="sv-SE"/>
              <a:t>2024-02-06</a:t>
            </a:r>
          </a:p>
        </p:txBody>
      </p:sp>
      <p:sp>
        <p:nvSpPr>
          <p:cNvPr id="5" name="Footer Placeholder 4"/>
          <p:cNvSpPr>
            <a:spLocks noGrp="1"/>
          </p:cNvSpPr>
          <p:nvPr>
            <p:ph type="ftr" sz="quarter" idx="3"/>
          </p:nvPr>
        </p:nvSpPr>
        <p:spPr>
          <a:xfrm>
            <a:off x="1494263" y="6379116"/>
            <a:ext cx="4114800" cy="365125"/>
          </a:xfrm>
          <a:prstGeom prst="rect">
            <a:avLst/>
          </a:prstGeom>
        </p:spPr>
        <p:txBody>
          <a:bodyPr vert="horz" lIns="91440" tIns="45720" rIns="91440" bIns="45720" rtlCol="0" anchor="ctr"/>
          <a:lstStyle>
            <a:lvl1pPr algn="l">
              <a:defRPr sz="1000" b="1" i="0">
                <a:solidFill>
                  <a:schemeClr val="tx1"/>
                </a:solidFill>
                <a:latin typeface="Figtree" pitchFamily="2" charset="0"/>
              </a:defRPr>
            </a:lvl1pPr>
          </a:lstStyle>
          <a:p>
            <a:r>
              <a:rPr lang="sv-SE"/>
              <a:t>Håll Nollan infomöte</a:t>
            </a:r>
          </a:p>
        </p:txBody>
      </p:sp>
      <p:sp>
        <p:nvSpPr>
          <p:cNvPr id="6" name="Slide Number Placeholder 5"/>
          <p:cNvSpPr>
            <a:spLocks noGrp="1"/>
          </p:cNvSpPr>
          <p:nvPr>
            <p:ph type="sldNum" sz="quarter" idx="4"/>
          </p:nvPr>
        </p:nvSpPr>
        <p:spPr>
          <a:xfrm>
            <a:off x="9079523" y="6379116"/>
            <a:ext cx="2743200" cy="365125"/>
          </a:xfrm>
          <a:prstGeom prst="rect">
            <a:avLst/>
          </a:prstGeom>
        </p:spPr>
        <p:txBody>
          <a:bodyPr vert="horz" lIns="91440" tIns="45720" rIns="91440" bIns="45720" rtlCol="0" anchor="ctr"/>
          <a:lstStyle>
            <a:lvl1pPr algn="r">
              <a:defRPr sz="1000" b="1" i="0">
                <a:solidFill>
                  <a:schemeClr val="tx1"/>
                </a:solidFill>
                <a:latin typeface="Figtree" pitchFamily="2" charset="0"/>
              </a:defRPr>
            </a:lvl1pPr>
          </a:lstStyle>
          <a:p>
            <a:fld id="{A96BDF98-47F6-474D-9A48-7BA703DF66EB}" type="slidenum">
              <a:rPr lang="sv-SE" smtClean="0"/>
              <a:pPr/>
              <a:t>‹#›</a:t>
            </a:fld>
            <a:endParaRPr lang="sv-SE"/>
          </a:p>
        </p:txBody>
      </p:sp>
      <p:pic>
        <p:nvPicPr>
          <p:cNvPr id="8" name="Bildobjekt 7" descr="En bild som visar Teckensnitt, Grafik, symbol, logotyp&#10;&#10;Automatiskt genererad beskrivning">
            <a:extLst>
              <a:ext uri="{FF2B5EF4-FFF2-40B4-BE49-F238E27FC236}">
                <a16:creationId xmlns:a16="http://schemas.microsoft.com/office/drawing/2014/main" id="{19367B3D-0E72-5C89-3608-38207D82326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212961" y="365126"/>
            <a:ext cx="609761" cy="537699"/>
          </a:xfrm>
          <a:prstGeom prst="rect">
            <a:avLst/>
          </a:prstGeom>
        </p:spPr>
      </p:pic>
    </p:spTree>
    <p:extLst>
      <p:ext uri="{BB962C8B-B14F-4D97-AF65-F5344CB8AC3E}">
        <p14:creationId xmlns:p14="http://schemas.microsoft.com/office/powerpoint/2010/main" val="142950657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p:txStyles>
    <p:titleStyle>
      <a:lvl1pPr algn="l" defTabSz="914400" rtl="0" eaLnBrk="1" latinLnBrk="0" hangingPunct="1">
        <a:lnSpc>
          <a:spcPct val="100000"/>
        </a:lnSpc>
        <a:spcBef>
          <a:spcPct val="0"/>
        </a:spcBef>
        <a:buNone/>
        <a:defRPr sz="3200" b="1" i="0" kern="1200">
          <a:solidFill>
            <a:schemeClr val="tx1"/>
          </a:solidFill>
          <a:latin typeface="Larken ExtraBold" pitchFamily="2" charset="0"/>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4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2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8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7.tmp"/><Relationship Id="rId4" Type="http://schemas.openxmlformats.org/officeDocument/2006/relationships/image" Target="../media/image16.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9163-FEC4-1FE5-3C60-B327465152DA}"/>
              </a:ext>
            </a:extLst>
          </p:cNvPr>
          <p:cNvSpPr>
            <a:spLocks noGrp="1"/>
          </p:cNvSpPr>
          <p:nvPr>
            <p:ph type="ctrTitle"/>
          </p:nvPr>
        </p:nvSpPr>
        <p:spPr/>
        <p:txBody>
          <a:bodyPr>
            <a:normAutofit fontScale="90000"/>
          </a:bodyPr>
          <a:lstStyle/>
          <a:p>
            <a:r>
              <a:rPr lang="sv-SE" dirty="0"/>
              <a:t>Håll Nollans </a:t>
            </a:r>
            <a:r>
              <a:rPr lang="sv-SE" dirty="0" err="1"/>
              <a:t>säkerhetspush</a:t>
            </a:r>
            <a:r>
              <a:rPr lang="sv-SE" dirty="0"/>
              <a:t> 2026 </a:t>
            </a:r>
            <a:br>
              <a:rPr lang="sv-SE" dirty="0"/>
            </a:br>
            <a:br>
              <a:rPr lang="sv-SE" dirty="0"/>
            </a:br>
            <a:endParaRPr lang="sv-SE" dirty="0"/>
          </a:p>
        </p:txBody>
      </p:sp>
    </p:spTree>
    <p:extLst>
      <p:ext uri="{BB962C8B-B14F-4D97-AF65-F5344CB8AC3E}">
        <p14:creationId xmlns:p14="http://schemas.microsoft.com/office/powerpoint/2010/main" val="102386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E307DFE-949C-211B-8A75-DF00F8202163}"/>
              </a:ext>
            </a:extLst>
          </p:cNvPr>
          <p:cNvSpPr>
            <a:spLocks noGrp="1"/>
          </p:cNvSpPr>
          <p:nvPr>
            <p:ph type="sldNum" sz="quarter" idx="12"/>
          </p:nvPr>
        </p:nvSpPr>
        <p:spPr/>
        <p:txBody>
          <a:bodyPr/>
          <a:lstStyle/>
          <a:p>
            <a:fld id="{05CAE04F-F893-4FAB-8135-EF6A11A380DD}" type="slidenum">
              <a:rPr lang="sv-SE" smtClean="0">
                <a:solidFill>
                  <a:schemeClr val="tx1"/>
                </a:solidFill>
              </a:rPr>
              <a:t>2</a:t>
            </a:fld>
            <a:endParaRPr lang="sv-SE" dirty="0">
              <a:solidFill>
                <a:schemeClr val="tx1"/>
              </a:solidFill>
            </a:endParaRPr>
          </a:p>
        </p:txBody>
      </p:sp>
      <p:sp>
        <p:nvSpPr>
          <p:cNvPr id="4" name="Platshållare för datum 3">
            <a:extLst>
              <a:ext uri="{FF2B5EF4-FFF2-40B4-BE49-F238E27FC236}">
                <a16:creationId xmlns:a16="http://schemas.microsoft.com/office/drawing/2014/main" id="{685D8FE2-FCB1-76B8-8354-766B6B65A804}"/>
              </a:ext>
            </a:extLst>
          </p:cNvPr>
          <p:cNvSpPr>
            <a:spLocks noGrp="1"/>
          </p:cNvSpPr>
          <p:nvPr>
            <p:ph type="dt" sz="half" idx="10"/>
          </p:nvPr>
        </p:nvSpPr>
        <p:spPr/>
        <p:txBody>
          <a:bodyPr/>
          <a:lstStyle/>
          <a:p>
            <a:fld id="{5D478599-E591-D242-9304-A503ACB9ACAB}" type="datetime1">
              <a:rPr lang="sv-SE" smtClean="0"/>
              <a:t>2026-04-20</a:t>
            </a:fld>
            <a:endParaRPr lang="sv-SE" dirty="0"/>
          </a:p>
        </p:txBody>
      </p:sp>
      <p:sp>
        <p:nvSpPr>
          <p:cNvPr id="5" name="Platshållare för sidfot 4">
            <a:extLst>
              <a:ext uri="{FF2B5EF4-FFF2-40B4-BE49-F238E27FC236}">
                <a16:creationId xmlns:a16="http://schemas.microsoft.com/office/drawing/2014/main" id="{236DB3FE-9746-C075-54FA-940CACF50F13}"/>
              </a:ext>
            </a:extLst>
          </p:cNvPr>
          <p:cNvSpPr>
            <a:spLocks noGrp="1"/>
          </p:cNvSpPr>
          <p:nvPr>
            <p:ph type="ftr" sz="quarter" idx="11"/>
          </p:nvPr>
        </p:nvSpPr>
        <p:spPr/>
        <p:txBody>
          <a:bodyPr/>
          <a:lstStyle/>
          <a:p>
            <a:r>
              <a:rPr lang="sv-SE"/>
              <a:t>Säkerhetspush</a:t>
            </a:r>
          </a:p>
        </p:txBody>
      </p:sp>
      <p:sp>
        <p:nvSpPr>
          <p:cNvPr id="6" name="Rubrik 5">
            <a:extLst>
              <a:ext uri="{FF2B5EF4-FFF2-40B4-BE49-F238E27FC236}">
                <a16:creationId xmlns:a16="http://schemas.microsoft.com/office/drawing/2014/main" id="{ABFBF22C-D8E1-CEEF-03BF-82AB67806214}"/>
              </a:ext>
            </a:extLst>
          </p:cNvPr>
          <p:cNvSpPr>
            <a:spLocks noGrp="1"/>
          </p:cNvSpPr>
          <p:nvPr>
            <p:ph type="title"/>
          </p:nvPr>
        </p:nvSpPr>
        <p:spPr>
          <a:xfrm>
            <a:off x="839787" y="2042557"/>
            <a:ext cx="4680000" cy="1151906"/>
          </a:xfrm>
        </p:spPr>
        <p:txBody>
          <a:bodyPr/>
          <a:lstStyle/>
          <a:p>
            <a:r>
              <a:rPr lang="sv-SE" dirty="0"/>
              <a:t>Håll Nollans </a:t>
            </a:r>
            <a:r>
              <a:rPr lang="sv-SE" dirty="0" err="1"/>
              <a:t>säkerhetspush</a:t>
            </a:r>
            <a:r>
              <a:rPr lang="sv-SE" dirty="0"/>
              <a:t> </a:t>
            </a:r>
          </a:p>
        </p:txBody>
      </p:sp>
      <p:sp>
        <p:nvSpPr>
          <p:cNvPr id="7" name="Platshållare för text 6">
            <a:extLst>
              <a:ext uri="{FF2B5EF4-FFF2-40B4-BE49-F238E27FC236}">
                <a16:creationId xmlns:a16="http://schemas.microsoft.com/office/drawing/2014/main" id="{7052E852-0D94-1FEF-548E-7744F89F2A85}"/>
              </a:ext>
            </a:extLst>
          </p:cNvPr>
          <p:cNvSpPr>
            <a:spLocks noGrp="1"/>
          </p:cNvSpPr>
          <p:nvPr>
            <p:ph type="body" sz="half" idx="2"/>
          </p:nvPr>
        </p:nvSpPr>
        <p:spPr>
          <a:xfrm>
            <a:off x="839788" y="3194464"/>
            <a:ext cx="4679999" cy="2469890"/>
          </a:xfrm>
        </p:spPr>
        <p:txBody>
          <a:bodyPr>
            <a:normAutofit/>
          </a:bodyPr>
          <a:lstStyle/>
          <a:p>
            <a:r>
              <a:rPr lang="sv-SE" sz="2000" dirty="0"/>
              <a:t>15 september 2026</a:t>
            </a:r>
          </a:p>
          <a:p>
            <a:r>
              <a:rPr lang="sv-SE" sz="2000" dirty="0"/>
              <a:t>Klockan 13:00</a:t>
            </a:r>
          </a:p>
        </p:txBody>
      </p:sp>
      <p:pic>
        <p:nvPicPr>
          <p:cNvPr id="10" name="Bild 9">
            <a:extLst>
              <a:ext uri="{FF2B5EF4-FFF2-40B4-BE49-F238E27FC236}">
                <a16:creationId xmlns:a16="http://schemas.microsoft.com/office/drawing/2014/main" id="{DC5576A1-2370-B8B7-D0A1-C6CA17549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2570" y="1273262"/>
            <a:ext cx="7175773" cy="3973242"/>
          </a:xfrm>
          <a:prstGeom prst="rect">
            <a:avLst/>
          </a:prstGeom>
        </p:spPr>
      </p:pic>
    </p:spTree>
    <p:extLst>
      <p:ext uri="{BB962C8B-B14F-4D97-AF65-F5344CB8AC3E}">
        <p14:creationId xmlns:p14="http://schemas.microsoft.com/office/powerpoint/2010/main" val="53977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66AFCB6-18A2-10F0-CB73-5C69078A7E2F}"/>
              </a:ext>
            </a:extLst>
          </p:cNvPr>
          <p:cNvSpPr>
            <a:spLocks noGrp="1"/>
          </p:cNvSpPr>
          <p:nvPr>
            <p:ph type="body" sz="half" idx="2"/>
          </p:nvPr>
        </p:nvSpPr>
        <p:spPr>
          <a:xfrm>
            <a:off x="8243888" y="1200150"/>
            <a:ext cx="3514725" cy="4892682"/>
          </a:xfrm>
        </p:spPr>
        <p:txBody>
          <a:bodyPr/>
          <a:lstStyle/>
          <a:p>
            <a:r>
              <a:rPr lang="sv-SE" sz="1400" dirty="0"/>
              <a:t>Håll Nollan, tillsammans med sina medlemsorganisationer, kämpar för att alla som arbetar i bygg- och anläggningsbranschen ska komma hem oskadda och friska från jobbet, varje dag.  Vi vet att vi behöver ha en nära samverkan för att lyckas. Genom att jobba tillsammans kommer vi långt och ibland är det bra att känna av att vi är många med samma mål. Tanken med Håll Nollans </a:t>
            </a:r>
            <a:r>
              <a:rPr lang="sv-SE" sz="1400" dirty="0" err="1"/>
              <a:t>säkerhetspush</a:t>
            </a:r>
            <a:r>
              <a:rPr lang="sv-SE" sz="1400" dirty="0"/>
              <a:t> är att vi ska fyllas med energi. </a:t>
            </a:r>
          </a:p>
          <a:p>
            <a:r>
              <a:rPr lang="sv-SE" sz="1400" dirty="0" err="1"/>
              <a:t>Säkerhetspushen</a:t>
            </a:r>
            <a:r>
              <a:rPr lang="sv-SE" sz="1400" dirty="0"/>
              <a:t> är en manifestation som genomförs av Håll Nollans medlemmar en gång om året. Under ca 15 minuter stoppas arbetet och vi fyller på med energi till fortsatt arbete med arbetsmiljö- och säkerhetsfrågan i bygg- och anläggningsbranschen. Samtidigt visar vi omgivningen att det här är viktigt för oss.</a:t>
            </a:r>
          </a:p>
          <a:p>
            <a:endParaRPr lang="sv-SE" sz="1400" dirty="0"/>
          </a:p>
          <a:p>
            <a:endParaRPr lang="sv-SE" dirty="0"/>
          </a:p>
        </p:txBody>
      </p:sp>
      <p:pic>
        <p:nvPicPr>
          <p:cNvPr id="5" name="Picture 2">
            <a:extLst>
              <a:ext uri="{FF2B5EF4-FFF2-40B4-BE49-F238E27FC236}">
                <a16:creationId xmlns:a16="http://schemas.microsoft.com/office/drawing/2014/main" id="{49946982-005C-11F7-55D8-8A8120D5774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3364"/>
          <a:stretch/>
        </p:blipFill>
        <p:spPr>
          <a:xfrm>
            <a:off x="0" y="1"/>
            <a:ext cx="7878165" cy="6857999"/>
          </a:xfrm>
          <a:prstGeom prst="rect">
            <a:avLst/>
          </a:prstGeom>
        </p:spPr>
      </p:pic>
      <p:sp>
        <p:nvSpPr>
          <p:cNvPr id="7" name="Platshållare för datum 3">
            <a:extLst>
              <a:ext uri="{FF2B5EF4-FFF2-40B4-BE49-F238E27FC236}">
                <a16:creationId xmlns:a16="http://schemas.microsoft.com/office/drawing/2014/main" id="{38EE836C-AC95-9594-9A59-F75C1A1591C3}"/>
              </a:ext>
            </a:extLst>
          </p:cNvPr>
          <p:cNvSpPr>
            <a:spLocks noGrp="1"/>
          </p:cNvSpPr>
          <p:nvPr>
            <p:ph type="dt" sz="half" idx="10"/>
          </p:nvPr>
        </p:nvSpPr>
        <p:spPr>
          <a:xfrm>
            <a:off x="369277" y="6379115"/>
            <a:ext cx="1124986" cy="365125"/>
          </a:xfrm>
        </p:spPr>
        <p:txBody>
          <a:bodyPr/>
          <a:lstStyle/>
          <a:p>
            <a:fld id="{5D478599-E591-D242-9304-A503ACB9ACAB}" type="datetime1">
              <a:rPr lang="sv-SE" smtClean="0"/>
              <a:t>2026-04-20</a:t>
            </a:fld>
            <a:endParaRPr lang="sv-SE" dirty="0"/>
          </a:p>
        </p:txBody>
      </p:sp>
      <p:sp>
        <p:nvSpPr>
          <p:cNvPr id="8" name="Platshållare för sidfot 4">
            <a:extLst>
              <a:ext uri="{FF2B5EF4-FFF2-40B4-BE49-F238E27FC236}">
                <a16:creationId xmlns:a16="http://schemas.microsoft.com/office/drawing/2014/main" id="{D0176B27-07A5-809C-E062-B234A8567B58}"/>
              </a:ext>
            </a:extLst>
          </p:cNvPr>
          <p:cNvSpPr>
            <a:spLocks noGrp="1"/>
          </p:cNvSpPr>
          <p:nvPr>
            <p:ph type="ftr" sz="quarter" idx="11"/>
          </p:nvPr>
        </p:nvSpPr>
        <p:spPr>
          <a:xfrm>
            <a:off x="1494263" y="6379116"/>
            <a:ext cx="4114800" cy="365125"/>
          </a:xfrm>
        </p:spPr>
        <p:txBody>
          <a:bodyPr/>
          <a:lstStyle/>
          <a:p>
            <a:r>
              <a:rPr lang="sv-SE"/>
              <a:t>Säkerhetspush</a:t>
            </a:r>
          </a:p>
        </p:txBody>
      </p:sp>
    </p:spTree>
    <p:extLst>
      <p:ext uri="{BB962C8B-B14F-4D97-AF65-F5344CB8AC3E}">
        <p14:creationId xmlns:p14="http://schemas.microsoft.com/office/powerpoint/2010/main" val="532439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2">
            <a:extLst>
              <a:ext uri="{FF2B5EF4-FFF2-40B4-BE49-F238E27FC236}">
                <a16:creationId xmlns:a16="http://schemas.microsoft.com/office/drawing/2014/main" id="{A15A95AF-4DA6-4666-B4B2-17982D779353}"/>
              </a:ext>
            </a:extLst>
          </p:cNvPr>
          <p:cNvSpPr txBox="1"/>
          <p:nvPr/>
        </p:nvSpPr>
        <p:spPr>
          <a:xfrm>
            <a:off x="438912" y="1524659"/>
            <a:ext cx="5019074" cy="2774088"/>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 name="Platshållare för bild 5">
            <a:extLst>
              <a:ext uri="{FF2B5EF4-FFF2-40B4-BE49-F238E27FC236}">
                <a16:creationId xmlns:a16="http://schemas.microsoft.com/office/drawing/2014/main" id="{397256A1-FA56-8AFE-EFB7-F04F0AFEE611}"/>
              </a:ext>
            </a:extLst>
          </p:cNvPr>
          <p:cNvSpPr>
            <a:spLocks noGrp="1"/>
          </p:cNvSpPr>
          <p:nvPr>
            <p:ph type="pic" idx="1"/>
          </p:nvPr>
        </p:nvSpPr>
        <p:spPr/>
        <p:txBody>
          <a:bodyPr/>
          <a:lstStyle/>
          <a:p>
            <a:endParaRPr lang="sv-SE"/>
          </a:p>
        </p:txBody>
      </p:sp>
      <p:sp>
        <p:nvSpPr>
          <p:cNvPr id="17" name="Platshållare för bildnummer 8">
            <a:extLst>
              <a:ext uri="{FF2B5EF4-FFF2-40B4-BE49-F238E27FC236}">
                <a16:creationId xmlns:a16="http://schemas.microsoft.com/office/drawing/2014/main" id="{89AE6D78-C268-465F-5B17-0BD3A9670483}"/>
              </a:ext>
            </a:extLst>
          </p:cNvPr>
          <p:cNvSpPr>
            <a:spLocks noGrp="1"/>
          </p:cNvSpPr>
          <p:nvPr>
            <p:ph type="sldNum" sz="quarter" idx="12"/>
          </p:nvPr>
        </p:nvSpPr>
        <p:spPr/>
        <p:txBody>
          <a:bodyPr/>
          <a:lstStyle/>
          <a:p>
            <a:fld id="{05CAE04F-F893-4FAB-8135-EF6A11A380DD}" type="slidenum">
              <a:rPr lang="sv-SE" smtClean="0">
                <a:solidFill>
                  <a:schemeClr val="tx1"/>
                </a:solidFill>
              </a:rPr>
              <a:t>4</a:t>
            </a:fld>
            <a:endParaRPr lang="sv-SE" dirty="0">
              <a:solidFill>
                <a:schemeClr val="tx1"/>
              </a:solidFill>
            </a:endParaRPr>
          </a:p>
        </p:txBody>
      </p:sp>
      <p:sp>
        <p:nvSpPr>
          <p:cNvPr id="7" name="Platshållare för text 6">
            <a:extLst>
              <a:ext uri="{FF2B5EF4-FFF2-40B4-BE49-F238E27FC236}">
                <a16:creationId xmlns:a16="http://schemas.microsoft.com/office/drawing/2014/main" id="{517791EE-D09C-898A-DE65-A400AAD1F04F}"/>
              </a:ext>
            </a:extLst>
          </p:cNvPr>
          <p:cNvSpPr>
            <a:spLocks noGrp="1"/>
          </p:cNvSpPr>
          <p:nvPr>
            <p:ph type="body" idx="13"/>
          </p:nvPr>
        </p:nvSpPr>
        <p:spPr>
          <a:xfrm>
            <a:off x="6390861" y="5460297"/>
            <a:ext cx="2991855" cy="957045"/>
          </a:xfrm>
        </p:spPr>
        <p:txBody>
          <a:bodyPr/>
          <a:lstStyle/>
          <a:p>
            <a:r>
              <a:rPr lang="sv-SE" dirty="0"/>
              <a:t>Mål: Alla deltagare ska känna att de fyllts med energi under </a:t>
            </a:r>
            <a:r>
              <a:rPr lang="sv-SE" dirty="0" err="1"/>
              <a:t>säkerhetspushen</a:t>
            </a:r>
            <a:r>
              <a:rPr lang="sv-SE" dirty="0"/>
              <a:t>!</a:t>
            </a:r>
          </a:p>
          <a:p>
            <a:endParaRPr lang="sv-SE" dirty="0"/>
          </a:p>
          <a:p>
            <a:endParaRPr lang="sv-SE" dirty="0"/>
          </a:p>
        </p:txBody>
      </p:sp>
      <p:sp>
        <p:nvSpPr>
          <p:cNvPr id="2" name="Rubrik 1">
            <a:extLst>
              <a:ext uri="{FF2B5EF4-FFF2-40B4-BE49-F238E27FC236}">
                <a16:creationId xmlns:a16="http://schemas.microsoft.com/office/drawing/2014/main" id="{B8BED933-E3C6-D187-ACB0-3F2173A271DD}"/>
              </a:ext>
            </a:extLst>
          </p:cNvPr>
          <p:cNvSpPr>
            <a:spLocks noGrp="1"/>
          </p:cNvSpPr>
          <p:nvPr>
            <p:ph type="title"/>
          </p:nvPr>
        </p:nvSpPr>
        <p:spPr>
          <a:xfrm>
            <a:off x="6390861" y="760211"/>
            <a:ext cx="4671390" cy="1139083"/>
          </a:xfrm>
        </p:spPr>
        <p:txBody>
          <a:bodyPr/>
          <a:lstStyle/>
          <a:p>
            <a:r>
              <a:rPr lang="sv-SE" dirty="0"/>
              <a:t>Håll Nollans </a:t>
            </a:r>
            <a:r>
              <a:rPr lang="sv-SE" dirty="0" err="1"/>
              <a:t>säkerhetspush</a:t>
            </a:r>
            <a:r>
              <a:rPr lang="sv-SE" dirty="0"/>
              <a:t> </a:t>
            </a:r>
          </a:p>
        </p:txBody>
      </p:sp>
      <p:sp>
        <p:nvSpPr>
          <p:cNvPr id="5" name="Platshållare för text 4">
            <a:extLst>
              <a:ext uri="{FF2B5EF4-FFF2-40B4-BE49-F238E27FC236}">
                <a16:creationId xmlns:a16="http://schemas.microsoft.com/office/drawing/2014/main" id="{88CD8127-9A5E-2F3D-F38E-75517E31E2A4}"/>
              </a:ext>
            </a:extLst>
          </p:cNvPr>
          <p:cNvSpPr>
            <a:spLocks noGrp="1"/>
          </p:cNvSpPr>
          <p:nvPr>
            <p:ph type="body" sz="half" idx="2"/>
          </p:nvPr>
        </p:nvSpPr>
        <p:spPr>
          <a:xfrm>
            <a:off x="6390861" y="1899294"/>
            <a:ext cx="4671390" cy="3378965"/>
          </a:xfrm>
        </p:spPr>
        <p:txBody>
          <a:bodyPr>
            <a:noAutofit/>
          </a:bodyPr>
          <a:lstStyle/>
          <a:p>
            <a:r>
              <a:rPr lang="sv-SE" sz="1500" b="1" dirty="0">
                <a:latin typeface="Figtree" pitchFamily="2" charset="0"/>
              </a:rPr>
              <a:t>SYFTE</a:t>
            </a:r>
          </a:p>
          <a:p>
            <a:r>
              <a:rPr lang="sv-SE" sz="1500" dirty="0"/>
              <a:t>Visa och lyfta goda exempel kring samarbete och på så sätt fortsätta arbeta för en bra säkerhetskultur. </a:t>
            </a:r>
          </a:p>
          <a:p>
            <a:r>
              <a:rPr lang="sv-SE" sz="1500" b="1" dirty="0">
                <a:latin typeface="Figtree" pitchFamily="2" charset="0"/>
              </a:rPr>
              <a:t>TEMA</a:t>
            </a:r>
          </a:p>
          <a:p>
            <a:r>
              <a:rPr lang="sv-SE" sz="1500" dirty="0"/>
              <a:t>Tillsammans krokar vi arm och samarbetar över gränserna för att nå säkrare arbetsplatser.</a:t>
            </a:r>
          </a:p>
          <a:p>
            <a:r>
              <a:rPr lang="sv-SE" sz="1500" b="1" dirty="0">
                <a:latin typeface="Figtree" pitchFamily="2" charset="0"/>
              </a:rPr>
              <a:t>BUDSKAP</a:t>
            </a:r>
          </a:p>
          <a:p>
            <a:r>
              <a:rPr lang="sv-SE" sz="1500" dirty="0"/>
              <a:t>Tillsammans skapar vi en säkrare bygg- och anläggningsbransch!</a:t>
            </a:r>
          </a:p>
          <a:p>
            <a:r>
              <a:rPr lang="sv-SE" sz="1500" dirty="0"/>
              <a:t>Lyssna på varandra och hitta bra lösningar tillsammans.</a:t>
            </a:r>
          </a:p>
        </p:txBody>
      </p:sp>
      <p:grpSp>
        <p:nvGrpSpPr>
          <p:cNvPr id="15" name="Grupp 14">
            <a:extLst>
              <a:ext uri="{FF2B5EF4-FFF2-40B4-BE49-F238E27FC236}">
                <a16:creationId xmlns:a16="http://schemas.microsoft.com/office/drawing/2014/main" id="{B79BCB1B-FE12-6DB1-BA69-20D95D3C8FEC}"/>
              </a:ext>
            </a:extLst>
          </p:cNvPr>
          <p:cNvGrpSpPr/>
          <p:nvPr/>
        </p:nvGrpSpPr>
        <p:grpSpPr>
          <a:xfrm>
            <a:off x="-1" y="662"/>
            <a:ext cx="5801139" cy="6946634"/>
            <a:chOff x="391476" y="10"/>
            <a:chExt cx="5795092" cy="6939393"/>
          </a:xfrm>
        </p:grpSpPr>
        <p:pic>
          <p:nvPicPr>
            <p:cNvPr id="8" name="Bildobjekt 7" descr="En bild som visar konstruktion, sitter, leksak, orange&#10;&#10;Automatiskt genererad beskrivning">
              <a:extLst>
                <a:ext uri="{FF2B5EF4-FFF2-40B4-BE49-F238E27FC236}">
                  <a16:creationId xmlns:a16="http://schemas.microsoft.com/office/drawing/2014/main" id="{1455DBBC-E41E-A698-D117-B524F67621AD}"/>
                </a:ext>
              </a:extLst>
            </p:cNvPr>
            <p:cNvPicPr>
              <a:picLocks noChangeAspect="1"/>
            </p:cNvPicPr>
            <p:nvPr/>
          </p:nvPicPr>
          <p:blipFill rotWithShape="1">
            <a:blip r:embed="rId3">
              <a:extLst>
                <a:ext uri="{28A0092B-C50C-407E-A947-70E740481C1C}">
                  <a14:useLocalDpi xmlns:a14="http://schemas.microsoft.com/office/drawing/2010/main" val="0"/>
                </a:ext>
              </a:extLst>
            </a:blip>
            <a:srcRect l="25629" t="17" r="30780" b="1918"/>
            <a:stretch/>
          </p:blipFill>
          <p:spPr>
            <a:xfrm>
              <a:off x="391476" y="10"/>
              <a:ext cx="2611646" cy="3892380"/>
            </a:xfrm>
            <a:prstGeom prst="rect">
              <a:avLst/>
            </a:prstGeom>
          </p:spPr>
        </p:pic>
        <p:pic>
          <p:nvPicPr>
            <p:cNvPr id="11" name="Bildobjekt 10" descr="En bild som visar byggnad, person, inomhus, tak&#10;&#10;Automatiskt genererad beskrivning">
              <a:extLst>
                <a:ext uri="{FF2B5EF4-FFF2-40B4-BE49-F238E27FC236}">
                  <a16:creationId xmlns:a16="http://schemas.microsoft.com/office/drawing/2014/main" id="{AF386A9E-C473-BE99-6567-66845A9BC679}"/>
                </a:ext>
              </a:extLst>
            </p:cNvPr>
            <p:cNvPicPr>
              <a:picLocks noChangeAspect="1"/>
            </p:cNvPicPr>
            <p:nvPr/>
          </p:nvPicPr>
          <p:blipFill rotWithShape="1">
            <a:blip r:embed="rId4">
              <a:extLst>
                <a:ext uri="{28A0092B-C50C-407E-A947-70E740481C1C}">
                  <a14:useLocalDpi xmlns:a14="http://schemas.microsoft.com/office/drawing/2010/main" val="0"/>
                </a:ext>
              </a:extLst>
            </a:blip>
            <a:srcRect l="31002" t="14285" r="47447"/>
            <a:stretch/>
          </p:blipFill>
          <p:spPr>
            <a:xfrm>
              <a:off x="3079673" y="10"/>
              <a:ext cx="3106895" cy="6857990"/>
            </a:xfrm>
            <a:prstGeom prst="rect">
              <a:avLst/>
            </a:prstGeom>
          </p:spPr>
        </p:pic>
        <p:pic>
          <p:nvPicPr>
            <p:cNvPr id="13" name="Bildobjekt 12" descr="En bild som visar utomhus, byggnad, väg, gata&#10;&#10;Automatiskt genererad beskrivning">
              <a:extLst>
                <a:ext uri="{FF2B5EF4-FFF2-40B4-BE49-F238E27FC236}">
                  <a16:creationId xmlns:a16="http://schemas.microsoft.com/office/drawing/2014/main" id="{0FD91B0A-4194-69E4-B1A4-F16ADBEDF923}"/>
                </a:ext>
              </a:extLst>
            </p:cNvPr>
            <p:cNvPicPr>
              <a:picLocks noChangeAspect="1"/>
            </p:cNvPicPr>
            <p:nvPr/>
          </p:nvPicPr>
          <p:blipFill rotWithShape="1">
            <a:blip r:embed="rId5">
              <a:extLst>
                <a:ext uri="{28A0092B-C50C-407E-A947-70E740481C1C}">
                  <a14:useLocalDpi xmlns:a14="http://schemas.microsoft.com/office/drawing/2010/main" val="0"/>
                </a:ext>
              </a:extLst>
            </a:blip>
            <a:srcRect l="36483" t="335" r="5888" b="-1974"/>
            <a:stretch/>
          </p:blipFill>
          <p:spPr>
            <a:xfrm>
              <a:off x="391476" y="3968506"/>
              <a:ext cx="2611646" cy="2970897"/>
            </a:xfrm>
            <a:prstGeom prst="rect">
              <a:avLst/>
            </a:prstGeom>
          </p:spPr>
        </p:pic>
      </p:grpSp>
      <p:sp>
        <p:nvSpPr>
          <p:cNvPr id="3" name="Ellips 2">
            <a:extLst>
              <a:ext uri="{FF2B5EF4-FFF2-40B4-BE49-F238E27FC236}">
                <a16:creationId xmlns:a16="http://schemas.microsoft.com/office/drawing/2014/main" id="{11F58308-1DFD-7C58-7D3A-78EFBEED2B6B}"/>
              </a:ext>
            </a:extLst>
          </p:cNvPr>
          <p:cNvSpPr>
            <a:spLocks noChangeAspect="1"/>
          </p:cNvSpPr>
          <p:nvPr/>
        </p:nvSpPr>
        <p:spPr>
          <a:xfrm>
            <a:off x="10185400" y="4492427"/>
            <a:ext cx="1908000" cy="1908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Figtree" pitchFamily="2" charset="0"/>
              </a:rPr>
              <a:t>Årets film har tema ”Feedback”</a:t>
            </a:r>
          </a:p>
        </p:txBody>
      </p:sp>
    </p:spTree>
    <p:extLst>
      <p:ext uri="{BB962C8B-B14F-4D97-AF65-F5344CB8AC3E}">
        <p14:creationId xmlns:p14="http://schemas.microsoft.com/office/powerpoint/2010/main" val="69707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Platshållare för datum 3">
            <a:extLst>
              <a:ext uri="{FF2B5EF4-FFF2-40B4-BE49-F238E27FC236}">
                <a16:creationId xmlns:a16="http://schemas.microsoft.com/office/drawing/2014/main" id="{8F8C7FD9-0F1E-5E99-7DA2-5B3A8DEF8D86}"/>
              </a:ext>
            </a:extLst>
          </p:cNvPr>
          <p:cNvSpPr>
            <a:spLocks noGrp="1"/>
          </p:cNvSpPr>
          <p:nvPr>
            <p:ph type="dt" sz="half" idx="10"/>
          </p:nvPr>
        </p:nvSpPr>
        <p:spPr/>
        <p:txBody>
          <a:bodyPr/>
          <a:lstStyle/>
          <a:p>
            <a:fld id="{5D478599-E591-D242-9304-A503ACB9ACAB}" type="datetime1">
              <a:rPr lang="sv-SE" smtClean="0"/>
              <a:t>2026-04-20</a:t>
            </a:fld>
            <a:endParaRPr lang="sv-SE" dirty="0"/>
          </a:p>
        </p:txBody>
      </p:sp>
      <p:sp>
        <p:nvSpPr>
          <p:cNvPr id="60" name="Platshållare för sidfot 4">
            <a:extLst>
              <a:ext uri="{FF2B5EF4-FFF2-40B4-BE49-F238E27FC236}">
                <a16:creationId xmlns:a16="http://schemas.microsoft.com/office/drawing/2014/main" id="{21871E1E-91B5-1FA7-F4D8-7E353C84773F}"/>
              </a:ext>
            </a:extLst>
          </p:cNvPr>
          <p:cNvSpPr>
            <a:spLocks noGrp="1"/>
          </p:cNvSpPr>
          <p:nvPr>
            <p:ph type="ftr" sz="quarter" idx="11"/>
          </p:nvPr>
        </p:nvSpPr>
        <p:spPr/>
        <p:txBody>
          <a:bodyPr/>
          <a:lstStyle/>
          <a:p>
            <a:r>
              <a:rPr lang="sv-SE"/>
              <a:t>Säkerhetspush</a:t>
            </a:r>
          </a:p>
        </p:txBody>
      </p:sp>
      <p:sp>
        <p:nvSpPr>
          <p:cNvPr id="61" name="Platshållare för bildnummer 8">
            <a:extLst>
              <a:ext uri="{FF2B5EF4-FFF2-40B4-BE49-F238E27FC236}">
                <a16:creationId xmlns:a16="http://schemas.microsoft.com/office/drawing/2014/main" id="{E3195B74-AA4C-1ADA-D025-A5E6D36FA6E1}"/>
              </a:ext>
            </a:extLst>
          </p:cNvPr>
          <p:cNvSpPr>
            <a:spLocks noGrp="1"/>
          </p:cNvSpPr>
          <p:nvPr>
            <p:ph type="sldNum" sz="quarter" idx="12"/>
          </p:nvPr>
        </p:nvSpPr>
        <p:spPr/>
        <p:txBody>
          <a:bodyPr/>
          <a:lstStyle/>
          <a:p>
            <a:fld id="{05CAE04F-F893-4FAB-8135-EF6A11A380DD}" type="slidenum">
              <a:rPr lang="sv-SE" smtClean="0">
                <a:solidFill>
                  <a:schemeClr val="tx1"/>
                </a:solidFill>
              </a:rPr>
              <a:t>5</a:t>
            </a:fld>
            <a:endParaRPr lang="sv-SE" dirty="0">
              <a:solidFill>
                <a:schemeClr val="tx1"/>
              </a:solidFill>
            </a:endParaRPr>
          </a:p>
        </p:txBody>
      </p:sp>
      <p:sp>
        <p:nvSpPr>
          <p:cNvPr id="24" name="Platshållare för text 23">
            <a:extLst>
              <a:ext uri="{FF2B5EF4-FFF2-40B4-BE49-F238E27FC236}">
                <a16:creationId xmlns:a16="http://schemas.microsoft.com/office/drawing/2014/main" id="{E51892E5-ED93-AD2E-E5E4-15DA74193A1B}"/>
              </a:ext>
            </a:extLst>
          </p:cNvPr>
          <p:cNvSpPr>
            <a:spLocks noGrp="1"/>
          </p:cNvSpPr>
          <p:nvPr>
            <p:ph type="body" sz="quarter" idx="66"/>
          </p:nvPr>
        </p:nvSpPr>
        <p:spPr>
          <a:xfrm>
            <a:off x="785426" y="2984500"/>
            <a:ext cx="2146299" cy="444500"/>
          </a:xfrm>
        </p:spPr>
        <p:txBody>
          <a:bodyPr/>
          <a:lstStyle/>
          <a:p>
            <a:r>
              <a:rPr lang="sv-SE" dirty="0">
                <a:latin typeface="Figtree" pitchFamily="2" charset="0"/>
              </a:rPr>
              <a:t>Inledning</a:t>
            </a:r>
          </a:p>
        </p:txBody>
      </p:sp>
      <p:sp>
        <p:nvSpPr>
          <p:cNvPr id="2" name="Platshållare för text 1">
            <a:extLst>
              <a:ext uri="{FF2B5EF4-FFF2-40B4-BE49-F238E27FC236}">
                <a16:creationId xmlns:a16="http://schemas.microsoft.com/office/drawing/2014/main" id="{6ADD4CA0-A912-D75F-30F2-4F227C3EB8B7}"/>
              </a:ext>
            </a:extLst>
          </p:cNvPr>
          <p:cNvSpPr>
            <a:spLocks noGrp="1"/>
          </p:cNvSpPr>
          <p:nvPr>
            <p:ph type="body" sz="quarter" idx="25"/>
          </p:nvPr>
        </p:nvSpPr>
        <p:spPr>
          <a:xfrm>
            <a:off x="865322" y="3625592"/>
            <a:ext cx="191017" cy="191017"/>
          </a:xfrm>
        </p:spPr>
        <p:txBody>
          <a:bodyPr/>
          <a:lstStyle/>
          <a:p>
            <a:endParaRPr lang="sv-SE"/>
          </a:p>
        </p:txBody>
      </p:sp>
      <p:sp>
        <p:nvSpPr>
          <p:cNvPr id="25" name="Platshållare för text 24">
            <a:extLst>
              <a:ext uri="{FF2B5EF4-FFF2-40B4-BE49-F238E27FC236}">
                <a16:creationId xmlns:a16="http://schemas.microsoft.com/office/drawing/2014/main" id="{78E599DB-F288-281B-2D80-F17C28497A89}"/>
              </a:ext>
            </a:extLst>
          </p:cNvPr>
          <p:cNvSpPr>
            <a:spLocks noGrp="1"/>
          </p:cNvSpPr>
          <p:nvPr>
            <p:ph type="body" sz="quarter" idx="69"/>
          </p:nvPr>
        </p:nvSpPr>
        <p:spPr>
          <a:xfrm>
            <a:off x="3514355" y="2984500"/>
            <a:ext cx="2146299" cy="444500"/>
          </a:xfrm>
        </p:spPr>
        <p:txBody>
          <a:bodyPr/>
          <a:lstStyle/>
          <a:p>
            <a:r>
              <a:rPr lang="sv-SE" dirty="0">
                <a:latin typeface="Figtree" pitchFamily="2" charset="0"/>
              </a:rPr>
              <a:t>Korta tal</a:t>
            </a:r>
          </a:p>
        </p:txBody>
      </p:sp>
      <p:sp>
        <p:nvSpPr>
          <p:cNvPr id="3" name="Platshållare för text 2">
            <a:extLst>
              <a:ext uri="{FF2B5EF4-FFF2-40B4-BE49-F238E27FC236}">
                <a16:creationId xmlns:a16="http://schemas.microsoft.com/office/drawing/2014/main" id="{05F2DC9D-66E7-588E-E5F7-9CF51BC8FB1E}"/>
              </a:ext>
            </a:extLst>
          </p:cNvPr>
          <p:cNvSpPr>
            <a:spLocks noGrp="1"/>
          </p:cNvSpPr>
          <p:nvPr>
            <p:ph type="body" sz="quarter" idx="70"/>
          </p:nvPr>
        </p:nvSpPr>
        <p:spPr>
          <a:xfrm>
            <a:off x="3594251" y="3625592"/>
            <a:ext cx="191017" cy="191017"/>
          </a:xfrm>
        </p:spPr>
        <p:txBody>
          <a:bodyPr/>
          <a:lstStyle/>
          <a:p>
            <a:endParaRPr lang="sv-SE"/>
          </a:p>
        </p:txBody>
      </p:sp>
      <p:sp>
        <p:nvSpPr>
          <p:cNvPr id="27" name="Platshållare för text 26">
            <a:extLst>
              <a:ext uri="{FF2B5EF4-FFF2-40B4-BE49-F238E27FC236}">
                <a16:creationId xmlns:a16="http://schemas.microsoft.com/office/drawing/2014/main" id="{D52A2EEF-603E-3CD2-A68E-A83D989B778D}"/>
              </a:ext>
            </a:extLst>
          </p:cNvPr>
          <p:cNvSpPr>
            <a:spLocks noGrp="1"/>
          </p:cNvSpPr>
          <p:nvPr>
            <p:ph type="body" sz="quarter" idx="73"/>
          </p:nvPr>
        </p:nvSpPr>
        <p:spPr>
          <a:xfrm>
            <a:off x="6161691" y="2984500"/>
            <a:ext cx="2146299" cy="444500"/>
          </a:xfrm>
        </p:spPr>
        <p:txBody>
          <a:bodyPr/>
          <a:lstStyle/>
          <a:p>
            <a:r>
              <a:rPr lang="sv-SE" dirty="0">
                <a:latin typeface="Figtree" pitchFamily="2" charset="0"/>
              </a:rPr>
              <a:t>Övning</a:t>
            </a:r>
          </a:p>
        </p:txBody>
      </p:sp>
      <p:sp>
        <p:nvSpPr>
          <p:cNvPr id="4" name="Platshållare för text 3">
            <a:extLst>
              <a:ext uri="{FF2B5EF4-FFF2-40B4-BE49-F238E27FC236}">
                <a16:creationId xmlns:a16="http://schemas.microsoft.com/office/drawing/2014/main" id="{0E068F3A-59AD-318E-4AEE-B495559968F5}"/>
              </a:ext>
            </a:extLst>
          </p:cNvPr>
          <p:cNvSpPr>
            <a:spLocks noGrp="1"/>
          </p:cNvSpPr>
          <p:nvPr>
            <p:ph type="body" sz="quarter" idx="74"/>
          </p:nvPr>
        </p:nvSpPr>
        <p:spPr>
          <a:xfrm>
            <a:off x="6241587" y="3625592"/>
            <a:ext cx="191017" cy="191017"/>
          </a:xfrm>
        </p:spPr>
        <p:txBody>
          <a:bodyPr/>
          <a:lstStyle/>
          <a:p>
            <a:endParaRPr lang="sv-SE"/>
          </a:p>
        </p:txBody>
      </p:sp>
      <p:sp>
        <p:nvSpPr>
          <p:cNvPr id="22" name="Platshållare för text 21">
            <a:extLst>
              <a:ext uri="{FF2B5EF4-FFF2-40B4-BE49-F238E27FC236}">
                <a16:creationId xmlns:a16="http://schemas.microsoft.com/office/drawing/2014/main" id="{04740197-CB81-1B46-C3EB-6842C2F034CC}"/>
              </a:ext>
            </a:extLst>
          </p:cNvPr>
          <p:cNvSpPr>
            <a:spLocks noGrp="1"/>
          </p:cNvSpPr>
          <p:nvPr>
            <p:ph type="body" sz="quarter" idx="57"/>
          </p:nvPr>
        </p:nvSpPr>
        <p:spPr>
          <a:xfrm>
            <a:off x="768640" y="4629401"/>
            <a:ext cx="2146299" cy="1428750"/>
          </a:xfrm>
        </p:spPr>
        <p:txBody>
          <a:bodyPr/>
          <a:lstStyle/>
          <a:p>
            <a:r>
              <a:rPr lang="sv-SE" dirty="0"/>
              <a:t>Deltagarna hälsas välkomna</a:t>
            </a:r>
          </a:p>
          <a:p>
            <a:r>
              <a:rPr lang="sv-SE" dirty="0"/>
              <a:t>Film visas</a:t>
            </a:r>
          </a:p>
        </p:txBody>
      </p:sp>
      <p:sp>
        <p:nvSpPr>
          <p:cNvPr id="23" name="Platshållare för text 22">
            <a:extLst>
              <a:ext uri="{FF2B5EF4-FFF2-40B4-BE49-F238E27FC236}">
                <a16:creationId xmlns:a16="http://schemas.microsoft.com/office/drawing/2014/main" id="{2EE3BD4A-1F2F-5B25-5E02-3E8699839F78}"/>
              </a:ext>
            </a:extLst>
          </p:cNvPr>
          <p:cNvSpPr>
            <a:spLocks noGrp="1"/>
          </p:cNvSpPr>
          <p:nvPr>
            <p:ph type="body" sz="quarter" idx="59"/>
          </p:nvPr>
        </p:nvSpPr>
        <p:spPr>
          <a:xfrm>
            <a:off x="768640" y="4060437"/>
            <a:ext cx="2146299" cy="543580"/>
          </a:xfrm>
        </p:spPr>
        <p:txBody>
          <a:bodyPr/>
          <a:lstStyle/>
          <a:p>
            <a:r>
              <a:rPr lang="sv-SE" dirty="0"/>
              <a:t>Ca 7 minuter</a:t>
            </a:r>
          </a:p>
        </p:txBody>
      </p:sp>
      <p:sp>
        <p:nvSpPr>
          <p:cNvPr id="20" name="Platshållare för innehåll 19">
            <a:extLst>
              <a:ext uri="{FF2B5EF4-FFF2-40B4-BE49-F238E27FC236}">
                <a16:creationId xmlns:a16="http://schemas.microsoft.com/office/drawing/2014/main" id="{4D30CC17-31F8-5520-4D21-354B4C8FC547}"/>
              </a:ext>
            </a:extLst>
          </p:cNvPr>
          <p:cNvSpPr>
            <a:spLocks noGrp="1"/>
          </p:cNvSpPr>
          <p:nvPr>
            <p:ph idx="1"/>
          </p:nvPr>
        </p:nvSpPr>
        <p:spPr/>
        <p:txBody>
          <a:bodyPr/>
          <a:lstStyle/>
          <a:p>
            <a:r>
              <a:rPr lang="sv-SE" dirty="0"/>
              <a:t>(</a:t>
            </a:r>
            <a:r>
              <a:rPr lang="sv-SE" dirty="0" err="1"/>
              <a:t>Säkerhetspushen</a:t>
            </a:r>
            <a:r>
              <a:rPr lang="sv-SE" dirty="0"/>
              <a:t> varar i cirka 15-30 minuter) </a:t>
            </a:r>
          </a:p>
        </p:txBody>
      </p:sp>
      <p:sp>
        <p:nvSpPr>
          <p:cNvPr id="19" name="Rubrik 18">
            <a:extLst>
              <a:ext uri="{FF2B5EF4-FFF2-40B4-BE49-F238E27FC236}">
                <a16:creationId xmlns:a16="http://schemas.microsoft.com/office/drawing/2014/main" id="{1D9E4EE6-54F0-97D8-96F6-2CAB3FEA3DBA}"/>
              </a:ext>
            </a:extLst>
          </p:cNvPr>
          <p:cNvSpPr>
            <a:spLocks noGrp="1"/>
          </p:cNvSpPr>
          <p:nvPr>
            <p:ph type="title"/>
          </p:nvPr>
        </p:nvSpPr>
        <p:spPr/>
        <p:txBody>
          <a:bodyPr>
            <a:normAutofit fontScale="90000"/>
          </a:bodyPr>
          <a:lstStyle/>
          <a:p>
            <a:r>
              <a:rPr lang="sv-SE" dirty="0"/>
              <a:t>Håll Nollans </a:t>
            </a:r>
            <a:r>
              <a:rPr lang="sv-SE" dirty="0" err="1"/>
              <a:t>säkerhetspush</a:t>
            </a:r>
            <a:r>
              <a:rPr lang="sv-SE" dirty="0"/>
              <a:t> - </a:t>
            </a:r>
            <a:br>
              <a:rPr lang="sv-SE" dirty="0"/>
            </a:br>
            <a:r>
              <a:rPr lang="sv-SE" dirty="0"/>
              <a:t>ungefärligt upplägg</a:t>
            </a:r>
          </a:p>
        </p:txBody>
      </p:sp>
      <p:sp>
        <p:nvSpPr>
          <p:cNvPr id="29" name="Platshållare för text 28">
            <a:extLst>
              <a:ext uri="{FF2B5EF4-FFF2-40B4-BE49-F238E27FC236}">
                <a16:creationId xmlns:a16="http://schemas.microsoft.com/office/drawing/2014/main" id="{B91A371B-9EDF-0753-E839-32D2B80B2258}"/>
              </a:ext>
            </a:extLst>
          </p:cNvPr>
          <p:cNvSpPr>
            <a:spLocks noGrp="1"/>
          </p:cNvSpPr>
          <p:nvPr>
            <p:ph type="body" sz="quarter" idx="75"/>
          </p:nvPr>
        </p:nvSpPr>
        <p:spPr>
          <a:xfrm>
            <a:off x="3507913" y="4616010"/>
            <a:ext cx="2146299" cy="1428750"/>
          </a:xfrm>
        </p:spPr>
        <p:txBody>
          <a:bodyPr/>
          <a:lstStyle/>
          <a:p>
            <a:r>
              <a:rPr lang="sv-SE" dirty="0"/>
              <a:t>Chefer från ledningen från ett eller ett par företag samt gärna ett skyddsombud håller tal om vikten av feedback och att uppmuntra säkra beteenden</a:t>
            </a:r>
          </a:p>
        </p:txBody>
      </p:sp>
      <p:sp>
        <p:nvSpPr>
          <p:cNvPr id="30" name="Platshållare för text 29">
            <a:extLst>
              <a:ext uri="{FF2B5EF4-FFF2-40B4-BE49-F238E27FC236}">
                <a16:creationId xmlns:a16="http://schemas.microsoft.com/office/drawing/2014/main" id="{BE9C7158-3AF4-3E43-84CC-F76ABA6A4B9C}"/>
              </a:ext>
            </a:extLst>
          </p:cNvPr>
          <p:cNvSpPr>
            <a:spLocks noGrp="1"/>
          </p:cNvSpPr>
          <p:nvPr>
            <p:ph type="body" sz="quarter" idx="76"/>
          </p:nvPr>
        </p:nvSpPr>
        <p:spPr>
          <a:xfrm>
            <a:off x="3507913" y="4047046"/>
            <a:ext cx="2146299" cy="543580"/>
          </a:xfrm>
        </p:spPr>
        <p:txBody>
          <a:bodyPr/>
          <a:lstStyle/>
          <a:p>
            <a:r>
              <a:rPr lang="sv-SE" dirty="0"/>
              <a:t>5-7 minuter</a:t>
            </a:r>
          </a:p>
          <a:p>
            <a:endParaRPr lang="sv-SE" dirty="0"/>
          </a:p>
          <a:p>
            <a:endParaRPr lang="sv-SE" dirty="0"/>
          </a:p>
        </p:txBody>
      </p:sp>
      <p:sp>
        <p:nvSpPr>
          <p:cNvPr id="31" name="Platshållare för text 30">
            <a:extLst>
              <a:ext uri="{FF2B5EF4-FFF2-40B4-BE49-F238E27FC236}">
                <a16:creationId xmlns:a16="http://schemas.microsoft.com/office/drawing/2014/main" id="{6E5BDB04-A124-3A54-03DC-F5B152F4F01D}"/>
              </a:ext>
            </a:extLst>
          </p:cNvPr>
          <p:cNvSpPr>
            <a:spLocks noGrp="1"/>
          </p:cNvSpPr>
          <p:nvPr>
            <p:ph type="body" sz="quarter" idx="77"/>
          </p:nvPr>
        </p:nvSpPr>
        <p:spPr>
          <a:xfrm>
            <a:off x="6155576" y="4616010"/>
            <a:ext cx="2146299" cy="1428750"/>
          </a:xfrm>
        </p:spPr>
        <p:txBody>
          <a:bodyPr/>
          <a:lstStyle/>
          <a:p>
            <a:r>
              <a:rPr lang="sv-SE" dirty="0"/>
              <a:t>En reflektionsövning för att stärka säkerhetskulturen </a:t>
            </a:r>
          </a:p>
          <a:p>
            <a:endParaRPr lang="sv-SE" dirty="0"/>
          </a:p>
          <a:p>
            <a:endParaRPr lang="sv-SE" dirty="0"/>
          </a:p>
        </p:txBody>
      </p:sp>
      <p:sp>
        <p:nvSpPr>
          <p:cNvPr id="32" name="Platshållare för text 31">
            <a:extLst>
              <a:ext uri="{FF2B5EF4-FFF2-40B4-BE49-F238E27FC236}">
                <a16:creationId xmlns:a16="http://schemas.microsoft.com/office/drawing/2014/main" id="{CCAD3F85-5BB6-A39A-D132-823E5A42B532}"/>
              </a:ext>
            </a:extLst>
          </p:cNvPr>
          <p:cNvSpPr>
            <a:spLocks noGrp="1"/>
          </p:cNvSpPr>
          <p:nvPr>
            <p:ph type="body" sz="quarter" idx="78"/>
          </p:nvPr>
        </p:nvSpPr>
        <p:spPr>
          <a:xfrm>
            <a:off x="6155576" y="4047046"/>
            <a:ext cx="2146299" cy="543580"/>
          </a:xfrm>
        </p:spPr>
        <p:txBody>
          <a:bodyPr/>
          <a:lstStyle/>
          <a:p>
            <a:r>
              <a:rPr lang="sv-SE" dirty="0"/>
              <a:t>3+ minuter</a:t>
            </a:r>
          </a:p>
          <a:p>
            <a:endParaRPr lang="sv-SE" dirty="0"/>
          </a:p>
        </p:txBody>
      </p:sp>
      <p:sp>
        <p:nvSpPr>
          <p:cNvPr id="34" name="Line">
            <a:extLst>
              <a:ext uri="{FF2B5EF4-FFF2-40B4-BE49-F238E27FC236}">
                <a16:creationId xmlns:a16="http://schemas.microsoft.com/office/drawing/2014/main" id="{60FE4C94-3B8B-3A8A-A5FC-2609F3C6C2CF}"/>
              </a:ext>
            </a:extLst>
          </p:cNvPr>
          <p:cNvSpPr/>
          <p:nvPr/>
        </p:nvSpPr>
        <p:spPr>
          <a:xfrm>
            <a:off x="932816" y="3721100"/>
            <a:ext cx="9901062" cy="0"/>
          </a:xfrm>
          <a:prstGeom prst="line">
            <a:avLst/>
          </a:prstGeom>
          <a:ln w="25400">
            <a:solidFill>
              <a:schemeClr val="accent3"/>
            </a:solidFill>
            <a:miter lim="400000"/>
          </a:ln>
        </p:spPr>
        <p:txBody>
          <a:bodyPr lIns="0" tIns="0" rIns="0" bIns="0" anchor="ctr"/>
          <a:lstStyle/>
          <a:p>
            <a:pPr algn="ctr" defTabSz="412750">
              <a:lnSpc>
                <a:spcPct val="100000"/>
              </a:lnSpc>
              <a:defRPr sz="3200" b="0">
                <a:solidFill>
                  <a:srgbClr val="FFFFFF"/>
                </a:solidFill>
                <a:latin typeface="Helvetica Neue Medium"/>
                <a:ea typeface="Helvetica Neue Medium"/>
                <a:cs typeface="Helvetica Neue Medium"/>
                <a:sym typeface="Helvetica Neue Medium"/>
              </a:defRPr>
            </a:pPr>
            <a:endParaRPr sz="1600"/>
          </a:p>
        </p:txBody>
      </p:sp>
      <p:sp>
        <p:nvSpPr>
          <p:cNvPr id="35" name="Platshållare för text 26">
            <a:extLst>
              <a:ext uri="{FF2B5EF4-FFF2-40B4-BE49-F238E27FC236}">
                <a16:creationId xmlns:a16="http://schemas.microsoft.com/office/drawing/2014/main" id="{E25F037F-CE3F-4673-EB51-BD6BEA4F8F30}"/>
              </a:ext>
            </a:extLst>
          </p:cNvPr>
          <p:cNvSpPr txBox="1">
            <a:spLocks/>
          </p:cNvSpPr>
          <p:nvPr/>
        </p:nvSpPr>
        <p:spPr>
          <a:xfrm>
            <a:off x="9098423" y="2984500"/>
            <a:ext cx="2146299" cy="444500"/>
          </a:xfrm>
          <a:prstGeom prst="rect">
            <a:avLst/>
          </a:prstGeom>
          <a:noFill/>
        </p:spPr>
        <p:txBody>
          <a:bodyPr vert="horz" lIns="91440" tIns="45720" rIns="91440" bIns="45720" rtlCol="0" anchor="b"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100" b="1" i="0" kern="1200">
                <a:solidFill>
                  <a:schemeClr val="tx1"/>
                </a:solidFill>
                <a:latin typeface="Figtree Light"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Figtree" pitchFamily="2" charset="0"/>
              </a:rPr>
              <a:t>Avslutning</a:t>
            </a:r>
          </a:p>
        </p:txBody>
      </p:sp>
      <p:sp>
        <p:nvSpPr>
          <p:cNvPr id="51" name="Platshållare för text 27">
            <a:extLst>
              <a:ext uri="{FF2B5EF4-FFF2-40B4-BE49-F238E27FC236}">
                <a16:creationId xmlns:a16="http://schemas.microsoft.com/office/drawing/2014/main" id="{106D23CB-26E2-4D68-02D1-463F40498FD3}"/>
              </a:ext>
            </a:extLst>
          </p:cNvPr>
          <p:cNvSpPr txBox="1">
            <a:spLocks/>
          </p:cNvSpPr>
          <p:nvPr/>
        </p:nvSpPr>
        <p:spPr>
          <a:xfrm>
            <a:off x="9178319" y="3625592"/>
            <a:ext cx="191017" cy="191017"/>
          </a:xfrm>
          <a:prstGeom prst="ellipse">
            <a:avLst/>
          </a:prstGeom>
          <a:solidFill>
            <a:schemeClr val="accent3"/>
          </a:solidFill>
        </p:spPr>
        <p:txBody>
          <a:bodyPr vert="horz" lIns="0" tIns="0" rIns="0" bIns="0" rtlCol="0" anchor="ctr" anchorCtr="0">
            <a:noAutofit/>
          </a:bodyPr>
          <a:lstStyle>
            <a:lvl1pPr marL="0" indent="0" algn="ctr" defTabSz="412750" rtl="0" eaLnBrk="1" latinLnBrk="0" hangingPunct="1">
              <a:lnSpc>
                <a:spcPct val="100000"/>
              </a:lnSpc>
              <a:spcBef>
                <a:spcPts val="0"/>
              </a:spcBef>
              <a:buSzTx/>
              <a:buFont typeface="Arial" panose="020B0604020202020204" pitchFamily="34" charset="0"/>
              <a:buNone/>
              <a:defRPr sz="100" b="0" i="0" kern="1200">
                <a:solidFill>
                  <a:srgbClr val="FFFFFF"/>
                </a:solidFill>
                <a:latin typeface="+mn-lt"/>
                <a:ea typeface="+mn-ea"/>
                <a:cs typeface="+mn-cs"/>
                <a:sym typeface="Helvetica Neue Medium"/>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sp>
        <p:nvSpPr>
          <p:cNvPr id="52" name="Platshållare för text 30">
            <a:extLst>
              <a:ext uri="{FF2B5EF4-FFF2-40B4-BE49-F238E27FC236}">
                <a16:creationId xmlns:a16="http://schemas.microsoft.com/office/drawing/2014/main" id="{3221D6DB-AF33-DB84-82E3-B444140D32F4}"/>
              </a:ext>
            </a:extLst>
          </p:cNvPr>
          <p:cNvSpPr txBox="1">
            <a:spLocks/>
          </p:cNvSpPr>
          <p:nvPr/>
        </p:nvSpPr>
        <p:spPr>
          <a:xfrm>
            <a:off x="9092308" y="4616010"/>
            <a:ext cx="2146299" cy="1428750"/>
          </a:xfrm>
          <a:prstGeom prst="rect">
            <a:avLst/>
          </a:prstGeom>
        </p:spPr>
        <p:txBody>
          <a:bodyPr vert="horz" lIns="91440" tIns="9000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200" b="0" i="0" kern="1200">
                <a:solidFill>
                  <a:schemeClr val="tx1"/>
                </a:solidFill>
                <a:latin typeface="Figtree Light" pitchFamily="2" charset="0"/>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Tack till talare och deltagare och </a:t>
            </a:r>
            <a:r>
              <a:rPr lang="sv-SE" dirty="0" err="1"/>
              <a:t>säkerhetspushen</a:t>
            </a:r>
            <a:r>
              <a:rPr lang="sv-SE" dirty="0"/>
              <a:t> 2026 avslutas</a:t>
            </a:r>
          </a:p>
          <a:p>
            <a:endParaRPr lang="sv-SE" dirty="0"/>
          </a:p>
        </p:txBody>
      </p:sp>
      <p:sp>
        <p:nvSpPr>
          <p:cNvPr id="53" name="Platshållare för text 31">
            <a:extLst>
              <a:ext uri="{FF2B5EF4-FFF2-40B4-BE49-F238E27FC236}">
                <a16:creationId xmlns:a16="http://schemas.microsoft.com/office/drawing/2014/main" id="{72ED148E-59D2-2992-C9E2-FD07F8A57AEC}"/>
              </a:ext>
            </a:extLst>
          </p:cNvPr>
          <p:cNvSpPr txBox="1">
            <a:spLocks/>
          </p:cNvSpPr>
          <p:nvPr/>
        </p:nvSpPr>
        <p:spPr>
          <a:xfrm>
            <a:off x="9092308" y="4047046"/>
            <a:ext cx="2146299" cy="543580"/>
          </a:xfrm>
          <a:prstGeom prst="rect">
            <a:avLst/>
          </a:prstGeom>
          <a:noFill/>
        </p:spPr>
        <p:txBody>
          <a:bodyPr vert="horz" lIns="91440" tIns="45720" rIns="91440" bIns="45720" rtlCol="0" anchor="t"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400" b="1" i="0" kern="1200">
                <a:solidFill>
                  <a:schemeClr val="tx1"/>
                </a:solidFill>
                <a:latin typeface="Figtree" pitchFamily="2" charset="0"/>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1800" b="0" i="0" kern="1200">
                <a:solidFill>
                  <a:schemeClr val="tx1"/>
                </a:solidFill>
                <a:latin typeface="Figtree Light" pitchFamily="2" charset="0"/>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600" b="0" i="0" kern="1200">
                <a:solidFill>
                  <a:schemeClr val="tx1"/>
                </a:solidFill>
                <a:latin typeface="Figtree Light" pitchFamily="2" charset="0"/>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100" b="0" i="0" kern="1200">
                <a:solidFill>
                  <a:schemeClr val="tx1"/>
                </a:solidFill>
                <a:latin typeface="Figtree Light" pitchFamily="2" charset="0"/>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000" b="0" i="0" kern="1200">
                <a:solidFill>
                  <a:schemeClr val="tx1"/>
                </a:solidFill>
                <a:latin typeface="Figtree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1 minut</a:t>
            </a:r>
          </a:p>
          <a:p>
            <a:endParaRPr lang="sv-SE" dirty="0"/>
          </a:p>
        </p:txBody>
      </p:sp>
      <p:sp>
        <p:nvSpPr>
          <p:cNvPr id="58" name="Rektangel 57">
            <a:extLst>
              <a:ext uri="{FF2B5EF4-FFF2-40B4-BE49-F238E27FC236}">
                <a16:creationId xmlns:a16="http://schemas.microsoft.com/office/drawing/2014/main" id="{E4D92681-DA28-E5E4-B4FA-8D807FF488F9}"/>
              </a:ext>
            </a:extLst>
          </p:cNvPr>
          <p:cNvSpPr/>
          <p:nvPr/>
        </p:nvSpPr>
        <p:spPr>
          <a:xfrm>
            <a:off x="9369336" y="3625592"/>
            <a:ext cx="3016628" cy="191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674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281464"/>
      </p:ext>
    </p:extLst>
  </p:cSld>
  <p:clrMapOvr>
    <a:masterClrMapping/>
  </p:clrMapOvr>
</p:sld>
</file>

<file path=ppt/theme/theme1.xml><?xml version="1.0" encoding="utf-8"?>
<a:theme xmlns:a="http://schemas.openxmlformats.org/drawingml/2006/main" name="HN-Mall-240409">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Figtree" pitchFamily="2" charset="0"/>
          </a:defRPr>
        </a:defPPr>
      </a:lstStyle>
    </a:txDef>
  </a:objectDefaults>
  <a:extraClrSchemeLst/>
  <a:extLst>
    <a:ext uri="{05A4C25C-085E-4340-85A3-A5531E510DB2}">
      <thm15:themeFamily xmlns:thm15="http://schemas.microsoft.com/office/thememl/2012/main" name="HN-Mall-240409" id="{4CA0BD52-673C-B544-ACC4-79920F12762C}" vid="{AE240CC3-EECB-0046-94B5-4C79CCBFFC9C}"/>
    </a:ext>
  </a:extLst>
</a:theme>
</file>

<file path=ppt/theme/theme2.xml><?xml version="1.0" encoding="utf-8"?>
<a:theme xmlns:a="http://schemas.openxmlformats.org/drawingml/2006/main" name="Dokumentation_Håll Nollan">
  <a:themeElements>
    <a:clrScheme name="Håll Nollan">
      <a:dk1>
        <a:srgbClr val="115E6A"/>
      </a:dk1>
      <a:lt1>
        <a:srgbClr val="FFFFFF"/>
      </a:lt1>
      <a:dk2>
        <a:srgbClr val="115E6B"/>
      </a:dk2>
      <a:lt2>
        <a:srgbClr val="F3F1F1"/>
      </a:lt2>
      <a:accent1>
        <a:srgbClr val="307F85"/>
      </a:accent1>
      <a:accent2>
        <a:srgbClr val="00416D"/>
      </a:accent2>
      <a:accent3>
        <a:srgbClr val="B8DA5E"/>
      </a:accent3>
      <a:accent4>
        <a:srgbClr val="92004D"/>
      </a:accent4>
      <a:accent5>
        <a:srgbClr val="599E9D"/>
      </a:accent5>
      <a:accent6>
        <a:srgbClr val="5E7C9B"/>
      </a:accent6>
      <a:hlink>
        <a:srgbClr val="B8DA5E"/>
      </a:hlink>
      <a:folHlink>
        <a:srgbClr val="B8DB5E"/>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ll Nollan Mall" id="{83CE4615-8A59-B541-8D4D-D8A6FCBE57E5}" vid="{0DBC8B6E-E7D8-EB4D-A4AF-621795F210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65D14E49A8B74ABCA6CCD44D959416" ma:contentTypeVersion="18" ma:contentTypeDescription="Skapa ett nytt dokument." ma:contentTypeScope="" ma:versionID="22436ca87dcbc5e868f3f229e4b1020b">
  <xsd:schema xmlns:xsd="http://www.w3.org/2001/XMLSchema" xmlns:xs="http://www.w3.org/2001/XMLSchema" xmlns:p="http://schemas.microsoft.com/office/2006/metadata/properties" xmlns:ns2="96077d9e-8355-4ed9-9447-029eb1a8a9e6" xmlns:ns3="77eae6e3-962d-4de5-8427-135b74c9b58d" targetNamespace="http://schemas.microsoft.com/office/2006/metadata/properties" ma:root="true" ma:fieldsID="bce23a0f753d5da099f62508d8da8071" ns2:_="" ns3:_="">
    <xsd:import namespace="96077d9e-8355-4ed9-9447-029eb1a8a9e6"/>
    <xsd:import namespace="77eae6e3-962d-4de5-8427-135b74c9b5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77d9e-8355-4ed9-9447-029eb1a8a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eae6e3-962d-4de5-8427-135b74c9b5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9e2707f-081b-47d0-9d13-cfcb2556c39f}" ma:internalName="TaxCatchAll" ma:showField="CatchAllData" ma:web="77eae6e3-962d-4de5-8427-135b74c9b58d">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7eae6e3-962d-4de5-8427-135b74c9b58d" xsi:nil="true"/>
    <lcf76f155ced4ddcb4097134ff3c332f xmlns="96077d9e-8355-4ed9-9447-029eb1a8a9e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1E29F2-2A90-4692-9DD9-79B13EE8A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77d9e-8355-4ed9-9447-029eb1a8a9e6"/>
    <ds:schemaRef ds:uri="77eae6e3-962d-4de5-8427-135b74c9b5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CCE8E5-1846-481B-9E28-1470E8316225}">
  <ds:schemaRefs>
    <ds:schemaRef ds:uri="http://purl.org/dc/dcmitype/"/>
    <ds:schemaRef ds:uri="96077d9e-8355-4ed9-9447-029eb1a8a9e6"/>
    <ds:schemaRef ds:uri="http://purl.org/dc/terms/"/>
    <ds:schemaRef ds:uri="http://schemas.microsoft.com/office/2006/metadata/properties"/>
    <ds:schemaRef ds:uri="77eae6e3-962d-4de5-8427-135b74c9b58d"/>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E2B0EDD-7F67-41AD-8C08-1393CB4B1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1594</TotalTime>
  <Words>458</Words>
  <Application>Microsoft Macintosh PowerPoint</Application>
  <PresentationFormat>Bredbild</PresentationFormat>
  <Paragraphs>47</Paragraphs>
  <Slides>6</Slides>
  <Notes>3</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6</vt:i4>
      </vt:variant>
    </vt:vector>
  </HeadingPairs>
  <TitlesOfParts>
    <vt:vector size="17" baseType="lpstr">
      <vt:lpstr>Figtree Light</vt:lpstr>
      <vt:lpstr>Arial</vt:lpstr>
      <vt:lpstr>Figtree SemiBold</vt:lpstr>
      <vt:lpstr>Larken ExtraBold</vt:lpstr>
      <vt:lpstr>Calibri</vt:lpstr>
      <vt:lpstr>Figtree Medium</vt:lpstr>
      <vt:lpstr>Figtree</vt:lpstr>
      <vt:lpstr>Calibri Light</vt:lpstr>
      <vt:lpstr>Wingdings</vt:lpstr>
      <vt:lpstr>HN-Mall-240409</vt:lpstr>
      <vt:lpstr>Dokumentation_Håll Nollan</vt:lpstr>
      <vt:lpstr>Håll Nollans säkerhetspush 2026   </vt:lpstr>
      <vt:lpstr>Håll Nollans säkerhetspush </vt:lpstr>
      <vt:lpstr>PowerPoint-presentation</vt:lpstr>
      <vt:lpstr>Håll Nollans säkerhetspush </vt:lpstr>
      <vt:lpstr>Håll Nollans säkerhetspush -  ungefärligt upplägg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Paola Squassina</dc:creator>
  <cp:lastModifiedBy>Hanna Ågermo</cp:lastModifiedBy>
  <cp:revision>188</cp:revision>
  <cp:lastPrinted>2020-04-29T15:28:16Z</cp:lastPrinted>
  <dcterms:created xsi:type="dcterms:W3CDTF">2020-04-29T06:34:09Z</dcterms:created>
  <dcterms:modified xsi:type="dcterms:W3CDTF">2026-04-20T20:13:05Z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0x0101002765D14E49A8B74ABCA6CCD44D959416</vt:lpwstr>
  </property>
  <property fmtid="{D5CDD505-2E9C-101B-9397-08002B2CF9AE}" pid="3" name="MediaServiceImageTags">
    <vt:lpwstr/>
  </property>
</Properties>
</file>