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8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AD0F92-B824-EF43-A2CC-CD8FE32A27FD}" v="10" dt="2026-06-14T11:51:05.9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95" autoAdjust="0"/>
    <p:restoredTop sz="95753"/>
  </p:normalViewPr>
  <p:slideViewPr>
    <p:cSldViewPr snapToGrid="0">
      <p:cViewPr varScale="1">
        <p:scale>
          <a:sx n="117" d="100"/>
          <a:sy n="117" d="100"/>
        </p:scale>
        <p:origin x="6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 Ågermo" userId="c5dd156e-ce07-49b7-8107-569e9abe1f0c" providerId="ADAL" clId="{16592A08-34F4-5D70-AB57-0C66853078E6}"/>
    <pc:docChg chg="undo custSel addSld delSld modSld">
      <pc:chgData name="Hanna Ågermo" userId="c5dd156e-ce07-49b7-8107-569e9abe1f0c" providerId="ADAL" clId="{16592A08-34F4-5D70-AB57-0C66853078E6}" dt="2026-06-14T11:51:08.360" v="31" actId="2696"/>
      <pc:docMkLst>
        <pc:docMk/>
      </pc:docMkLst>
      <pc:sldChg chg="addSp delSp modSp add del mod">
        <pc:chgData name="Hanna Ågermo" userId="c5dd156e-ce07-49b7-8107-569e9abe1f0c" providerId="ADAL" clId="{16592A08-34F4-5D70-AB57-0C66853078E6}" dt="2026-06-14T11:51:08.360" v="31" actId="2696"/>
        <pc:sldMkLst>
          <pc:docMk/>
          <pc:sldMk cId="3342234587" sldId="256"/>
        </pc:sldMkLst>
        <pc:spChg chg="add mod">
          <ac:chgData name="Hanna Ågermo" userId="c5dd156e-ce07-49b7-8107-569e9abe1f0c" providerId="ADAL" clId="{16592A08-34F4-5D70-AB57-0C66853078E6}" dt="2026-06-14T11:46:54.279" v="1"/>
          <ac:spMkLst>
            <pc:docMk/>
            <pc:sldMk cId="3342234587" sldId="256"/>
            <ac:spMk id="5" creationId="{8ECD28D5-F984-30AE-5E81-7B5C4F3D5645}"/>
          </ac:spMkLst>
        </pc:spChg>
        <pc:spChg chg="add mod">
          <ac:chgData name="Hanna Ågermo" userId="c5dd156e-ce07-49b7-8107-569e9abe1f0c" providerId="ADAL" clId="{16592A08-34F4-5D70-AB57-0C66853078E6}" dt="2026-06-14T11:46:54.279" v="1"/>
          <ac:spMkLst>
            <pc:docMk/>
            <pc:sldMk cId="3342234587" sldId="256"/>
            <ac:spMk id="6" creationId="{44A73916-CFA0-04C4-8D53-9D76913B82FE}"/>
          </ac:spMkLst>
        </pc:spChg>
        <pc:spChg chg="mod">
          <ac:chgData name="Hanna Ågermo" userId="c5dd156e-ce07-49b7-8107-569e9abe1f0c" providerId="ADAL" clId="{16592A08-34F4-5D70-AB57-0C66853078E6}" dt="2026-05-26T09:49:07.469" v="0" actId="20577"/>
          <ac:spMkLst>
            <pc:docMk/>
            <pc:sldMk cId="3342234587" sldId="256"/>
            <ac:spMk id="8" creationId="{0F68560B-660F-4A55-ACDA-3A9D9648BFB6}"/>
          </ac:spMkLst>
        </pc:spChg>
        <pc:picChg chg="add del mod">
          <ac:chgData name="Hanna Ågermo" userId="c5dd156e-ce07-49b7-8107-569e9abe1f0c" providerId="ADAL" clId="{16592A08-34F4-5D70-AB57-0C66853078E6}" dt="2026-06-14T11:47:09.680" v="15" actId="21"/>
          <ac:picMkLst>
            <pc:docMk/>
            <pc:sldMk cId="3342234587" sldId="256"/>
            <ac:picMk id="7" creationId="{E87EB137-CDCD-88A0-6EE0-4D12947F9EA4}"/>
          </ac:picMkLst>
        </pc:picChg>
        <pc:picChg chg="add del mod">
          <ac:chgData name="Hanna Ågermo" userId="c5dd156e-ce07-49b7-8107-569e9abe1f0c" providerId="ADAL" clId="{16592A08-34F4-5D70-AB57-0C66853078E6}" dt="2026-06-14T11:47:16.758" v="18" actId="478"/>
          <ac:picMkLst>
            <pc:docMk/>
            <pc:sldMk cId="3342234587" sldId="256"/>
            <ac:picMk id="9" creationId="{E0DBD7F0-8EDB-4A1C-7CB2-760AEEE9EBC7}"/>
          </ac:picMkLst>
        </pc:picChg>
      </pc:sldChg>
      <pc:sldChg chg="addSp delSp modSp add del mod setBg">
        <pc:chgData name="Hanna Ågermo" userId="c5dd156e-ce07-49b7-8107-569e9abe1f0c" providerId="ADAL" clId="{16592A08-34F4-5D70-AB57-0C66853078E6}" dt="2026-06-14T11:51:08.360" v="31" actId="2696"/>
        <pc:sldMkLst>
          <pc:docMk/>
          <pc:sldMk cId="1839496455" sldId="257"/>
        </pc:sldMkLst>
        <pc:spChg chg="del">
          <ac:chgData name="Hanna Ågermo" userId="c5dd156e-ce07-49b7-8107-569e9abe1f0c" providerId="ADAL" clId="{16592A08-34F4-5D70-AB57-0C66853078E6}" dt="2026-06-14T11:47:35.825" v="20" actId="478"/>
          <ac:spMkLst>
            <pc:docMk/>
            <pc:sldMk cId="1839496455" sldId="257"/>
            <ac:spMk id="4" creationId="{8FA6325F-AA98-F03A-00B1-2346E395A643}"/>
          </ac:spMkLst>
        </pc:spChg>
        <pc:spChg chg="del">
          <ac:chgData name="Hanna Ågermo" userId="c5dd156e-ce07-49b7-8107-569e9abe1f0c" providerId="ADAL" clId="{16592A08-34F4-5D70-AB57-0C66853078E6}" dt="2026-06-14T11:47:35.825" v="20" actId="478"/>
          <ac:spMkLst>
            <pc:docMk/>
            <pc:sldMk cId="1839496455" sldId="257"/>
            <ac:spMk id="8" creationId="{8FAFA350-EE68-E8B3-D5BF-39F5CF48E194}"/>
          </ac:spMkLst>
        </pc:spChg>
        <pc:picChg chg="add mod">
          <ac:chgData name="Hanna Ågermo" userId="c5dd156e-ce07-49b7-8107-569e9abe1f0c" providerId="ADAL" clId="{16592A08-34F4-5D70-AB57-0C66853078E6}" dt="2026-06-14T11:51:02.686" v="28" actId="1076"/>
          <ac:picMkLst>
            <pc:docMk/>
            <pc:sldMk cId="1839496455" sldId="257"/>
            <ac:picMk id="5" creationId="{3446531D-9430-8AC3-75A9-87BD5DAC573B}"/>
          </ac:picMkLst>
        </pc:picChg>
        <pc:picChg chg="del">
          <ac:chgData name="Hanna Ågermo" userId="c5dd156e-ce07-49b7-8107-569e9abe1f0c" providerId="ADAL" clId="{16592A08-34F4-5D70-AB57-0C66853078E6}" dt="2026-06-14T11:47:32.091" v="19" actId="21"/>
          <ac:picMkLst>
            <pc:docMk/>
            <pc:sldMk cId="1839496455" sldId="257"/>
            <ac:picMk id="9" creationId="{1EFA807F-8288-113C-5368-89BF6F317616}"/>
          </ac:picMkLst>
        </pc:picChg>
      </pc:sldChg>
      <pc:sldChg chg="addSp delSp modSp add mod">
        <pc:chgData name="Hanna Ågermo" userId="c5dd156e-ce07-49b7-8107-569e9abe1f0c" providerId="ADAL" clId="{16592A08-34F4-5D70-AB57-0C66853078E6}" dt="2026-06-14T11:51:05.917" v="30"/>
        <pc:sldMkLst>
          <pc:docMk/>
          <pc:sldMk cId="356744861" sldId="258"/>
        </pc:sldMkLst>
        <pc:spChg chg="del">
          <ac:chgData name="Hanna Ågermo" userId="c5dd156e-ce07-49b7-8107-569e9abe1f0c" providerId="ADAL" clId="{16592A08-34F4-5D70-AB57-0C66853078E6}" dt="2026-06-14T11:51:05.612" v="29" actId="478"/>
          <ac:spMkLst>
            <pc:docMk/>
            <pc:sldMk cId="356744861" sldId="258"/>
            <ac:spMk id="4" creationId="{0C96626D-1072-AAA8-F24F-BDA5D8CD0478}"/>
          </ac:spMkLst>
        </pc:spChg>
        <pc:spChg chg="del">
          <ac:chgData name="Hanna Ågermo" userId="c5dd156e-ce07-49b7-8107-569e9abe1f0c" providerId="ADAL" clId="{16592A08-34F4-5D70-AB57-0C66853078E6}" dt="2026-06-14T11:51:05.612" v="29" actId="478"/>
          <ac:spMkLst>
            <pc:docMk/>
            <pc:sldMk cId="356744861" sldId="258"/>
            <ac:spMk id="8" creationId="{14B17B8E-1288-485E-B5B6-36D5837A679E}"/>
          </ac:spMkLst>
        </pc:spChg>
        <pc:picChg chg="add mod">
          <ac:chgData name="Hanna Ågermo" userId="c5dd156e-ce07-49b7-8107-569e9abe1f0c" providerId="ADAL" clId="{16592A08-34F4-5D70-AB57-0C66853078E6}" dt="2026-06-14T11:51:05.917" v="30"/>
          <ac:picMkLst>
            <pc:docMk/>
            <pc:sldMk cId="356744861" sldId="258"/>
            <ac:picMk id="5" creationId="{44862BF8-3C65-9ECC-95E3-E6A3E7A5A210}"/>
          </ac:picMkLst>
        </pc:picChg>
      </pc:sldChg>
      <pc:sldChg chg="add del setBg">
        <pc:chgData name="Hanna Ågermo" userId="c5dd156e-ce07-49b7-8107-569e9abe1f0c" providerId="ADAL" clId="{16592A08-34F4-5D70-AB57-0C66853078E6}" dt="2026-06-14T11:50:58.206" v="25"/>
        <pc:sldMkLst>
          <pc:docMk/>
          <pc:sldMk cId="1576577125" sldId="25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A04215A-EB3E-4BC1-AD93-246BC1D31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16E3D5F6-5412-4F89-8F5A-9FB4E36E0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F517209-C718-4E9F-ACD9-38621095E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122356E-66E1-43E9-80D1-5798CC04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25D002F-CABF-421A-8A10-881AA7B0C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3392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41480B4-26D2-4CB2-822A-3ED708733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120BBB2C-E216-4BCC-92B4-F72BBCBA1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1296ECC-661F-4160-AF11-582022DE9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DC52FA0-59F5-4DD5-8BCC-CEC88CCF5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94208EB-C310-4BDD-8FB2-51DC4075B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509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2EB54D75-7E90-4D37-94B2-4D0321114C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45C68CBF-AFB4-4FB5-8CE2-FCCB1631B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163C3A1-9E12-42DE-85D4-D933DECD6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6ED48A0-6FA5-4CA6-BAF3-2FF663E67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BFCFBAE-0772-4F5D-A775-1CF1F5C37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4268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59C523-F992-4AD0-BE25-FE7EBE0B3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9BE4D00-EEDB-4BFA-8F9C-0948E8E25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2708DF8-BA96-4203-93B9-8B596242E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D7BF861-6900-4BBD-91E6-5700986E7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F832946C-E24D-4ACE-8263-E4B70F075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12437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775AD67-D683-4569-BD02-A148074A1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750585E-D131-4096-8CC8-0906A4A8F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4EBB00A-040C-4E79-AC01-E99C8CADB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0E7BD04-47A9-4D1A-B921-78AFB3DFF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8B34B6D2-AA12-4F4A-BDDB-2F7D78A00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02532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2A6A939-BCD0-4D80-B156-C6AC5C427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8E3B520-0C11-4132-8B0F-FA08C43D68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24D29C7-2E0E-43F6-B060-57636C1E98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D479B251-6236-4DE5-8FBF-8701A27AA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59B7FCB8-F1D1-48F6-BC1B-C27317C38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C00F5256-61CE-4241-9A31-2F90F962A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19928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F5E58F9-6E5F-4C5D-B98A-3CE201F75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99F2103-2E3E-44B1-AB9A-2C96E67C2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609402B1-9563-4C27-A0AA-D37D9B558F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3BC9D5F7-183D-4F63-8B7B-3D00C89FED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477F209A-AB84-4957-B322-091E5D3BF2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57570BAF-D043-413F-A82A-9E9D8306E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0E2BF40D-07CE-4EF2-8C8A-D912F75C5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DF5C7FA-4B70-419D-B1A5-E3A336250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3940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2421EC0-C87F-4165-8C44-3556E6B50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BC4AC19D-8B2B-40A1-A9FB-AFE2817C2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92D04CBC-5AEA-492E-B1E0-26D4A5D2D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F8B3410-8285-44A1-BBE1-404BA6640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99838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00B27869-3136-4FAB-AAFE-C6A1A02C7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571DA497-DAA9-4EB5-B486-A1C0B00B1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F73FAFE-056C-4BB4-B73C-7B4AD88EE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7066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7B9BB8B-CB47-4C5E-A0FB-3091F361A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F42E7DA-5943-46E1-937B-D3D5CCFAE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C4461FE2-2352-49D1-83B4-CC845DC03A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55686C5-2D92-4CA5-BA0B-C3A15E38C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91684174-1FF8-4B47-96AF-65C77A42C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FA5F71C8-ED7D-451D-A710-8D484A20A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6110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70EC522-26A2-41C6-958F-25825CA1F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85F02CDB-71B5-4EA6-9671-7321C51532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36AC317C-8C2F-4BAB-A400-471F2C70D2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07DB2ED9-09FF-4BC8-B864-CC327827F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4DAC3A44-A91F-47CA-8100-221112186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C425A11-B56D-4B46-B326-64B89484E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7761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C12150DF-9A65-424A-B716-374D79CF6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BD3DA09-D219-4A47-98E7-E2D7EAB83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8F4C40B-1928-451F-B941-E43C9CE717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089EA-5B7C-44E0-BF97-4E27D8E69E4E}" type="datetimeFigureOut">
              <a:rPr lang="sv-SE" smtClean="0"/>
              <a:t>2026-06-14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19A7CFF-2B10-4502-8D1B-36151C93F8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1C9556E-3C80-412A-BA13-0EFDE4925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1C089-A870-4F05-B10B-AAE7BEE9EBE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7394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1F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0F1EED-9D6A-5CA1-36FA-2E5CC3651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99DF8314-0E20-F431-8FE8-EF9DE780BFD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0460" y="0"/>
            <a:ext cx="56814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9FAD7899-0943-A74B-A243-6FA2D9258B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078" y="1891311"/>
            <a:ext cx="5553459" cy="3075377"/>
          </a:xfrm>
          <a:prstGeom prst="rect">
            <a:avLst/>
          </a:prstGeom>
        </p:spPr>
      </p:pic>
      <p:pic>
        <p:nvPicPr>
          <p:cNvPr id="2" name="Picture 2" descr="Press - Håll Nollan">
            <a:extLst>
              <a:ext uri="{FF2B5EF4-FFF2-40B4-BE49-F238E27FC236}">
                <a16:creationId xmlns:a16="http://schemas.microsoft.com/office/drawing/2014/main" id="{FC714038-CDA0-23E4-817E-7F6493FFA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010" y="5385198"/>
            <a:ext cx="771451" cy="68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44862BF8-3C65-9ECC-95E3-E6A3E7A5A2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966" y="1044204"/>
            <a:ext cx="4991100" cy="398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44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7eae6e3-962d-4de5-8427-135b74c9b58d" xsi:nil="true"/>
    <lcf76f155ced4ddcb4097134ff3c332f xmlns="96077d9e-8355-4ed9-9447-029eb1a8a9e6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765D14E49A8B74ABCA6CCD44D959416" ma:contentTypeVersion="19" ma:contentTypeDescription="Skapa ett nytt dokument." ma:contentTypeScope="" ma:versionID="559ba9c57b6359bc7fc58ea10c3c855e">
  <xsd:schema xmlns:xsd="http://www.w3.org/2001/XMLSchema" xmlns:xs="http://www.w3.org/2001/XMLSchema" xmlns:p="http://schemas.microsoft.com/office/2006/metadata/properties" xmlns:ns2="96077d9e-8355-4ed9-9447-029eb1a8a9e6" xmlns:ns3="77eae6e3-962d-4de5-8427-135b74c9b58d" targetNamespace="http://schemas.microsoft.com/office/2006/metadata/properties" ma:root="true" ma:fieldsID="b3fa6b434243eb00605572eeb37d2ce7" ns2:_="" ns3:_="">
    <xsd:import namespace="96077d9e-8355-4ed9-9447-029eb1a8a9e6"/>
    <xsd:import namespace="77eae6e3-962d-4de5-8427-135b74c9b5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077d9e-8355-4ed9-9447-029eb1a8a9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Bildmarkeringar" ma:readOnly="false" ma:fieldId="{5cf76f15-5ced-4ddc-b409-7134ff3c332f}" ma:taxonomyMulti="true" ma:sspId="c1a0697f-eeca-465e-81c1-fe6332cbec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eae6e3-962d-4de5-8427-135b74c9b58d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e9e2707f-081b-47d0-9d13-cfcb2556c39f}" ma:internalName="TaxCatchAll" ma:showField="CatchAllData" ma:web="77eae6e3-962d-4de5-8427-135b74c9b5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4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5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51055A2-5B57-4EFD-8006-B0DC5803D3E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933E4A-9188-4600-B5F8-ABA9C12B3A3E}">
  <ds:schemaRefs>
    <ds:schemaRef ds:uri="http://purl.org/dc/dcmitype/"/>
    <ds:schemaRef ds:uri="http://schemas.microsoft.com/office/2006/documentManagement/types"/>
    <ds:schemaRef ds:uri="http://purl.org/dc/terms/"/>
    <ds:schemaRef ds:uri="77eae6e3-962d-4de5-8427-135b74c9b58d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96077d9e-8355-4ed9-9447-029eb1a8a9e6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21A804F-4289-4BDA-A288-756B95B32B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6077d9e-8355-4ed9-9447-029eb1a8a9e6"/>
    <ds:schemaRef ds:uri="77eae6e3-962d-4de5-8427-135b74c9b5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Macintosh PowerPoint</Application>
  <PresentationFormat>Bredbild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Office-tema</vt:lpstr>
      <vt:lpstr>PowerPoint-presentation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Paola Squassina</dc:creator>
  <cp:lastModifiedBy>Hanna Ågermo</cp:lastModifiedBy>
  <cp:revision>7</cp:revision>
  <dcterms:created xsi:type="dcterms:W3CDTF">2020-06-17T10:50:07Z</dcterms:created>
  <dcterms:modified xsi:type="dcterms:W3CDTF">2026-06-14T11:51:11Z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0x0101002765D14E49A8B74ABCA6CCD44D959416</vt:lpwstr>
  </property>
  <property fmtid="{D5CDD505-2E9C-101B-9397-08002B2CF9AE}" pid="3" name="MediaServiceImageTags">
    <vt:lpwstr/>
  </property>
</Properties>
</file>