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1782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16" d="100"/>
          <a:sy n="116" d="100"/>
        </p:scale>
        <p:origin x="86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0F126-8BD5-F54F-83B4-B11B6BC37B3C}" type="datetimeFigureOut">
              <a:rPr lang="sv-SE" smtClean="0"/>
              <a:t>2026-09-01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100C6-A79A-6E46-A74B-7DB662F8BFC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1456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D044D87-EF4D-D74D-806D-460AF583092F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74145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7.svg"/><Relationship Id="rId4" Type="http://schemas.openxmlformats.org/officeDocument/2006/relationships/image" Target="../media/image9.svg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örstasi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4C280597-F75D-6BF2-07C4-16F9FA15109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086" y="1925814"/>
            <a:ext cx="6123685" cy="5399976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B56FBB96-5626-3EE8-0404-DAAA75488A70}"/>
              </a:ext>
            </a:extLst>
          </p:cNvPr>
          <p:cNvSpPr txBox="1">
            <a:spLocks/>
          </p:cNvSpPr>
          <p:nvPr/>
        </p:nvSpPr>
        <p:spPr>
          <a:xfrm>
            <a:off x="223628" y="20901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800" b="0" i="0" spc="0" dirty="0">
                <a:solidFill>
                  <a:schemeClr val="accent1"/>
                </a:solidFill>
                <a:latin typeface="Figtree SemiBold" pitchFamily="2" charset="0"/>
              </a:rPr>
              <a:t>SAMVERKAN FÖR NOLL OLYCKOR I BYGGBRANSCHEN          </a:t>
            </a:r>
            <a:endParaRPr lang="en-US" sz="800" b="0" i="0" spc="0" dirty="0">
              <a:solidFill>
                <a:schemeClr val="accent1"/>
              </a:solidFill>
              <a:latin typeface="Figtree SemiBold" pitchFamily="2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465155E-7DC3-3152-5579-2AA7FD6F86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2384" y="2349532"/>
            <a:ext cx="6676943" cy="1298642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chemeClr val="tx1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Här lägger du en bra rubrik till en förstasida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82701F1-4958-F812-32D5-03300BE0F7D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92384" y="3648174"/>
            <a:ext cx="6676943" cy="1655762"/>
          </a:xfrm>
        </p:spPr>
        <p:txBody>
          <a:bodyPr tIns="14400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rubriken på startsidan</a:t>
            </a:r>
            <a:endParaRPr lang="en-US" dirty="0"/>
          </a:p>
        </p:txBody>
      </p:sp>
      <p:pic>
        <p:nvPicPr>
          <p:cNvPr id="2" name="Bildobjekt 1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D399A0FA-3032-469C-ED64-C7CA9FA6DE9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3086" y="1925814"/>
            <a:ext cx="6123685" cy="53999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FE54475B-5323-DAB7-9111-C0AA596BE710}"/>
              </a:ext>
            </a:extLst>
          </p:cNvPr>
          <p:cNvSpPr txBox="1">
            <a:spLocks/>
          </p:cNvSpPr>
          <p:nvPr/>
        </p:nvSpPr>
        <p:spPr>
          <a:xfrm>
            <a:off x="223628" y="209010"/>
            <a:ext cx="9144000" cy="228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8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 sz="800" b="0" i="0" spc="0" dirty="0">
                <a:solidFill>
                  <a:schemeClr val="accent1"/>
                </a:solidFill>
                <a:latin typeface="Figtree SemiBold" pitchFamily="2" charset="0"/>
              </a:rPr>
              <a:t>SAMVERKAN FÖR NOLL OLYCKOR I BYGGBRANSCHEN          </a:t>
            </a:r>
            <a:endParaRPr lang="en-US" sz="800" b="0" i="0" spc="0" dirty="0">
              <a:solidFill>
                <a:schemeClr val="accent1"/>
              </a:solidFill>
              <a:latin typeface="Figtree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47684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örstasi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24120" y="2130358"/>
            <a:ext cx="6676943" cy="1298642"/>
          </a:xfrm>
        </p:spPr>
        <p:txBody>
          <a:bodyPr anchor="t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chemeClr val="tx1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Här lägger du en bra rubrik till en förstasida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424120" y="3429000"/>
            <a:ext cx="6676943" cy="1655762"/>
          </a:xfrm>
        </p:spPr>
        <p:txBody>
          <a:bodyPr tIns="144000"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ändra rubriken på startsidan</a:t>
            </a:r>
            <a:endParaRPr lang="en-US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8E9B9AFA-ED32-E724-F537-A4F427BD73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94353" y="2081097"/>
            <a:ext cx="1926351" cy="2339141"/>
          </a:xfrm>
          <a:prstGeom prst="rect">
            <a:avLst/>
          </a:prstGeom>
        </p:spPr>
      </p:pic>
      <p:pic>
        <p:nvPicPr>
          <p:cNvPr id="4" name="Bildobjekt 5">
            <a:extLst>
              <a:ext uri="{FF2B5EF4-FFF2-40B4-BE49-F238E27FC236}">
                <a16:creationId xmlns:a16="http://schemas.microsoft.com/office/drawing/2014/main" id="{8D1B3877-84C6-89E3-13DE-FBFCEE5749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1794353" y="2081097"/>
            <a:ext cx="1926351" cy="2339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723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+ Logotyp med vi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F9E6AA1-C466-FF2C-015A-345D4A06B28B}"/>
              </a:ext>
            </a:extLst>
          </p:cNvPr>
          <p:cNvSpPr/>
          <p:nvPr/>
        </p:nvSpPr>
        <p:spPr>
          <a:xfrm>
            <a:off x="6222380" y="0"/>
            <a:ext cx="59696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E164BFF8-5CB8-CBB2-54B5-96730F8CA3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7" y="2221954"/>
            <a:ext cx="4769275" cy="3456457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18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för </a:t>
            </a:r>
            <a:r>
              <a:rPr lang="en-GB" dirty="0" err="1"/>
              <a:t>addera</a:t>
            </a:r>
            <a:r>
              <a:rPr lang="en-GB" dirty="0"/>
              <a:t> text</a:t>
            </a:r>
          </a:p>
          <a:p>
            <a:pPr lvl="0"/>
            <a:endParaRPr lang="en-GB" dirty="0"/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423D1616-42C0-8113-4372-97FDB1331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4769275" cy="1731303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Agenda</a:t>
            </a:r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85109431-32CF-47E5-E737-8897BDC16AC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EDE5FBB9-E121-7347-A5B8-C4A6A0EEEC79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5820DC9-F1AA-A01B-6E33-6027F52340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4E2E5F5-31E9-F6AD-0E68-649CFB08ECC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B03AEA90-1B46-2A9D-C16A-22AE2F2ECE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92685" y="1648282"/>
            <a:ext cx="2829010" cy="343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8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Agenda +  utan nummer Logotyp med vi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6F9E6AA1-C466-FF2C-015A-345D4A06B28B}"/>
              </a:ext>
            </a:extLst>
          </p:cNvPr>
          <p:cNvSpPr/>
          <p:nvPr/>
        </p:nvSpPr>
        <p:spPr>
          <a:xfrm>
            <a:off x="6222380" y="0"/>
            <a:ext cx="59696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E164BFF8-5CB8-CBB2-54B5-96730F8CA3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7" y="2221954"/>
            <a:ext cx="4769275" cy="3456457"/>
          </a:xfrm>
        </p:spPr>
        <p:txBody>
          <a:bodyPr>
            <a:no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för </a:t>
            </a:r>
            <a:r>
              <a:rPr lang="en-GB" dirty="0" err="1"/>
              <a:t>addera</a:t>
            </a:r>
            <a:r>
              <a:rPr lang="en-GB" dirty="0"/>
              <a:t> text</a:t>
            </a:r>
          </a:p>
          <a:p>
            <a:pPr lvl="0"/>
            <a:endParaRPr lang="en-GB" dirty="0"/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423D1616-42C0-8113-4372-97FDB1331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4769275" cy="1731303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Agenda</a:t>
            </a:r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85109431-32CF-47E5-E737-8897BDC16AC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543D0D7B-A45E-2E44-9982-3CF569BD0B8A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5820DC9-F1AA-A01B-6E33-6027F52340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4E2E5F5-31E9-F6AD-0E68-649CFB08ECC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B03AEA90-1B46-2A9D-C16A-22AE2F2ECE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92685" y="1648282"/>
            <a:ext cx="2829010" cy="343522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A18BF1FA-2C0C-44DE-140C-71EC18625962}"/>
              </a:ext>
            </a:extLst>
          </p:cNvPr>
          <p:cNvSpPr/>
          <p:nvPr/>
        </p:nvSpPr>
        <p:spPr>
          <a:xfrm>
            <a:off x="6222380" y="0"/>
            <a:ext cx="596962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3" name="Bild 2">
            <a:extLst>
              <a:ext uri="{FF2B5EF4-FFF2-40B4-BE49-F238E27FC236}">
                <a16:creationId xmlns:a16="http://schemas.microsoft.com/office/drawing/2014/main" id="{9CD5928D-2AEC-4A20-4570-E891C45F59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792685" y="1648282"/>
            <a:ext cx="2829010" cy="3435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345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+ Bild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6222380" y="0"/>
            <a:ext cx="5969620" cy="6857999"/>
          </a:xfrm>
          <a:noFill/>
        </p:spPr>
        <p:txBody>
          <a:bodyPr lIns="360000" rIns="90000" anchor="ctr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E164BFF8-5CB8-CBB2-54B5-96730F8CA3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9787" y="2221954"/>
            <a:ext cx="4769275" cy="3456457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18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för </a:t>
            </a:r>
            <a:r>
              <a:rPr lang="en-GB" dirty="0" err="1"/>
              <a:t>addera</a:t>
            </a:r>
            <a:r>
              <a:rPr lang="en-GB" dirty="0"/>
              <a:t> text</a:t>
            </a:r>
          </a:p>
          <a:p>
            <a:pPr lvl="0"/>
            <a:endParaRPr lang="en-GB" dirty="0"/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423D1616-42C0-8113-4372-97FDB1331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4769275" cy="1731303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Agenda</a:t>
            </a:r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85109431-32CF-47E5-E737-8897BDC16AC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0C11F5A-3FE0-6C43-A80E-11AABFEC55DB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25820DC9-F1AA-A01B-6E33-6027F5234001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4E2E5F5-31E9-F6AD-0E68-649CFB08ECC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" name="Bildobjekt 1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8655F32E-8B11-347E-0DD7-0A1E0BD0A1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1120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 + 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0"/>
            <a:ext cx="5969620" cy="6857999"/>
          </a:xfrm>
          <a:noFill/>
        </p:spPr>
        <p:txBody>
          <a:bodyPr lIns="360000" rIns="90000" anchor="ctr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E164BFF8-5CB8-CBB2-54B5-96730F8CA31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4998" y="2221954"/>
            <a:ext cx="4616755" cy="3456457"/>
          </a:xfrm>
        </p:spPr>
        <p:txBody>
          <a:bodyPr>
            <a:noAutofit/>
          </a:bodyPr>
          <a:lstStyle>
            <a:lvl1pPr marL="342900" indent="-342900">
              <a:lnSpc>
                <a:spcPct val="100000"/>
              </a:lnSpc>
              <a:buFont typeface="+mj-lt"/>
              <a:buAutoNum type="arabicPeriod"/>
              <a:defRPr sz="1800"/>
            </a:lvl1pPr>
            <a:lvl2pPr marL="457200" indent="0">
              <a:buNone/>
              <a:defRPr sz="1700"/>
            </a:lvl2pPr>
            <a:lvl3pPr marL="914400" indent="0">
              <a:buNone/>
              <a:defRPr sz="1700"/>
            </a:lvl3pPr>
            <a:lvl4pPr marL="1371600" indent="0">
              <a:buNone/>
              <a:defRPr sz="1700"/>
            </a:lvl4pPr>
            <a:lvl5pPr marL="1828800" indent="0">
              <a:buNone/>
              <a:defRPr sz="1700"/>
            </a:lvl5pPr>
          </a:lstStyle>
          <a:p>
            <a:pPr lvl="0"/>
            <a:r>
              <a:rPr lang="en-GB" dirty="0" err="1"/>
              <a:t>Klicka</a:t>
            </a:r>
            <a:r>
              <a:rPr lang="en-GB" dirty="0"/>
              <a:t> </a:t>
            </a:r>
            <a:r>
              <a:rPr lang="en-GB" dirty="0" err="1"/>
              <a:t>här</a:t>
            </a:r>
            <a:r>
              <a:rPr lang="en-GB" dirty="0"/>
              <a:t> för </a:t>
            </a:r>
            <a:r>
              <a:rPr lang="en-GB" dirty="0" err="1"/>
              <a:t>addera</a:t>
            </a:r>
            <a:r>
              <a:rPr lang="en-GB" dirty="0"/>
              <a:t> text</a:t>
            </a:r>
          </a:p>
          <a:p>
            <a:pPr lvl="0"/>
            <a:endParaRPr lang="en-GB" dirty="0"/>
          </a:p>
        </p:txBody>
      </p:sp>
      <p:sp>
        <p:nvSpPr>
          <p:cNvPr id="10" name="Rubrik 9">
            <a:extLst>
              <a:ext uri="{FF2B5EF4-FFF2-40B4-BE49-F238E27FC236}">
                <a16:creationId xmlns:a16="http://schemas.microsoft.com/office/drawing/2014/main" id="{423D1616-42C0-8113-4372-97FDB1331C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84998" y="365125"/>
            <a:ext cx="4616755" cy="1731303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Agenda</a:t>
            </a:r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34E2E5F5-31E9-F6AD-0E68-649CFB08ECC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2" name="Platshållare för datum 10">
            <a:extLst>
              <a:ext uri="{FF2B5EF4-FFF2-40B4-BE49-F238E27FC236}">
                <a16:creationId xmlns:a16="http://schemas.microsoft.com/office/drawing/2014/main" id="{6BADBA72-3FA2-296D-4B48-4CB7BDA71AC2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69277" y="6379115"/>
            <a:ext cx="1124986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DC38C20-A8C8-344D-93F1-2A46A05D21A3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4" name="Platshållare för sidfot 11">
            <a:extLst>
              <a:ext uri="{FF2B5EF4-FFF2-40B4-BE49-F238E27FC236}">
                <a16:creationId xmlns:a16="http://schemas.microsoft.com/office/drawing/2014/main" id="{40DC4CEF-A48A-59C7-4D7C-AFC9939A94C7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1494263" y="6379116"/>
            <a:ext cx="4114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18811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61161" y="1700897"/>
            <a:ext cx="11061561" cy="4351338"/>
          </a:xfrm>
        </p:spPr>
        <p:txBody>
          <a:bodyPr tIns="216000">
            <a:noAutofit/>
          </a:bodyPr>
          <a:lstStyle>
            <a:lvl1pPr marL="216000" indent="-216000">
              <a:lnSpc>
                <a:spcPct val="100000"/>
              </a:lnSpc>
              <a:buFont typeface="Wingdings" pitchFamily="2" charset="2"/>
              <a:buChar char="§"/>
              <a:defRPr sz="1800"/>
            </a:lvl1pPr>
            <a:lvl2pPr marL="635000" indent="-185738">
              <a:lnSpc>
                <a:spcPct val="100000"/>
              </a:lnSpc>
              <a:buFont typeface="Wingdings" pitchFamily="2" charset="2"/>
              <a:buChar char="§"/>
              <a:tabLst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punktlista på med flera rader på varje punkt. Om du gör ett mjukt mellanslag vid radbyte. (Håll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). Trycker du bara </a:t>
            </a:r>
            <a:r>
              <a:rPr lang="sv-SE" dirty="0" err="1"/>
              <a:t>Enter</a:t>
            </a:r>
            <a:r>
              <a:rPr lang="sv-SE" dirty="0"/>
              <a:t> blir det automatisk en ny punkt i punktlistan.</a:t>
            </a:r>
          </a:p>
          <a:p>
            <a:pPr lvl="0"/>
            <a:r>
              <a:rPr lang="sv-SE" dirty="0"/>
              <a:t>En ny punkt</a:t>
            </a:r>
          </a:p>
          <a:p>
            <a:pPr lvl="1"/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9FF9E5C-4674-8642-A2F3-E0B2A12A0CDF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1BF729A-DC76-802F-D080-7C1895D6BE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9959848" cy="892800"/>
          </a:xfrm>
        </p:spPr>
        <p:txBody>
          <a:bodyPr anchor="t">
            <a:noAutofit/>
          </a:bodyPr>
          <a:lstStyle>
            <a:lvl1pPr>
              <a:defRPr b="0">
                <a:latin typeface="Larken ExtraBold" pitchFamily="2" charset="0"/>
              </a:defRPr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080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abell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0B972A8-1EA3-E65E-56D4-037FBD425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CABA5-287A-154A-BF49-DCE4E32CBD10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83D30D-4E64-895C-4E05-78CE145E1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AF48AD-CFA7-632E-3B6A-565DCC5AF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34019180-CD0C-D9AA-4101-B8AAD85574AF}"/>
              </a:ext>
            </a:extLst>
          </p:cNvPr>
          <p:cNvSpPr txBox="1">
            <a:spLocks/>
          </p:cNvSpPr>
          <p:nvPr/>
        </p:nvSpPr>
        <p:spPr>
          <a:xfrm>
            <a:off x="369277" y="6379115"/>
            <a:ext cx="11249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118B9B-EC7A-404A-ABC5-8C88CE7AC53E}" type="datetime1">
              <a:rPr lang="sv-SE" smtClean="0"/>
              <a:pPr/>
              <a:t>2026-09-01</a:t>
            </a:fld>
            <a:endParaRPr lang="sv-SE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66E79BDF-D638-9B9F-DE20-BBA63A6198F9}"/>
              </a:ext>
            </a:extLst>
          </p:cNvPr>
          <p:cNvSpPr txBox="1">
            <a:spLocks/>
          </p:cNvSpPr>
          <p:nvPr/>
        </p:nvSpPr>
        <p:spPr>
          <a:xfrm>
            <a:off x="1494263" y="63791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Namnet på presentationen</a:t>
            </a:r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3A2A1243-5494-07C7-8EA1-CC20C90F7FF9}"/>
              </a:ext>
            </a:extLst>
          </p:cNvPr>
          <p:cNvSpPr txBox="1">
            <a:spLocks/>
          </p:cNvSpPr>
          <p:nvPr/>
        </p:nvSpPr>
        <p:spPr>
          <a:xfrm>
            <a:off x="9079523" y="63791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1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8B39E84-B491-9A00-D917-C60FCE021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90720"/>
            <a:ext cx="3932237" cy="397363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AE97DA25-0792-4F66-FC10-7FBDAC9C16CF}"/>
              </a:ext>
            </a:extLst>
          </p:cNvPr>
          <p:cNvSpPr txBox="1">
            <a:spLocks/>
          </p:cNvSpPr>
          <p:nvPr/>
        </p:nvSpPr>
        <p:spPr>
          <a:xfrm>
            <a:off x="369277" y="6379115"/>
            <a:ext cx="11249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Figtree Light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1118B9B-EC7A-404A-ABC5-8C88CE7AC53E}" type="datetime1">
              <a:rPr lang="sv-SE" smtClean="0"/>
              <a:pPr/>
              <a:t>2026-09-01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105C68-FD87-3427-F49D-9481CB653289}"/>
              </a:ext>
            </a:extLst>
          </p:cNvPr>
          <p:cNvSpPr txBox="1">
            <a:spLocks/>
          </p:cNvSpPr>
          <p:nvPr/>
        </p:nvSpPr>
        <p:spPr>
          <a:xfrm>
            <a:off x="1494263" y="63791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1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/>
              <a:t>Namnet på presentationen</a:t>
            </a:r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7FD796EE-A086-7690-47DC-9C048A26EF7B}"/>
              </a:ext>
            </a:extLst>
          </p:cNvPr>
          <p:cNvSpPr txBox="1">
            <a:spLocks/>
          </p:cNvSpPr>
          <p:nvPr/>
        </p:nvSpPr>
        <p:spPr>
          <a:xfrm>
            <a:off x="9079523" y="63791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1" i="0" kern="1200">
                <a:solidFill>
                  <a:schemeClr val="tx1"/>
                </a:solidFill>
                <a:latin typeface="Figtree" pitchFamily="2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ADDBE076-3F19-24D9-DBB6-B4FBD5BD2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0211"/>
            <a:ext cx="3932237" cy="930477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13" name="Platshållare för tabell 12">
            <a:extLst>
              <a:ext uri="{FF2B5EF4-FFF2-40B4-BE49-F238E27FC236}">
                <a16:creationId xmlns:a16="http://schemas.microsoft.com/office/drawing/2014/main" id="{115CD14F-2BF8-48C7-8C2F-CB71CC59AFC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5038725" y="1690688"/>
            <a:ext cx="6640513" cy="3973512"/>
          </a:xfrm>
        </p:spPr>
        <p:txBody>
          <a:bodyPr>
            <a:noAutofit/>
          </a:bodyPr>
          <a:lstStyle/>
          <a:p>
            <a:r>
              <a:rPr lang="sv-SE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95130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abell 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BBF1F69-F519-33EC-EB76-464580B74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503AE-7B16-E346-9662-C807DC33139B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C06489C-3796-526A-C891-26C92E88F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5B44BB8-2D52-CCC7-2F74-20D3BD5E51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EA68233-94BC-824D-E0B1-4EE2BD00B8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10669674" cy="892800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Tabellsida</a:t>
            </a:r>
            <a:endParaRPr lang="en-US" dirty="0"/>
          </a:p>
        </p:txBody>
      </p:sp>
      <p:sp>
        <p:nvSpPr>
          <p:cNvPr id="7" name="Platshållare för tabell 6">
            <a:extLst>
              <a:ext uri="{FF2B5EF4-FFF2-40B4-BE49-F238E27FC236}">
                <a16:creationId xmlns:a16="http://schemas.microsoft.com/office/drawing/2014/main" id="{D3675EC5-68AF-B647-F6E3-A37AEB0402DF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60413" y="1676400"/>
            <a:ext cx="10671175" cy="4052888"/>
          </a:xfrm>
        </p:spPr>
        <p:txBody>
          <a:bodyPr>
            <a:noAutofit/>
          </a:bodyPr>
          <a:lstStyle/>
          <a:p>
            <a:r>
              <a:rPr lang="sv-SE"/>
              <a:t>Klicka på ikonen för att lägga till en tabell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416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ubrik och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048C990-311D-8648-9C5C-42B6D960F8D8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3FF812-31F8-4477-C4FD-601636C0785A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022" y="5278259"/>
            <a:ext cx="3005107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7B8651-E31B-78B8-8218-8BD1C93B2D9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161" y="1700659"/>
            <a:ext cx="11061561" cy="1090766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18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brödtext på med flera rader. 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 om du vill göra en radbrytning utan gör nytt stycke. Trycker du bara </a:t>
            </a:r>
            <a:r>
              <a:rPr lang="sv-SE" dirty="0" err="1"/>
              <a:t>Enter</a:t>
            </a:r>
            <a:r>
              <a:rPr lang="sv-SE" dirty="0"/>
              <a:t> blir det automatisk ett nytt stycke.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6A17CE-9436-AD5B-86C1-37879EEC5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1" y="783158"/>
            <a:ext cx="10185135" cy="892800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100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Rubrik + Underrubrik och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E5A117-69AF-D747-B652-8542691D7E5C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6A17CE-9436-AD5B-86C1-37879EEC54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10158629" cy="892800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A4A88766-40D8-F586-0E62-065AC8E0760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8200" y="2430226"/>
            <a:ext cx="10593388" cy="2848212"/>
          </a:xfrm>
        </p:spPr>
        <p:txBody>
          <a:bodyPr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C0429916-B7F0-19D4-8A61-4C7B18757709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022" y="5278259"/>
            <a:ext cx="3005107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sp>
        <p:nvSpPr>
          <p:cNvPr id="25" name="Platshållare för text 24">
            <a:extLst>
              <a:ext uri="{FF2B5EF4-FFF2-40B4-BE49-F238E27FC236}">
                <a16:creationId xmlns:a16="http://schemas.microsoft.com/office/drawing/2014/main" id="{9A595435-1F83-1F8B-F9BD-A4508B22F1F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1863524"/>
            <a:ext cx="10082213" cy="566939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Larken ExtraBold" pitchFamily="2" charset="0"/>
              </a:defRPr>
            </a:lvl1pPr>
          </a:lstStyle>
          <a:p>
            <a:pPr lvl="0"/>
            <a:r>
              <a:rPr lang="sv-SE" dirty="0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6223053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el / Avsnittssida blå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7328F38-04B1-EC40-AE3D-3929F1CA9E58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FCD69-D57B-B18A-7956-1FCB8D2FAE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chemeClr val="tx1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01. Rubrik kapitelsida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5FB467-5E88-4A9D-8F38-8D40998032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73841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  <a:endParaRPr lang="en-US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B613911-57DD-FF1A-6765-219BD6B164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1780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el / Avsnittssida röd">
    <p:bg>
      <p:bgPr>
        <a:solidFill>
          <a:srgbClr val="9200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C34B0CC-7790-E247-A035-830C47FDF4D4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FCD69-D57B-B18A-7956-1FCB8D2FAE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chemeClr val="tx1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01. Rubrik kapitelsida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5FB467-5E88-4A9D-8F38-8D40998032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73841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  <a:endParaRPr lang="en-US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B613911-57DD-FF1A-6765-219BD6B164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8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el / Avsnittssida turkos 2">
    <p:bg>
      <p:bgPr>
        <a:solidFill>
          <a:srgbClr val="307F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A63052D-28EF-1446-89F6-4EB3094DD649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FCD69-D57B-B18A-7956-1FCB8D2FAE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chemeClr val="tx1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01. Rubrik kapitelsida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5FB467-5E88-4A9D-8F38-8D40998032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73841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  <a:endParaRPr lang="en-US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9B613911-57DD-FF1A-6765-219BD6B164F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3184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el / Avsnittssida turkos 4">
    <p:bg>
      <p:bgPr>
        <a:solidFill>
          <a:srgbClr val="B2D1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115E6A"/>
                </a:solidFill>
              </a:defRPr>
            </a:lvl1pPr>
          </a:lstStyle>
          <a:p>
            <a:fld id="{8B18D919-B965-0243-AE2D-122A3CC95926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115E6A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115E6A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F9FCD69-D57B-B18A-7956-1FCB8D2FAE5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4500" b="0" i="0">
                <a:solidFill>
                  <a:srgbClr val="115E6A"/>
                </a:solidFill>
                <a:latin typeface="Larken ExtraBold" pitchFamily="2" charset="0"/>
              </a:defRPr>
            </a:lvl1pPr>
          </a:lstStyle>
          <a:p>
            <a:r>
              <a:rPr lang="sv-SE" dirty="0"/>
              <a:t>01. Rubrik kapitelsida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D15FB467-5E88-4A9D-8F38-8D40998032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73841" y="3602038"/>
            <a:ext cx="9144000" cy="1655762"/>
          </a:xfrm>
        </p:spPr>
        <p:txBody>
          <a:bodyPr>
            <a:noAutofit/>
          </a:bodyPr>
          <a:lstStyle>
            <a:lvl1pPr marL="0" indent="0" algn="l">
              <a:buNone/>
              <a:defRPr sz="2000">
                <a:solidFill>
                  <a:srgbClr val="115E6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Klicka här för att lägga till underrubrik</a:t>
            </a:r>
            <a:endParaRPr lang="en-US" dirty="0"/>
          </a:p>
        </p:txBody>
      </p:sp>
      <p:pic>
        <p:nvPicPr>
          <p:cNvPr id="3" name="Bildobjekt 2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5C76B28C-FFA9-7DEE-5FB6-FEDBD08A02C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89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dslinje med rubrik/brödtext ST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0E29C-488E-8643-9AD7-C933E568B497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43369A9D-3D4A-CCA6-BDFB-3037E766A36C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3487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10" name="Line">
            <a:extLst>
              <a:ext uri="{FF2B5EF4-FFF2-40B4-BE49-F238E27FC236}">
                <a16:creationId xmlns:a16="http://schemas.microsoft.com/office/drawing/2014/main" id="{EE85CBA9-1DA1-175E-854A-D36AD5A0D326}"/>
              </a:ext>
            </a:extLst>
          </p:cNvPr>
          <p:cNvSpPr/>
          <p:nvPr/>
        </p:nvSpPr>
        <p:spPr>
          <a:xfrm>
            <a:off x="2407534" y="3721100"/>
            <a:ext cx="9901062" cy="0"/>
          </a:xfrm>
          <a:prstGeom prst="line">
            <a:avLst/>
          </a:prstGeom>
          <a:ln w="254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41082516-DBD3-80A6-BD86-CC9EFAAFF43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1477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F7491481-07B4-CD6B-66E6-9D8290CAF5E9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519397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28D8E1E9-F9BD-BFAC-1363-1797C8CC43C8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27387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8B60F3C-E309-2CBC-E423-2D9B4EAB951F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21022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19" name="Circle">
            <a:extLst>
              <a:ext uri="{FF2B5EF4-FFF2-40B4-BE49-F238E27FC236}">
                <a16:creationId xmlns:a16="http://schemas.microsoft.com/office/drawing/2014/main" id="{919A239D-312D-D4AC-C0BD-0B6C01856084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29012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pic>
        <p:nvPicPr>
          <p:cNvPr id="20" name="Bildobjekt 19">
            <a:extLst>
              <a:ext uri="{FF2B5EF4-FFF2-40B4-BE49-F238E27FC236}">
                <a16:creationId xmlns:a16="http://schemas.microsoft.com/office/drawing/2014/main" id="{A46A6F2F-6B02-C998-CD3F-A67E7C5065A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  <p:sp>
        <p:nvSpPr>
          <p:cNvPr id="34" name="Text Placeholder 5">
            <a:extLst>
              <a:ext uri="{FF2B5EF4-FFF2-40B4-BE49-F238E27FC236}">
                <a16:creationId xmlns:a16="http://schemas.microsoft.com/office/drawing/2014/main" id="{BF315AB0-8715-DAE7-CBED-5EBDF84A0B04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218091" y="4629401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50E95E06-7570-F6DA-6EEF-FDFC45ECEBD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18091" y="4060437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DB485-C532-B999-7E7D-80916473E5C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162" y="1700659"/>
            <a:ext cx="8710246" cy="1090766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brödtext på med flera rader. 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 om du vill göra en radbrytning utan gör nytt stycke. Trycker du bara </a:t>
            </a:r>
            <a:r>
              <a:rPr lang="sv-SE" dirty="0" err="1"/>
              <a:t>Enter</a:t>
            </a:r>
            <a:r>
              <a:rPr lang="sv-SE" dirty="0"/>
              <a:t> blir det automatisk ett nytt stycke.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B1834C6-0C95-8F13-2CD8-3E6AD2662F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8710246" cy="894417"/>
          </a:xfrm>
        </p:spPr>
        <p:txBody>
          <a:bodyPr anchor="b">
            <a:noAutofit/>
          </a:bodyPr>
          <a:lstStyle>
            <a:lvl1pPr>
              <a:defRPr b="0">
                <a:latin typeface="Larken ExtraBold" pitchFamily="2" charset="0"/>
              </a:defRPr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A231D0E-9710-16F3-8734-393A287CC149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187535" y="4616010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4F10E3B3-C435-6F97-FA82-E03193C0EA6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187535" y="4047046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4AC8BC18-C114-4677-CF1F-4B15C883C1FA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204112" y="4616010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A7987DFA-C325-CF84-D8AB-04A240552950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204112" y="4047046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sp>
        <p:nvSpPr>
          <p:cNvPr id="2" name="Line">
            <a:extLst>
              <a:ext uri="{FF2B5EF4-FFF2-40B4-BE49-F238E27FC236}">
                <a16:creationId xmlns:a16="http://schemas.microsoft.com/office/drawing/2014/main" id="{001D8455-49BA-1BD1-C621-05A6BEF49A6F}"/>
              </a:ext>
            </a:extLst>
          </p:cNvPr>
          <p:cNvSpPr/>
          <p:nvPr/>
        </p:nvSpPr>
        <p:spPr>
          <a:xfrm>
            <a:off x="2407534" y="3721100"/>
            <a:ext cx="9901062" cy="0"/>
          </a:xfrm>
          <a:prstGeom prst="line">
            <a:avLst/>
          </a:prstGeom>
          <a:ln w="254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17" name="Bildobjekt 16">
            <a:extLst>
              <a:ext uri="{FF2B5EF4-FFF2-40B4-BE49-F238E27FC236}">
                <a16:creationId xmlns:a16="http://schemas.microsoft.com/office/drawing/2014/main" id="{351A57BF-4D3D-2DEB-B831-0F9026E9A6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328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dslinje med rubrik/brödtext SLU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38F7D1-B47D-6A46-963C-0ACB23D52406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22" name="Bildobjekt 21">
            <a:extLst>
              <a:ext uri="{FF2B5EF4-FFF2-40B4-BE49-F238E27FC236}">
                <a16:creationId xmlns:a16="http://schemas.microsoft.com/office/drawing/2014/main" id="{DEDD4AC6-0C32-69FF-77DB-CDCD5DD663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  <p:sp>
        <p:nvSpPr>
          <p:cNvPr id="42" name="Content Placeholder 2">
            <a:extLst>
              <a:ext uri="{FF2B5EF4-FFF2-40B4-BE49-F238E27FC236}">
                <a16:creationId xmlns:a16="http://schemas.microsoft.com/office/drawing/2014/main" id="{5C461FE2-4C58-6880-EA9B-E11263DDB8C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61162" y="1700659"/>
            <a:ext cx="8710246" cy="1090766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brödtext på med flera rader. 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 om du vill göra en radbrytning utan gör nytt stycke. Trycker du bara </a:t>
            </a:r>
            <a:r>
              <a:rPr lang="sv-SE" dirty="0" err="1"/>
              <a:t>Enter</a:t>
            </a:r>
            <a:r>
              <a:rPr lang="sv-SE" dirty="0"/>
              <a:t> blir det automatisk ett nytt stycke.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58" name="Text Placeholder 6">
            <a:extLst>
              <a:ext uri="{FF2B5EF4-FFF2-40B4-BE49-F238E27FC236}">
                <a16:creationId xmlns:a16="http://schemas.microsoft.com/office/drawing/2014/main" id="{E2259D08-06C3-1EDC-2633-C0E8C75030D4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223487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9" name="Line">
            <a:extLst>
              <a:ext uri="{FF2B5EF4-FFF2-40B4-BE49-F238E27FC236}">
                <a16:creationId xmlns:a16="http://schemas.microsoft.com/office/drawing/2014/main" id="{B5597810-D1BB-8D78-72E9-715C22207B7C}"/>
              </a:ext>
            </a:extLst>
          </p:cNvPr>
          <p:cNvSpPr/>
          <p:nvPr/>
        </p:nvSpPr>
        <p:spPr>
          <a:xfrm>
            <a:off x="-1523851" y="3721100"/>
            <a:ext cx="9901062" cy="0"/>
          </a:xfrm>
          <a:prstGeom prst="line">
            <a:avLst/>
          </a:prstGeom>
          <a:ln w="254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sp>
        <p:nvSpPr>
          <p:cNvPr id="60" name="Circle">
            <a:extLst>
              <a:ext uri="{FF2B5EF4-FFF2-40B4-BE49-F238E27FC236}">
                <a16:creationId xmlns:a16="http://schemas.microsoft.com/office/drawing/2014/main" id="{D024C210-BA17-A185-52E9-904230B0ED0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31477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33208BEC-3E2B-BA56-B15E-75EE53B4266F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519397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64" name="Circle">
            <a:extLst>
              <a:ext uri="{FF2B5EF4-FFF2-40B4-BE49-F238E27FC236}">
                <a16:creationId xmlns:a16="http://schemas.microsoft.com/office/drawing/2014/main" id="{D84E73AF-FCED-B023-B101-09DC5159108A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527387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CEE5C639-EF1F-D750-8486-74CDE7E335A7}"/>
              </a:ext>
            </a:extLst>
          </p:cNvPr>
          <p:cNvSpPr>
            <a:spLocks noGrp="1"/>
          </p:cNvSpPr>
          <p:nvPr>
            <p:ph type="body" sz="quarter" idx="73" hasCustomPrompt="1"/>
          </p:nvPr>
        </p:nvSpPr>
        <p:spPr>
          <a:xfrm>
            <a:off x="8210227" y="2984500"/>
            <a:ext cx="2146299" cy="444500"/>
          </a:xfrm>
          <a:noFill/>
        </p:spPr>
        <p:txBody>
          <a:bodyPr anchor="b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100" b="1"/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XXXX</a:t>
            </a:r>
          </a:p>
        </p:txBody>
      </p:sp>
      <p:sp>
        <p:nvSpPr>
          <p:cNvPr id="68" name="Circle">
            <a:extLst>
              <a:ext uri="{FF2B5EF4-FFF2-40B4-BE49-F238E27FC236}">
                <a16:creationId xmlns:a16="http://schemas.microsoft.com/office/drawing/2014/main" id="{EAEC1715-B82E-8D60-84CC-200FAAF38AC1}"/>
              </a:ext>
            </a:extLst>
          </p:cNvPr>
          <p:cNvSpPr>
            <a:spLocks noGrp="1"/>
          </p:cNvSpPr>
          <p:nvPr>
            <p:ph type="body" sz="quarter" idx="74" hasCustomPrompt="1"/>
          </p:nvPr>
        </p:nvSpPr>
        <p:spPr>
          <a:xfrm>
            <a:off x="8290123" y="3625592"/>
            <a:ext cx="191017" cy="191017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 anchorCtr="0">
            <a:noAutofit/>
          </a:bodyPr>
          <a:lstStyle>
            <a:lvl1pPr marL="0" indent="0" algn="ctr" defTabSz="412750">
              <a:lnSpc>
                <a:spcPct val="100000"/>
              </a:lnSpc>
              <a:spcBef>
                <a:spcPts val="0"/>
              </a:spcBef>
              <a:buSzTx/>
              <a:buNone/>
              <a:defRPr sz="100">
                <a:solidFill>
                  <a:srgbClr val="FFFFFF"/>
                </a:solidFill>
                <a:latin typeface="+mn-lt"/>
                <a:sym typeface="Helvetica Neue Medium"/>
              </a:defRPr>
            </a:lvl1pPr>
          </a:lstStyle>
          <a:p>
            <a: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r>
              <a:rPr lang="fi-FI"/>
              <a:t> </a:t>
            </a:r>
            <a:endParaRPr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B860C79-23FC-7363-FE52-CC4CA2B0BC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8710246" cy="894417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3D5E6B9A-8A2E-15A7-7D73-F51362A2F30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2218091" y="4629401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2FD28455-9124-BC12-C838-CE532521860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2218091" y="4060437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DE10216-7B51-443A-A872-E400445CBE22}"/>
              </a:ext>
            </a:extLst>
          </p:cNvPr>
          <p:cNvSpPr>
            <a:spLocks noGrp="1"/>
          </p:cNvSpPr>
          <p:nvPr>
            <p:ph type="body" sz="quarter" idx="75" hasCustomPrompt="1"/>
          </p:nvPr>
        </p:nvSpPr>
        <p:spPr>
          <a:xfrm>
            <a:off x="5187535" y="4616010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D0BD7FA-83B1-5F6D-7629-C21A998798A6}"/>
              </a:ext>
            </a:extLst>
          </p:cNvPr>
          <p:cNvSpPr>
            <a:spLocks noGrp="1"/>
          </p:cNvSpPr>
          <p:nvPr>
            <p:ph type="body" sz="quarter" idx="76" hasCustomPrompt="1"/>
          </p:nvPr>
        </p:nvSpPr>
        <p:spPr>
          <a:xfrm>
            <a:off x="5187535" y="4047046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53D1925A-356B-9642-25D1-E8C125D7D2B0}"/>
              </a:ext>
            </a:extLst>
          </p:cNvPr>
          <p:cNvSpPr>
            <a:spLocks noGrp="1"/>
          </p:cNvSpPr>
          <p:nvPr>
            <p:ph type="body" sz="quarter" idx="77" hasCustomPrompt="1"/>
          </p:nvPr>
        </p:nvSpPr>
        <p:spPr>
          <a:xfrm>
            <a:off x="8204112" y="4616010"/>
            <a:ext cx="2146299" cy="1428750"/>
          </a:xfrm>
        </p:spPr>
        <p:txBody>
          <a:bodyPr tIns="90000">
            <a:noAutofit/>
          </a:bodyPr>
          <a:lstStyle>
            <a:lvl1pPr marL="0" indent="0">
              <a:lnSpc>
                <a:spcPct val="130000"/>
              </a:lnSpc>
              <a:buNone/>
              <a:defRPr sz="12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AEECC64-ACC3-66D8-6B93-718E7C11164F}"/>
              </a:ext>
            </a:extLst>
          </p:cNvPr>
          <p:cNvSpPr>
            <a:spLocks noGrp="1"/>
          </p:cNvSpPr>
          <p:nvPr>
            <p:ph type="body" sz="quarter" idx="78" hasCustomPrompt="1"/>
          </p:nvPr>
        </p:nvSpPr>
        <p:spPr>
          <a:xfrm>
            <a:off x="8204112" y="4047046"/>
            <a:ext cx="2146299" cy="543580"/>
          </a:xfrm>
          <a:noFill/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 b="1" i="0">
                <a:latin typeface="Figtree" pitchFamily="2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GB" dirty="0" err="1"/>
              <a:t>Liten</a:t>
            </a:r>
            <a:r>
              <a:rPr lang="en-GB" dirty="0"/>
              <a:t> </a:t>
            </a:r>
            <a:r>
              <a:rPr lang="en-GB" dirty="0" err="1"/>
              <a:t>kort</a:t>
            </a:r>
            <a:r>
              <a:rPr lang="en-GB" dirty="0"/>
              <a:t> </a:t>
            </a:r>
            <a:r>
              <a:rPr lang="en-GB" dirty="0" err="1"/>
              <a:t>rubrik</a:t>
            </a:r>
            <a:r>
              <a:rPr lang="en-GB" dirty="0"/>
              <a:t> </a:t>
            </a:r>
            <a:r>
              <a:rPr lang="en-GB" dirty="0" err="1"/>
              <a:t>som</a:t>
            </a:r>
            <a:r>
              <a:rPr lang="en-GB" dirty="0"/>
              <a:t> </a:t>
            </a:r>
            <a:r>
              <a:rPr lang="en-GB" dirty="0" err="1"/>
              <a:t>går</a:t>
            </a:r>
            <a:r>
              <a:rPr lang="en-GB" dirty="0"/>
              <a:t> </a:t>
            </a:r>
            <a:r>
              <a:rPr lang="en-GB" dirty="0" err="1"/>
              <a:t>att</a:t>
            </a:r>
            <a:r>
              <a:rPr lang="en-GB" dirty="0"/>
              <a:t> ha </a:t>
            </a:r>
            <a:r>
              <a:rPr lang="en-GB" dirty="0" err="1"/>
              <a:t>på</a:t>
            </a:r>
            <a:r>
              <a:rPr lang="en-GB" dirty="0"/>
              <a:t> </a:t>
            </a:r>
            <a:r>
              <a:rPr lang="en-GB" dirty="0" err="1"/>
              <a:t>två</a:t>
            </a:r>
            <a:r>
              <a:rPr lang="en-GB" dirty="0"/>
              <a:t> </a:t>
            </a:r>
            <a:r>
              <a:rPr lang="en-GB" dirty="0" err="1"/>
              <a:t>rader</a:t>
            </a:r>
            <a:endParaRPr lang="en-GB" dirty="0"/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5DE937E0-ABBF-1E63-800C-63894655611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  <p:sp>
        <p:nvSpPr>
          <p:cNvPr id="3" name="Line">
            <a:extLst>
              <a:ext uri="{FF2B5EF4-FFF2-40B4-BE49-F238E27FC236}">
                <a16:creationId xmlns:a16="http://schemas.microsoft.com/office/drawing/2014/main" id="{0720B392-4991-117D-DF93-F79C816222C1}"/>
              </a:ext>
            </a:extLst>
          </p:cNvPr>
          <p:cNvSpPr/>
          <p:nvPr/>
        </p:nvSpPr>
        <p:spPr>
          <a:xfrm>
            <a:off x="-1523851" y="3721100"/>
            <a:ext cx="9901062" cy="0"/>
          </a:xfrm>
          <a:prstGeom prst="line">
            <a:avLst/>
          </a:prstGeom>
          <a:ln w="25400">
            <a:solidFill>
              <a:schemeClr val="accent3"/>
            </a:solidFill>
            <a:miter lim="400000"/>
          </a:ln>
        </p:spPr>
        <p:txBody>
          <a:bodyPr lIns="0" tIns="0" rIns="0" bIns="0" anchor="ctr"/>
          <a:lstStyle/>
          <a:p>
            <a:pPr algn="ctr" defTabSz="412750">
              <a:lnSpc>
                <a:spcPct val="100000"/>
              </a:lnSpc>
              <a:defRPr sz="3200" b="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</p:spTree>
    <p:extLst>
      <p:ext uri="{BB962C8B-B14F-4D97-AF65-F5344CB8AC3E}">
        <p14:creationId xmlns:p14="http://schemas.microsoft.com/office/powerpoint/2010/main" val="40017230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ämförels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10542" y="2706420"/>
            <a:ext cx="4769275" cy="508017"/>
          </a:xfrm>
          <a:solidFill>
            <a:schemeClr val="tx1"/>
          </a:solidFill>
        </p:spPr>
        <p:txBody>
          <a:bodyPr wrap="square" lIns="216000" tIns="216000" rIns="216000" bIns="90000" anchor="b">
            <a:no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texten: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0542" y="3204913"/>
            <a:ext cx="4769275" cy="651662"/>
          </a:xfrm>
          <a:solidFill>
            <a:schemeClr val="tx1"/>
          </a:solidFill>
        </p:spPr>
        <p:txBody>
          <a:bodyPr lIns="216000" tIns="216000" rIns="216000" bIns="216000">
            <a:noAutofit/>
          </a:bodyPr>
          <a:lstStyle>
            <a:lvl1pPr marL="228600" indent="-228600">
              <a:lnSpc>
                <a:spcPct val="100000"/>
              </a:lnSpc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7658968-3959-0047-AE5E-E3651D25D739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62E8996A-432A-9302-599D-1BB2DFF32D3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096000" y="2706420"/>
            <a:ext cx="4769275" cy="508017"/>
          </a:xfrm>
          <a:solidFill>
            <a:schemeClr val="tx1"/>
          </a:solidFill>
        </p:spPr>
        <p:txBody>
          <a:bodyPr wrap="square" lIns="216000" tIns="216000" rIns="216000" bIns="90000" anchor="b">
            <a:noAutofit/>
          </a:bodyPr>
          <a:lstStyle>
            <a:lvl1pPr marL="0" indent="0">
              <a:buNone/>
              <a:defRPr sz="1600" b="1" i="0">
                <a:solidFill>
                  <a:schemeClr val="bg1"/>
                </a:solidFill>
                <a:latin typeface="Figtree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dirty="0"/>
              <a:t>Klicka här för att ändra format på texten: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C879CC71-6F5A-92C2-90FA-49E220AB82A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096000" y="3204913"/>
            <a:ext cx="4769275" cy="651662"/>
          </a:xfrm>
          <a:solidFill>
            <a:schemeClr val="tx1"/>
          </a:solidFill>
        </p:spPr>
        <p:txBody>
          <a:bodyPr lIns="216000" tIns="216000" rIns="216000" bIns="216000">
            <a:noAutofit/>
          </a:bodyPr>
          <a:lstStyle>
            <a:lvl1pPr marL="228600" indent="-228600">
              <a:lnSpc>
                <a:spcPct val="100000"/>
              </a:lnSpc>
              <a:buFont typeface="Wingdings" pitchFamily="2" charset="2"/>
              <a:buChar char="§"/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000"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6CD4320-AFE6-D546-86A7-1494CB20D444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67248" y="1394547"/>
            <a:ext cx="8710246" cy="100078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brödtext på med flera rader. 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 om du vill göra en radbrytning utan gör nytt stycke. Trycker du bara </a:t>
            </a:r>
            <a:r>
              <a:rPr lang="sv-SE" dirty="0" err="1"/>
              <a:t>Enter</a:t>
            </a:r>
            <a:r>
              <a:rPr lang="sv-SE" dirty="0"/>
              <a:t> blir det automatisk ett nytt stycke.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BF58C3D-BC25-C9C9-E369-52FF3B273C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248" y="487664"/>
            <a:ext cx="8710246" cy="894417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228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/brödtext + 4 bildrut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83D8B17-9CDA-2D40-BB97-68F6901A72DE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63DA911A-1B3E-2529-3251-975F46AEFA9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752700" y="2827721"/>
            <a:ext cx="2522962" cy="2451751"/>
          </a:xfrm>
          <a:noFill/>
        </p:spPr>
        <p:txBody>
          <a:bodyPr lIns="360000" rIns="90000" anchor="ctr" anchorCtr="0">
            <a:no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907CFF1D-99D6-234E-43D6-5C107C0D6D93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3485950" y="2827721"/>
            <a:ext cx="2522962" cy="2451751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3925F0BE-7B31-6CBF-039E-6829AFA6B423}"/>
              </a:ext>
            </a:extLst>
          </p:cNvPr>
          <p:cNvSpPr>
            <a:spLocks noGrp="1" noChangeAspect="1"/>
          </p:cNvSpPr>
          <p:nvPr>
            <p:ph type="pic" idx="15" hasCustomPrompt="1"/>
          </p:nvPr>
        </p:nvSpPr>
        <p:spPr>
          <a:xfrm>
            <a:off x="6219200" y="2827721"/>
            <a:ext cx="2522962" cy="2451751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7D48FA75-0E8B-C479-DB83-CD86FC3B7056}"/>
              </a:ext>
            </a:extLst>
          </p:cNvPr>
          <p:cNvSpPr>
            <a:spLocks noGrp="1" noChangeAspect="1"/>
          </p:cNvSpPr>
          <p:nvPr>
            <p:ph type="pic" idx="16" hasCustomPrompt="1"/>
          </p:nvPr>
        </p:nvSpPr>
        <p:spPr>
          <a:xfrm>
            <a:off x="8952450" y="2827721"/>
            <a:ext cx="2522962" cy="2451751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77A7B124-FF12-A6C3-4926-A03949152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52701" y="5402680"/>
            <a:ext cx="2522962" cy="6016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DB4B31F-8D4C-4E26-F506-8B431226E93A}"/>
              </a:ext>
            </a:extLst>
          </p:cNvPr>
          <p:cNvSpPr>
            <a:spLocks noGrp="1"/>
          </p:cNvSpPr>
          <p:nvPr>
            <p:ph type="body" sz="half" idx="17"/>
          </p:nvPr>
        </p:nvSpPr>
        <p:spPr>
          <a:xfrm>
            <a:off x="3483201" y="5402680"/>
            <a:ext cx="2522962" cy="6016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4CFCF1AC-4E4E-98AF-927A-B54FE3693A49}"/>
              </a:ext>
            </a:extLst>
          </p:cNvPr>
          <p:cNvSpPr>
            <a:spLocks noGrp="1"/>
          </p:cNvSpPr>
          <p:nvPr>
            <p:ph type="body" sz="half" idx="18"/>
          </p:nvPr>
        </p:nvSpPr>
        <p:spPr>
          <a:xfrm>
            <a:off x="6213701" y="5402680"/>
            <a:ext cx="2522962" cy="6016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3C02832E-71AF-10EB-60FE-BA2753FE52AB}"/>
              </a:ext>
            </a:extLst>
          </p:cNvPr>
          <p:cNvSpPr>
            <a:spLocks noGrp="1"/>
          </p:cNvSpPr>
          <p:nvPr>
            <p:ph type="body" sz="half" idx="19"/>
          </p:nvPr>
        </p:nvSpPr>
        <p:spPr>
          <a:xfrm>
            <a:off x="8944201" y="5402680"/>
            <a:ext cx="2522962" cy="601663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ADF7856-9616-A31C-B799-40DB7BE1042D}"/>
              </a:ext>
            </a:extLst>
          </p:cNvPr>
          <p:cNvSpPr>
            <a:spLocks noGrp="1"/>
          </p:cNvSpPr>
          <p:nvPr>
            <p:ph idx="20" hasCustomPrompt="1"/>
          </p:nvPr>
        </p:nvSpPr>
        <p:spPr>
          <a:xfrm>
            <a:off x="761162" y="1677576"/>
            <a:ext cx="8710246" cy="844165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Font typeface="Wingdings" pitchFamily="2" charset="2"/>
              <a:buNone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brödtext på med flera rader. 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 om du vill göra en radbrytning utan gör nytt stycke. Trycker du bara </a:t>
            </a:r>
            <a:r>
              <a:rPr lang="sv-SE" dirty="0" err="1"/>
              <a:t>Enter</a:t>
            </a:r>
            <a:r>
              <a:rPr lang="sv-SE" dirty="0"/>
              <a:t> blir det automatisk ett nytt stycke.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AF48590-7875-0EC4-442E-5C2ACBE12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8710246" cy="894417"/>
          </a:xfrm>
        </p:spPr>
        <p:txBody>
          <a:bodyPr anchor="b">
            <a:noAutofit/>
          </a:bodyPr>
          <a:lstStyle>
            <a:lvl1pPr>
              <a:defRPr b="0"/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477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si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9277" y="2648202"/>
            <a:ext cx="11453446" cy="1246283"/>
          </a:xfrm>
        </p:spPr>
        <p:txBody>
          <a:bodyPr anchor="b">
            <a:noAutofit/>
          </a:bodyPr>
          <a:lstStyle>
            <a:lvl1pPr algn="ctr">
              <a:defRPr sz="4000" b="0"/>
            </a:lvl1pPr>
          </a:lstStyle>
          <a:p>
            <a:r>
              <a:rPr lang="sv-SE" dirty="0"/>
              <a:t>”Här kan du placera ett citat”</a:t>
            </a:r>
            <a:endParaRPr lang="en-US" dirty="0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7DE701E3-DC83-60F4-6418-59373AE9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A8293-A2FA-D145-972D-B20A2C3DFFA3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03F5403-0F4E-044E-E30D-CAF29F95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5A67771-F85D-3BF5-D627-FCFAD8CE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C2FD7F9-9BA9-0965-E1E4-E9281196D7D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9888" y="4014788"/>
            <a:ext cx="11452225" cy="1133475"/>
          </a:xfrm>
        </p:spPr>
        <p:txBody>
          <a:bodyPr>
            <a:noAutofit/>
          </a:bodyPr>
          <a:lstStyle>
            <a:lvl1pPr marL="0" indent="0" algn="ctr">
              <a:buFontTx/>
              <a:buNone/>
              <a:defRPr/>
            </a:lvl1pPr>
            <a:lvl2pPr marL="457200" indent="0" algn="ctr">
              <a:buFontTx/>
              <a:buNone/>
              <a:defRPr/>
            </a:lvl2pPr>
            <a:lvl3pPr marL="914400" indent="0" algn="ctr">
              <a:buFontTx/>
              <a:buNone/>
              <a:defRPr/>
            </a:lvl3pPr>
            <a:lvl4pPr marL="1371600" indent="0" algn="ctr">
              <a:buFontTx/>
              <a:buNone/>
              <a:defRPr/>
            </a:lvl4pPr>
            <a:lvl5pPr marL="1828800" indent="0" algn="ctr">
              <a:buFontTx/>
              <a:buNone/>
              <a:defRPr/>
            </a:lvl5pPr>
          </a:lstStyle>
          <a:p>
            <a:pPr lvl="0"/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1996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m si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7DE701E3-DC83-60F4-6418-59373AE9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E039F-B8A9-1B4F-A1F2-9B70B18F2E29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803F5403-0F4E-044E-E30D-CAF29F955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5A67771-F85D-3BF5-D627-FCFAD8CEC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0862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sida utan rub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Picture Placeholder 2">
            <a:extLst>
              <a:ext uri="{FF2B5EF4-FFF2-40B4-BE49-F238E27FC236}">
                <a16:creationId xmlns:a16="http://schemas.microsoft.com/office/drawing/2014/main" id="{4F70549D-3379-9C16-5FB4-50DFAEF4EBF0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1"/>
            <a:ext cx="12192000" cy="6857999"/>
          </a:xfrm>
        </p:spPr>
        <p:txBody>
          <a:bodyPr lIns="1800000" rIns="90000" anchor="ctr"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A70C7F-86D9-B2A9-0D9A-27244C177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1162" y="783158"/>
            <a:ext cx="8710246" cy="894417"/>
          </a:xfrm>
        </p:spPr>
        <p:txBody>
          <a:bodyPr anchor="t">
            <a:noAutofit/>
          </a:bodyPr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En sida med rubrik och om du vill kan den vara lite längre och på två rader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164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sida med rubrik/bröd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5" y="1"/>
            <a:ext cx="12190625" cy="6857999"/>
          </a:xfrm>
          <a:noFill/>
        </p:spPr>
        <p:txBody>
          <a:bodyPr lIns="3600000" rIns="90000"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A98D5A2-EB53-AF4D-9170-80031E0DB636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5C19A1-FFA9-1F82-BF7D-9A7A81BED3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113404" y="2826540"/>
            <a:ext cx="3932237" cy="1421928"/>
          </a:xfrm>
        </p:spPr>
        <p:txBody>
          <a:bodyPr anchor="b">
            <a:noAutofit/>
          </a:bodyPr>
          <a:lstStyle>
            <a:lvl1pPr algn="ctr">
              <a:lnSpc>
                <a:spcPct val="90000"/>
              </a:lnSpc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Här kan vi placera ett citat eller annan lämplig text</a:t>
            </a:r>
            <a:endParaRPr lang="en-US" dirty="0"/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A319B8-94A2-302D-5011-2BAF967C03C4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113404" y="4410513"/>
            <a:ext cx="3932237" cy="1854844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 dirty="0"/>
              <a:t>Namn </a:t>
            </a:r>
            <a:r>
              <a:rPr lang="sv-SE" dirty="0" err="1"/>
              <a:t>Namnsson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57776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ubrik/Brödtext +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124408-CCCA-6048-A073-1561E6414DD1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C952893-8D55-9541-F258-83E7CB91C092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5499565" y="1096361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0" name="Picture Placeholder 2">
            <a:extLst>
              <a:ext uri="{FF2B5EF4-FFF2-40B4-BE49-F238E27FC236}">
                <a16:creationId xmlns:a16="http://schemas.microsoft.com/office/drawing/2014/main" id="{46873F45-8201-15D7-E219-D9387ACF9229}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165080" y="1096361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673DD594-61EB-CD53-15A4-E0ECB1D10378}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8830594" y="1096361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2" name="Picture Placeholder 2">
            <a:extLst>
              <a:ext uri="{FF2B5EF4-FFF2-40B4-BE49-F238E27FC236}">
                <a16:creationId xmlns:a16="http://schemas.microsoft.com/office/drawing/2014/main" id="{E3B4CAB5-ACCC-3F9E-1385-C9C799328D3E}"/>
              </a:ext>
            </a:extLst>
          </p:cNvPr>
          <p:cNvSpPr>
            <a:spLocks noGrp="1" noChangeAspect="1"/>
          </p:cNvSpPr>
          <p:nvPr>
            <p:ph type="pic" idx="15" hasCustomPrompt="1"/>
          </p:nvPr>
        </p:nvSpPr>
        <p:spPr>
          <a:xfrm>
            <a:off x="5499565" y="2718333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3" name="Picture Placeholder 2">
            <a:extLst>
              <a:ext uri="{FF2B5EF4-FFF2-40B4-BE49-F238E27FC236}">
                <a16:creationId xmlns:a16="http://schemas.microsoft.com/office/drawing/2014/main" id="{F5704119-453F-D5B4-BB87-F42772BA58CF}"/>
              </a:ext>
            </a:extLst>
          </p:cNvPr>
          <p:cNvSpPr>
            <a:spLocks noGrp="1" noChangeAspect="1"/>
          </p:cNvSpPr>
          <p:nvPr>
            <p:ph type="pic" idx="16" hasCustomPrompt="1"/>
          </p:nvPr>
        </p:nvSpPr>
        <p:spPr>
          <a:xfrm>
            <a:off x="7165080" y="2718333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6E888C0E-D9C3-7AE6-F90C-4C3738E2BC4B}"/>
              </a:ext>
            </a:extLst>
          </p:cNvPr>
          <p:cNvSpPr>
            <a:spLocks noGrp="1" noChangeAspect="1"/>
          </p:cNvSpPr>
          <p:nvPr>
            <p:ph type="pic" idx="17" hasCustomPrompt="1"/>
          </p:nvPr>
        </p:nvSpPr>
        <p:spPr>
          <a:xfrm>
            <a:off x="8830594" y="2718333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5" name="Picture Placeholder 2">
            <a:extLst>
              <a:ext uri="{FF2B5EF4-FFF2-40B4-BE49-F238E27FC236}">
                <a16:creationId xmlns:a16="http://schemas.microsoft.com/office/drawing/2014/main" id="{C78CA279-C963-AC86-DBA6-CF061F649D36}"/>
              </a:ext>
            </a:extLst>
          </p:cNvPr>
          <p:cNvSpPr>
            <a:spLocks noGrp="1" noChangeAspect="1"/>
          </p:cNvSpPr>
          <p:nvPr>
            <p:ph type="pic" idx="18" hasCustomPrompt="1"/>
          </p:nvPr>
        </p:nvSpPr>
        <p:spPr>
          <a:xfrm>
            <a:off x="5499565" y="4340304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6" name="Picture Placeholder 2">
            <a:extLst>
              <a:ext uri="{FF2B5EF4-FFF2-40B4-BE49-F238E27FC236}">
                <a16:creationId xmlns:a16="http://schemas.microsoft.com/office/drawing/2014/main" id="{6ABB474F-3507-9253-CF95-14A0441677D9}"/>
              </a:ext>
            </a:extLst>
          </p:cNvPr>
          <p:cNvSpPr>
            <a:spLocks noGrp="1" noChangeAspect="1"/>
          </p:cNvSpPr>
          <p:nvPr>
            <p:ph type="pic" idx="19" hasCustomPrompt="1"/>
          </p:nvPr>
        </p:nvSpPr>
        <p:spPr>
          <a:xfrm>
            <a:off x="7165080" y="4340304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ECC3A8D1-6760-EADC-6509-B9C44057F7CA}"/>
              </a:ext>
            </a:extLst>
          </p:cNvPr>
          <p:cNvSpPr>
            <a:spLocks noGrp="1" noChangeAspect="1"/>
          </p:cNvSpPr>
          <p:nvPr>
            <p:ph type="pic" idx="20" hasCustomPrompt="1"/>
          </p:nvPr>
        </p:nvSpPr>
        <p:spPr>
          <a:xfrm>
            <a:off x="8830594" y="4340304"/>
            <a:ext cx="1543491" cy="1499926"/>
          </a:xfrm>
          <a:noFill/>
        </p:spPr>
        <p:txBody>
          <a:bodyPr lIns="46800" tIns="46800" rIns="46800" anchor="t" anchorCtr="0">
            <a:normAutofit/>
          </a:bodyPr>
          <a:lstStyle>
            <a:lvl1pPr marL="0" indent="0" algn="ctr">
              <a:buNone/>
              <a:defRPr sz="10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</a:t>
            </a:r>
            <a:br>
              <a:rPr lang="sv-SE" dirty="0"/>
            </a:br>
            <a:r>
              <a:rPr lang="sv-SE" dirty="0"/>
              <a:t>för att lägga till</a:t>
            </a:r>
            <a:br>
              <a:rPr lang="sv-SE" dirty="0"/>
            </a:br>
            <a:r>
              <a:rPr lang="sv-SE" dirty="0"/>
              <a:t> en bild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DEA589-ADD3-4BBB-7C30-9BD8354FF8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0211"/>
            <a:ext cx="3932237" cy="143168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E7DC4D-3D71-9F31-CA9A-66AD42A47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1898"/>
            <a:ext cx="3932237" cy="3472455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7084258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/Brödtext +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5298958" cy="4873625"/>
          </a:xfrm>
        </p:spPr>
        <p:txBody>
          <a:bodyPr/>
          <a:lstStyle>
            <a:lvl1pPr>
              <a:lnSpc>
                <a:spcPct val="90000"/>
              </a:lnSpc>
              <a:defRPr sz="1600"/>
            </a:lvl1pPr>
            <a:lvl2pPr>
              <a:lnSpc>
                <a:spcPct val="90000"/>
              </a:lnSpc>
              <a:defRPr sz="1600"/>
            </a:lvl2pPr>
            <a:lvl3pPr>
              <a:lnSpc>
                <a:spcPct val="100000"/>
              </a:lnSpc>
              <a:defRPr sz="1400"/>
            </a:lvl3pPr>
            <a:lvl4pPr>
              <a:defRPr sz="1200"/>
            </a:lvl4pPr>
            <a:lvl5pPr>
              <a:defRPr sz="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0E2EA-EF9C-3D4F-8496-E6A6D497A219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E9674E-DA03-9B20-A8E9-6A02F2CE6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0211"/>
            <a:ext cx="3932237" cy="143168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830BD-C2CD-D0A1-6D5B-B8C2FA353C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1898"/>
            <a:ext cx="3932237" cy="3472455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786085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Rubrik/Brödtext + Punktlist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FCA8C-7C2D-C941-A96D-71C9D7516C23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641FF5A-3498-B51F-1353-895AB27A9F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023" y="5278259"/>
            <a:ext cx="2713640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2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F1E3C07-14E0-2F4F-64CB-78F2192DD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0211"/>
            <a:ext cx="4769275" cy="143168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E10277-17F5-0385-E70A-D38A99FA78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1898"/>
            <a:ext cx="4769275" cy="3086361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597470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omma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A02610-EAF2-BE47-940E-CBE21BD38EA1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641FF5A-3498-B51F-1353-895AB27A9F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023" y="5278259"/>
            <a:ext cx="2713640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2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pic>
        <p:nvPicPr>
          <p:cNvPr id="8" name="Bildobjekt 7" descr="En bild som visar text, skärmbild, cirkel, Teckensnitt&#10;&#10;Automatiskt genererad beskrivning">
            <a:extLst>
              <a:ext uri="{FF2B5EF4-FFF2-40B4-BE49-F238E27FC236}">
                <a16:creationId xmlns:a16="http://schemas.microsoft.com/office/drawing/2014/main" id="{2F8AAA44-C819-8DFB-F90C-FB74D1D4AB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063" y="632381"/>
            <a:ext cx="5502100" cy="55021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A3C0699-9C15-B3CE-7386-89C957F493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60211"/>
            <a:ext cx="4288803" cy="143168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14FA9-2EA8-E405-8A74-2836215CF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191898"/>
            <a:ext cx="4288803" cy="3086361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9" name="Bildobjekt 8" descr="En bild som visar text, skärmbild, cirkel, Teckensnitt&#10;&#10;Automatiskt genererad beskrivning">
            <a:extLst>
              <a:ext uri="{FF2B5EF4-FFF2-40B4-BE49-F238E27FC236}">
                <a16:creationId xmlns:a16="http://schemas.microsoft.com/office/drawing/2014/main" id="{1B5CFA2C-6898-FF30-850B-585D5260C3B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09063" y="632381"/>
            <a:ext cx="5502100" cy="550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576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plementeringsproces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7660C-2236-FD4C-AF9B-6BE2C839D7D4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641FF5A-3498-B51F-1353-895AB27A9F1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8023" y="5278259"/>
            <a:ext cx="2713640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2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3C0699-9C15-B3CE-7386-89C957F493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60212"/>
            <a:ext cx="4288803" cy="1748396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2400" b="0"/>
            </a:lvl1pPr>
          </a:lstStyle>
          <a:p>
            <a:r>
              <a:rPr lang="sv-SE" dirty="0"/>
              <a:t>Medlemmarnas process för implementering och erfarenhetsutbyte av Håll Nollans gemensamma arbetssätt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14FA9-2EA8-E405-8A74-2836215CF5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22706"/>
            <a:ext cx="4288803" cy="275555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Rektangel med rundade hörn 9">
            <a:extLst>
              <a:ext uri="{FF2B5EF4-FFF2-40B4-BE49-F238E27FC236}">
                <a16:creationId xmlns:a16="http://schemas.microsoft.com/office/drawing/2014/main" id="{8C524EF7-75E2-9FEE-B648-8CF3BC9FDB53}"/>
              </a:ext>
            </a:extLst>
          </p:cNvPr>
          <p:cNvSpPr/>
          <p:nvPr/>
        </p:nvSpPr>
        <p:spPr>
          <a:xfrm>
            <a:off x="7075014" y="446589"/>
            <a:ext cx="3507811" cy="6001712"/>
          </a:xfrm>
          <a:prstGeom prst="roundRect">
            <a:avLst/>
          </a:prstGeom>
          <a:noFill/>
          <a:ln w="25400">
            <a:solidFill>
              <a:srgbClr val="AFA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Triangel 10">
            <a:extLst>
              <a:ext uri="{FF2B5EF4-FFF2-40B4-BE49-F238E27FC236}">
                <a16:creationId xmlns:a16="http://schemas.microsoft.com/office/drawing/2014/main" id="{29E737F0-C81A-56A8-3631-ADB257148C61}"/>
              </a:ext>
            </a:extLst>
          </p:cNvPr>
          <p:cNvSpPr/>
          <p:nvPr/>
        </p:nvSpPr>
        <p:spPr>
          <a:xfrm rot="5400000">
            <a:off x="9670577" y="339756"/>
            <a:ext cx="360793" cy="213668"/>
          </a:xfrm>
          <a:prstGeom prst="triangle">
            <a:avLst/>
          </a:prstGeom>
          <a:solidFill>
            <a:srgbClr val="AFA9A8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2" name="Triangel 11">
            <a:extLst>
              <a:ext uri="{FF2B5EF4-FFF2-40B4-BE49-F238E27FC236}">
                <a16:creationId xmlns:a16="http://schemas.microsoft.com/office/drawing/2014/main" id="{022218E8-E660-0698-1767-AB9B47D86495}"/>
              </a:ext>
            </a:extLst>
          </p:cNvPr>
          <p:cNvSpPr/>
          <p:nvPr/>
        </p:nvSpPr>
        <p:spPr>
          <a:xfrm rot="16200000">
            <a:off x="7788153" y="6341466"/>
            <a:ext cx="360793" cy="213668"/>
          </a:xfrm>
          <a:prstGeom prst="triangle">
            <a:avLst/>
          </a:prstGeom>
          <a:solidFill>
            <a:srgbClr val="AFA9A8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DF1119EA-D275-A73E-73EF-BBE9D30A59C6}"/>
              </a:ext>
            </a:extLst>
          </p:cNvPr>
          <p:cNvGrpSpPr/>
          <p:nvPr/>
        </p:nvGrpSpPr>
        <p:grpSpPr>
          <a:xfrm>
            <a:off x="9369094" y="2759849"/>
            <a:ext cx="2479486" cy="1578707"/>
            <a:chOff x="5835271" y="1685975"/>
            <a:chExt cx="2479486" cy="1578707"/>
          </a:xfrm>
        </p:grpSpPr>
        <p:sp>
          <p:nvSpPr>
            <p:cNvPr id="14" name="Rektangel med rundade hörn 13">
              <a:extLst>
                <a:ext uri="{FF2B5EF4-FFF2-40B4-BE49-F238E27FC236}">
                  <a16:creationId xmlns:a16="http://schemas.microsoft.com/office/drawing/2014/main" id="{37EC219D-9937-581D-EEFE-075214AB23EF}"/>
                </a:ext>
              </a:extLst>
            </p:cNvPr>
            <p:cNvSpPr/>
            <p:nvPr/>
          </p:nvSpPr>
          <p:spPr>
            <a:xfrm>
              <a:off x="5835271" y="1685975"/>
              <a:ext cx="2479486" cy="1578707"/>
            </a:xfrm>
            <a:prstGeom prst="roundRect">
              <a:avLst/>
            </a:prstGeom>
            <a:solidFill>
              <a:srgbClr val="F3F1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15" name="Bild 14" descr="Förstoringsglas kontur">
              <a:extLst>
                <a:ext uri="{FF2B5EF4-FFF2-40B4-BE49-F238E27FC236}">
                  <a16:creationId xmlns:a16="http://schemas.microsoft.com/office/drawing/2014/main" id="{1366CFE8-8292-B0B4-77D7-870E777C3381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816569" y="1824420"/>
              <a:ext cx="525117" cy="525117"/>
            </a:xfrm>
            <a:prstGeom prst="rect">
              <a:avLst/>
            </a:prstGeom>
          </p:spPr>
        </p:pic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116065CB-3A77-951A-FFC6-5440F1544E3E}"/>
                </a:ext>
              </a:extLst>
            </p:cNvPr>
            <p:cNvSpPr txBox="1"/>
            <p:nvPr/>
          </p:nvSpPr>
          <p:spPr>
            <a:xfrm>
              <a:off x="6066746" y="2452134"/>
              <a:ext cx="2024762" cy="480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dirty="0">
                  <a:solidFill>
                    <a:srgbClr val="115E6B"/>
                  </a:solidFill>
                  <a:latin typeface="Figtree Medium" pitchFamily="2" charset="0"/>
                </a:rPr>
                <a:t>2</a:t>
              </a:r>
              <a:r>
                <a:rPr lang="sv-SE" sz="1400" kern="1200" dirty="0">
                  <a:solidFill>
                    <a:srgbClr val="115E6B"/>
                  </a:solidFill>
                  <a:latin typeface="Figtree Medium" pitchFamily="2" charset="0"/>
                </a:rPr>
                <a:t>. GAP-analys &amp; Handlingsplan</a:t>
              </a:r>
            </a:p>
          </p:txBody>
        </p:sp>
      </p:grpSp>
      <p:grpSp>
        <p:nvGrpSpPr>
          <p:cNvPr id="17" name="Grupp 16">
            <a:extLst>
              <a:ext uri="{FF2B5EF4-FFF2-40B4-BE49-F238E27FC236}">
                <a16:creationId xmlns:a16="http://schemas.microsoft.com/office/drawing/2014/main" id="{A45D71AC-AF1D-4CCF-05E5-D3C42A48D528}"/>
              </a:ext>
            </a:extLst>
          </p:cNvPr>
          <p:cNvGrpSpPr/>
          <p:nvPr/>
        </p:nvGrpSpPr>
        <p:grpSpPr>
          <a:xfrm>
            <a:off x="9343082" y="943999"/>
            <a:ext cx="2479486" cy="1578707"/>
            <a:chOff x="5835271" y="3586027"/>
            <a:chExt cx="2479486" cy="1578707"/>
          </a:xfrm>
        </p:grpSpPr>
        <p:sp>
          <p:nvSpPr>
            <p:cNvPr id="18" name="Rektangel med rundade hörn 17">
              <a:extLst>
                <a:ext uri="{FF2B5EF4-FFF2-40B4-BE49-F238E27FC236}">
                  <a16:creationId xmlns:a16="http://schemas.microsoft.com/office/drawing/2014/main" id="{BFD9B1F2-B5F3-AAE9-242E-395042D44AEB}"/>
                </a:ext>
              </a:extLst>
            </p:cNvPr>
            <p:cNvSpPr/>
            <p:nvPr/>
          </p:nvSpPr>
          <p:spPr>
            <a:xfrm>
              <a:off x="5835271" y="3586027"/>
              <a:ext cx="2479486" cy="1578707"/>
            </a:xfrm>
            <a:prstGeom prst="roundRect">
              <a:avLst/>
            </a:prstGeom>
            <a:solidFill>
              <a:srgbClr val="F3F1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9" name="textruta 18">
              <a:extLst>
                <a:ext uri="{FF2B5EF4-FFF2-40B4-BE49-F238E27FC236}">
                  <a16:creationId xmlns:a16="http://schemas.microsoft.com/office/drawing/2014/main" id="{1DA20A2B-A5CC-D5D4-2178-0D41F34C8901}"/>
                </a:ext>
              </a:extLst>
            </p:cNvPr>
            <p:cNvSpPr txBox="1"/>
            <p:nvPr/>
          </p:nvSpPr>
          <p:spPr>
            <a:xfrm>
              <a:off x="6058083" y="4293572"/>
              <a:ext cx="2024763" cy="6740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>
                  <a:solidFill>
                    <a:srgbClr val="115E6B"/>
                  </a:solidFill>
                  <a:latin typeface="Figtree Medium" pitchFamily="2" charset="0"/>
                </a:rPr>
                <a:t>1. Gemensamma arbetssätt: Standard &amp; guider</a:t>
              </a:r>
            </a:p>
          </p:txBody>
        </p:sp>
        <p:pic>
          <p:nvPicPr>
            <p:cNvPr id="20" name="Bild 19" descr="Kompass kontur">
              <a:extLst>
                <a:ext uri="{FF2B5EF4-FFF2-40B4-BE49-F238E27FC236}">
                  <a16:creationId xmlns:a16="http://schemas.microsoft.com/office/drawing/2014/main" id="{98016E8F-60A1-DCC3-593F-9E0515033FF3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7906" y="3707798"/>
              <a:ext cx="525116" cy="525116"/>
            </a:xfrm>
            <a:prstGeom prst="rect">
              <a:avLst/>
            </a:prstGeom>
          </p:spPr>
        </p:pic>
      </p:grpSp>
      <p:grpSp>
        <p:nvGrpSpPr>
          <p:cNvPr id="21" name="Grupp 20">
            <a:extLst>
              <a:ext uri="{FF2B5EF4-FFF2-40B4-BE49-F238E27FC236}">
                <a16:creationId xmlns:a16="http://schemas.microsoft.com/office/drawing/2014/main" id="{CF6F4108-507A-D06C-FA41-9DC2FBFB8D22}"/>
              </a:ext>
            </a:extLst>
          </p:cNvPr>
          <p:cNvGrpSpPr/>
          <p:nvPr/>
        </p:nvGrpSpPr>
        <p:grpSpPr>
          <a:xfrm>
            <a:off x="5817755" y="3639083"/>
            <a:ext cx="2479486" cy="1578707"/>
            <a:chOff x="9319000" y="2810611"/>
            <a:chExt cx="2479486" cy="1578707"/>
          </a:xfrm>
        </p:grpSpPr>
        <p:sp>
          <p:nvSpPr>
            <p:cNvPr id="22" name="Rektangel med rundade hörn 21">
              <a:extLst>
                <a:ext uri="{FF2B5EF4-FFF2-40B4-BE49-F238E27FC236}">
                  <a16:creationId xmlns:a16="http://schemas.microsoft.com/office/drawing/2014/main" id="{49A2C012-4902-4BD4-B4A3-921E77DAABCB}"/>
                </a:ext>
              </a:extLst>
            </p:cNvPr>
            <p:cNvSpPr/>
            <p:nvPr/>
          </p:nvSpPr>
          <p:spPr>
            <a:xfrm>
              <a:off x="9319000" y="2810611"/>
              <a:ext cx="2479486" cy="1578707"/>
            </a:xfrm>
            <a:prstGeom prst="roundRect">
              <a:avLst/>
            </a:prstGeom>
            <a:solidFill>
              <a:srgbClr val="F3F1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3" name="Bild 22" descr="Kundrecension kontur">
              <a:extLst>
                <a:ext uri="{FF2B5EF4-FFF2-40B4-BE49-F238E27FC236}">
                  <a16:creationId xmlns:a16="http://schemas.microsoft.com/office/drawing/2014/main" id="{57206805-9D03-EBB7-37D7-008FE8AC5250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327753" y="2955068"/>
              <a:ext cx="525117" cy="525117"/>
            </a:xfrm>
            <a:prstGeom prst="rect">
              <a:avLst/>
            </a:prstGeom>
          </p:spPr>
        </p:pic>
        <p:sp>
          <p:nvSpPr>
            <p:cNvPr id="24" name="textruta 23">
              <a:extLst>
                <a:ext uri="{FF2B5EF4-FFF2-40B4-BE49-F238E27FC236}">
                  <a16:creationId xmlns:a16="http://schemas.microsoft.com/office/drawing/2014/main" id="{01BE760D-0F55-FF65-2933-412F3C1BFFE4}"/>
                </a:ext>
              </a:extLst>
            </p:cNvPr>
            <p:cNvSpPr txBox="1"/>
            <p:nvPr/>
          </p:nvSpPr>
          <p:spPr>
            <a:xfrm>
              <a:off x="9588463" y="3582782"/>
              <a:ext cx="2003696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>
                  <a:solidFill>
                    <a:srgbClr val="115E6B"/>
                  </a:solidFill>
                  <a:latin typeface="Figtree Medium" pitchFamily="2" charset="0"/>
                </a:rPr>
                <a:t>4. Erfarenhetsutbyte</a:t>
              </a:r>
            </a:p>
          </p:txBody>
        </p:sp>
      </p:grpSp>
      <p:grpSp>
        <p:nvGrpSpPr>
          <p:cNvPr id="25" name="Grupp 24">
            <a:extLst>
              <a:ext uri="{FF2B5EF4-FFF2-40B4-BE49-F238E27FC236}">
                <a16:creationId xmlns:a16="http://schemas.microsoft.com/office/drawing/2014/main" id="{0CD546AA-382B-9A2D-A670-6ABB97843543}"/>
              </a:ext>
            </a:extLst>
          </p:cNvPr>
          <p:cNvGrpSpPr/>
          <p:nvPr/>
        </p:nvGrpSpPr>
        <p:grpSpPr>
          <a:xfrm>
            <a:off x="5818999" y="1719254"/>
            <a:ext cx="2479486" cy="1578707"/>
            <a:chOff x="9356011" y="4689196"/>
            <a:chExt cx="2479486" cy="1578707"/>
          </a:xfrm>
        </p:grpSpPr>
        <p:sp>
          <p:nvSpPr>
            <p:cNvPr id="26" name="Rektangel med rundade hörn 25">
              <a:extLst>
                <a:ext uri="{FF2B5EF4-FFF2-40B4-BE49-F238E27FC236}">
                  <a16:creationId xmlns:a16="http://schemas.microsoft.com/office/drawing/2014/main" id="{40881070-6B70-8530-19DE-B1A6CEA7A8FD}"/>
                </a:ext>
              </a:extLst>
            </p:cNvPr>
            <p:cNvSpPr/>
            <p:nvPr/>
          </p:nvSpPr>
          <p:spPr>
            <a:xfrm>
              <a:off x="9356011" y="4689196"/>
              <a:ext cx="2479486" cy="1578707"/>
            </a:xfrm>
            <a:prstGeom prst="roundRect">
              <a:avLst/>
            </a:prstGeom>
            <a:solidFill>
              <a:srgbClr val="F3F1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pic>
          <p:nvPicPr>
            <p:cNvPr id="27" name="Bild 26" descr="Lista kontur">
              <a:extLst>
                <a:ext uri="{FF2B5EF4-FFF2-40B4-BE49-F238E27FC236}">
                  <a16:creationId xmlns:a16="http://schemas.microsoft.com/office/drawing/2014/main" id="{595B4006-3452-E836-0845-BA6E783AA53E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345070" y="4850381"/>
              <a:ext cx="525117" cy="525117"/>
            </a:xfrm>
            <a:prstGeom prst="rect">
              <a:avLst/>
            </a:prstGeom>
          </p:spPr>
        </p:pic>
        <p:sp>
          <p:nvSpPr>
            <p:cNvPr id="28" name="textruta 27">
              <a:extLst>
                <a:ext uri="{FF2B5EF4-FFF2-40B4-BE49-F238E27FC236}">
                  <a16:creationId xmlns:a16="http://schemas.microsoft.com/office/drawing/2014/main" id="{CAD31669-E426-B6A1-31A2-848657599D15}"/>
                </a:ext>
              </a:extLst>
            </p:cNvPr>
            <p:cNvSpPr txBox="1"/>
            <p:nvPr/>
          </p:nvSpPr>
          <p:spPr>
            <a:xfrm>
              <a:off x="9534284" y="5478549"/>
              <a:ext cx="2146689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>
                  <a:solidFill>
                    <a:srgbClr val="115E6B"/>
                  </a:solidFill>
                  <a:latin typeface="Figtree Medium" pitchFamily="2" charset="0"/>
                </a:rPr>
                <a:t>5. Uppföljning via enkät</a:t>
              </a:r>
            </a:p>
          </p:txBody>
        </p:sp>
      </p:grpSp>
      <p:grpSp>
        <p:nvGrpSpPr>
          <p:cNvPr id="29" name="Grupp 28">
            <a:extLst>
              <a:ext uri="{FF2B5EF4-FFF2-40B4-BE49-F238E27FC236}">
                <a16:creationId xmlns:a16="http://schemas.microsoft.com/office/drawing/2014/main" id="{410C26C8-2FE1-3CBD-BF0C-25D04686614B}"/>
              </a:ext>
            </a:extLst>
          </p:cNvPr>
          <p:cNvGrpSpPr/>
          <p:nvPr/>
        </p:nvGrpSpPr>
        <p:grpSpPr>
          <a:xfrm>
            <a:off x="9333469" y="4575700"/>
            <a:ext cx="2479486" cy="1578707"/>
            <a:chOff x="9314943" y="932026"/>
            <a:chExt cx="2479486" cy="1578707"/>
          </a:xfrm>
        </p:grpSpPr>
        <p:sp>
          <p:nvSpPr>
            <p:cNvPr id="30" name="Rektangel med rundade hörn 29">
              <a:extLst>
                <a:ext uri="{FF2B5EF4-FFF2-40B4-BE49-F238E27FC236}">
                  <a16:creationId xmlns:a16="http://schemas.microsoft.com/office/drawing/2014/main" id="{E5AEC439-3320-60B9-8B9C-15FFDD7CB6CA}"/>
                </a:ext>
              </a:extLst>
            </p:cNvPr>
            <p:cNvSpPr/>
            <p:nvPr/>
          </p:nvSpPr>
          <p:spPr>
            <a:xfrm>
              <a:off x="9314943" y="932026"/>
              <a:ext cx="2479486" cy="1578707"/>
            </a:xfrm>
            <a:prstGeom prst="roundRect">
              <a:avLst/>
            </a:prstGeom>
            <a:solidFill>
              <a:srgbClr val="F3F1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31" name="textruta 30">
              <a:extLst>
                <a:ext uri="{FF2B5EF4-FFF2-40B4-BE49-F238E27FC236}">
                  <a16:creationId xmlns:a16="http://schemas.microsoft.com/office/drawing/2014/main" id="{46E06340-AD24-5C3B-16DC-83EAADB8F78A}"/>
                </a:ext>
              </a:extLst>
            </p:cNvPr>
            <p:cNvSpPr txBox="1"/>
            <p:nvPr/>
          </p:nvSpPr>
          <p:spPr>
            <a:xfrm>
              <a:off x="9618966" y="1662482"/>
              <a:ext cx="194269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v-SE" sz="1400" kern="1200" dirty="0">
                  <a:solidFill>
                    <a:srgbClr val="115E6B"/>
                  </a:solidFill>
                  <a:latin typeface="Figtree Medium" pitchFamily="2" charset="0"/>
                </a:rPr>
                <a:t>3. Implementering</a:t>
              </a:r>
            </a:p>
          </p:txBody>
        </p:sp>
        <p:pic>
          <p:nvPicPr>
            <p:cNvPr id="32" name="Bild 31" descr="Märkesfäste1 kontur">
              <a:extLst>
                <a:ext uri="{FF2B5EF4-FFF2-40B4-BE49-F238E27FC236}">
                  <a16:creationId xmlns:a16="http://schemas.microsoft.com/office/drawing/2014/main" id="{4A071728-A413-909B-39CF-A8D41A88A4DB}"/>
                </a:ext>
              </a:extLst>
            </p:cNvPr>
            <p:cNvPicPr>
              <a:picLocks noChangeAspect="1"/>
            </p:cNvPicPr>
            <p:nvPr/>
          </p:nvPicPr>
          <p:blipFill>
            <a:blip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327753" y="1035731"/>
              <a:ext cx="525117" cy="5251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712992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plementeringsprocess liggan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8016C6-3D89-6947-A44F-D78BD7D8CB9D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ektangel med rundade hörn 7">
            <a:extLst>
              <a:ext uri="{FF2B5EF4-FFF2-40B4-BE49-F238E27FC236}">
                <a16:creationId xmlns:a16="http://schemas.microsoft.com/office/drawing/2014/main" id="{F1D52E6C-19C2-7A37-5FC1-8B43F0DF596D}"/>
              </a:ext>
            </a:extLst>
          </p:cNvPr>
          <p:cNvSpPr/>
          <p:nvPr/>
        </p:nvSpPr>
        <p:spPr>
          <a:xfrm>
            <a:off x="554587" y="3919796"/>
            <a:ext cx="11059338" cy="2094869"/>
          </a:xfrm>
          <a:prstGeom prst="roundRect">
            <a:avLst/>
          </a:prstGeom>
          <a:noFill/>
          <a:ln w="25400">
            <a:solidFill>
              <a:srgbClr val="AFA9A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2E2CA343-2B96-DFC3-61D2-7C0732022169}"/>
              </a:ext>
            </a:extLst>
          </p:cNvPr>
          <p:cNvSpPr txBox="1"/>
          <p:nvPr/>
        </p:nvSpPr>
        <p:spPr>
          <a:xfrm>
            <a:off x="1240426" y="2840421"/>
            <a:ext cx="2400230" cy="4524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kern="1200" dirty="0">
                <a:solidFill>
                  <a:srgbClr val="115E6B"/>
                </a:solidFill>
                <a:latin typeface="Figtree Medium" pitchFamily="2" charset="0"/>
              </a:rPr>
              <a:t>1. Gemensamma arbetssätt: Standard &amp; guider</a:t>
            </a:r>
          </a:p>
        </p:txBody>
      </p:sp>
      <p:pic>
        <p:nvPicPr>
          <p:cNvPr id="33" name="Bild 32" descr="Kompass kontur">
            <a:extLst>
              <a:ext uri="{FF2B5EF4-FFF2-40B4-BE49-F238E27FC236}">
                <a16:creationId xmlns:a16="http://schemas.microsoft.com/office/drawing/2014/main" id="{14571DA5-D646-E56E-17B5-6311D0AFA9D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40426" y="2212707"/>
            <a:ext cx="525116" cy="525116"/>
          </a:xfrm>
          <a:prstGeom prst="rect">
            <a:avLst/>
          </a:prstGeom>
        </p:spPr>
      </p:pic>
      <p:pic>
        <p:nvPicPr>
          <p:cNvPr id="34" name="Bild 33" descr="Lista kontur">
            <a:extLst>
              <a:ext uri="{FF2B5EF4-FFF2-40B4-BE49-F238E27FC236}">
                <a16:creationId xmlns:a16="http://schemas.microsoft.com/office/drawing/2014/main" id="{8441D2B9-7DBF-310F-31FD-14D0E14C4DCA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5539" y="4304742"/>
            <a:ext cx="525117" cy="525117"/>
          </a:xfrm>
          <a:prstGeom prst="rect">
            <a:avLst/>
          </a:prstGeom>
        </p:spPr>
      </p:pic>
      <p:pic>
        <p:nvPicPr>
          <p:cNvPr id="35" name="Bild 34" descr="Kundrecension kontur">
            <a:extLst>
              <a:ext uri="{FF2B5EF4-FFF2-40B4-BE49-F238E27FC236}">
                <a16:creationId xmlns:a16="http://schemas.microsoft.com/office/drawing/2014/main" id="{A2DA5C4E-A9C6-7B8F-99E9-540A9781B7E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68556" y="4296996"/>
            <a:ext cx="525117" cy="525117"/>
          </a:xfrm>
          <a:prstGeom prst="rect">
            <a:avLst/>
          </a:prstGeom>
        </p:spPr>
      </p:pic>
      <p:pic>
        <p:nvPicPr>
          <p:cNvPr id="36" name="Bild 35" descr="Förstoringsglas kontur">
            <a:extLst>
              <a:ext uri="{FF2B5EF4-FFF2-40B4-BE49-F238E27FC236}">
                <a16:creationId xmlns:a16="http://schemas.microsoft.com/office/drawing/2014/main" id="{11F22FB1-666D-1ED9-6B21-B2A79E7734C1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102631" y="2212707"/>
            <a:ext cx="525117" cy="525117"/>
          </a:xfrm>
          <a:prstGeom prst="rect">
            <a:avLst/>
          </a:prstGeom>
        </p:spPr>
      </p:pic>
      <p:sp>
        <p:nvSpPr>
          <p:cNvPr id="37" name="textruta 36">
            <a:extLst>
              <a:ext uri="{FF2B5EF4-FFF2-40B4-BE49-F238E27FC236}">
                <a16:creationId xmlns:a16="http://schemas.microsoft.com/office/drawing/2014/main" id="{E4AE02DD-F24B-1F85-EA8A-463445899295}"/>
              </a:ext>
            </a:extLst>
          </p:cNvPr>
          <p:cNvSpPr txBox="1"/>
          <p:nvPr/>
        </p:nvSpPr>
        <p:spPr>
          <a:xfrm>
            <a:off x="5102631" y="2840421"/>
            <a:ext cx="2400230" cy="45243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dirty="0">
                <a:solidFill>
                  <a:srgbClr val="115E6B"/>
                </a:solidFill>
                <a:latin typeface="Figtree Medium" pitchFamily="2" charset="0"/>
              </a:rPr>
              <a:t>2</a:t>
            </a:r>
            <a:r>
              <a:rPr lang="sv-SE" sz="1300" kern="1200" dirty="0">
                <a:solidFill>
                  <a:srgbClr val="115E6B"/>
                </a:solidFill>
                <a:latin typeface="Figtree Medium" pitchFamily="2" charset="0"/>
              </a:rPr>
              <a:t>. GAP-analys &amp; Handlingsplan</a:t>
            </a:r>
          </a:p>
        </p:txBody>
      </p:sp>
      <p:sp>
        <p:nvSpPr>
          <p:cNvPr id="38" name="textruta 37">
            <a:extLst>
              <a:ext uri="{FF2B5EF4-FFF2-40B4-BE49-F238E27FC236}">
                <a16:creationId xmlns:a16="http://schemas.microsoft.com/office/drawing/2014/main" id="{AB9ECA78-A831-87D9-1413-DA68AD4F54CF}"/>
              </a:ext>
            </a:extLst>
          </p:cNvPr>
          <p:cNvSpPr txBox="1"/>
          <p:nvPr/>
        </p:nvSpPr>
        <p:spPr>
          <a:xfrm>
            <a:off x="8802270" y="2839458"/>
            <a:ext cx="2400230" cy="2723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kern="1200" dirty="0">
                <a:solidFill>
                  <a:srgbClr val="115E6B"/>
                </a:solidFill>
                <a:latin typeface="Figtree Medium" pitchFamily="2" charset="0"/>
              </a:rPr>
              <a:t>3. Implementering</a:t>
            </a:r>
          </a:p>
        </p:txBody>
      </p:sp>
      <p:pic>
        <p:nvPicPr>
          <p:cNvPr id="39" name="Bild 38" descr="Märkesfäste1 kontur">
            <a:extLst>
              <a:ext uri="{FF2B5EF4-FFF2-40B4-BE49-F238E27FC236}">
                <a16:creationId xmlns:a16="http://schemas.microsoft.com/office/drawing/2014/main" id="{36006B24-5F6B-7166-280D-EF48DBDCB1A6}"/>
              </a:ext>
            </a:extLst>
          </p:cNvPr>
          <p:cNvPicPr>
            <a:picLocks noChangeAspect="1"/>
          </p:cNvPicPr>
          <p:nvPr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02270" y="2212707"/>
            <a:ext cx="525117" cy="525117"/>
          </a:xfrm>
          <a:prstGeom prst="rect">
            <a:avLst/>
          </a:prstGeom>
        </p:spPr>
      </p:pic>
      <p:sp>
        <p:nvSpPr>
          <p:cNvPr id="40" name="textruta 39">
            <a:extLst>
              <a:ext uri="{FF2B5EF4-FFF2-40B4-BE49-F238E27FC236}">
                <a16:creationId xmlns:a16="http://schemas.microsoft.com/office/drawing/2014/main" id="{52FA6830-0D84-09E6-DB48-C05C3B49E9D5}"/>
              </a:ext>
            </a:extLst>
          </p:cNvPr>
          <p:cNvSpPr txBox="1"/>
          <p:nvPr/>
        </p:nvSpPr>
        <p:spPr>
          <a:xfrm>
            <a:off x="6916007" y="4924710"/>
            <a:ext cx="2400230" cy="2723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kern="1200" dirty="0">
                <a:solidFill>
                  <a:srgbClr val="115E6B"/>
                </a:solidFill>
                <a:latin typeface="Figtree Medium" pitchFamily="2" charset="0"/>
              </a:rPr>
              <a:t>4. Erfarenhetsutbyte</a:t>
            </a:r>
          </a:p>
        </p:txBody>
      </p:sp>
      <p:sp>
        <p:nvSpPr>
          <p:cNvPr id="41" name="textruta 40">
            <a:extLst>
              <a:ext uri="{FF2B5EF4-FFF2-40B4-BE49-F238E27FC236}">
                <a16:creationId xmlns:a16="http://schemas.microsoft.com/office/drawing/2014/main" id="{71460F4E-6880-9539-9FBE-FFB0D4731B78}"/>
              </a:ext>
            </a:extLst>
          </p:cNvPr>
          <p:cNvSpPr txBox="1"/>
          <p:nvPr/>
        </p:nvSpPr>
        <p:spPr>
          <a:xfrm>
            <a:off x="3115539" y="4932910"/>
            <a:ext cx="2400230" cy="2723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lvl="0" indent="0" defTabSz="666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sv-SE" sz="1300" kern="1200" dirty="0">
                <a:solidFill>
                  <a:srgbClr val="115E6B"/>
                </a:solidFill>
                <a:latin typeface="Figtree Medium" pitchFamily="2" charset="0"/>
              </a:rPr>
              <a:t>5. Uppföljning via enkät</a:t>
            </a:r>
          </a:p>
        </p:txBody>
      </p:sp>
      <p:sp>
        <p:nvSpPr>
          <p:cNvPr id="42" name="textruta 41">
            <a:extLst>
              <a:ext uri="{FF2B5EF4-FFF2-40B4-BE49-F238E27FC236}">
                <a16:creationId xmlns:a16="http://schemas.microsoft.com/office/drawing/2014/main" id="{3C59E94B-4393-34CC-76C1-7EA90665B49C}"/>
              </a:ext>
            </a:extLst>
          </p:cNvPr>
          <p:cNvSpPr txBox="1"/>
          <p:nvPr/>
        </p:nvSpPr>
        <p:spPr>
          <a:xfrm>
            <a:off x="1068125" y="835789"/>
            <a:ext cx="6740848" cy="120032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sv-SE" sz="2400" dirty="0">
                <a:solidFill>
                  <a:srgbClr val="115E6B"/>
                </a:solidFill>
                <a:latin typeface="Larken ExtraBold" pitchFamily="2" charset="0"/>
              </a:rPr>
              <a:t>Medlemmarnas process för implementering och erfarenhetsutbyte av Håll Nollans gemensamma arbetssätt</a:t>
            </a:r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40B791AD-3856-329A-BF3D-706EA6BBBB34}"/>
              </a:ext>
            </a:extLst>
          </p:cNvPr>
          <p:cNvGrpSpPr/>
          <p:nvPr/>
        </p:nvGrpSpPr>
        <p:grpSpPr>
          <a:xfrm>
            <a:off x="1145832" y="2918565"/>
            <a:ext cx="189185" cy="1093076"/>
            <a:chOff x="1145832" y="2918565"/>
            <a:chExt cx="189185" cy="1093076"/>
          </a:xfrm>
        </p:grpSpPr>
        <p:cxnSp>
          <p:nvCxnSpPr>
            <p:cNvPr id="44" name="Rak 43">
              <a:extLst>
                <a:ext uri="{FF2B5EF4-FFF2-40B4-BE49-F238E27FC236}">
                  <a16:creationId xmlns:a16="http://schemas.microsoft.com/office/drawing/2014/main" id="{7073F493-DEE1-0779-FFD2-803587D6FD51}"/>
                </a:ext>
              </a:extLst>
            </p:cNvPr>
            <p:cNvCxnSpPr>
              <a:cxnSpLocks/>
            </p:cNvCxnSpPr>
            <p:nvPr/>
          </p:nvCxnSpPr>
          <p:spPr>
            <a:xfrm>
              <a:off x="1240424" y="2918565"/>
              <a:ext cx="0" cy="924911"/>
            </a:xfrm>
            <a:prstGeom prst="line">
              <a:avLst/>
            </a:prstGeom>
            <a:ln w="25400">
              <a:solidFill>
                <a:srgbClr val="004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Ellips 44">
              <a:extLst>
                <a:ext uri="{FF2B5EF4-FFF2-40B4-BE49-F238E27FC236}">
                  <a16:creationId xmlns:a16="http://schemas.microsoft.com/office/drawing/2014/main" id="{5C64319C-5237-4484-9644-F792BBE8815F}"/>
                </a:ext>
              </a:extLst>
            </p:cNvPr>
            <p:cNvSpPr/>
            <p:nvPr/>
          </p:nvSpPr>
          <p:spPr>
            <a:xfrm>
              <a:off x="1145832" y="3822456"/>
              <a:ext cx="189185" cy="189185"/>
            </a:xfrm>
            <a:prstGeom prst="ellipse">
              <a:avLst/>
            </a:prstGeom>
            <a:solidFill>
              <a:srgbClr val="0042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6" name="Grupp 45">
            <a:extLst>
              <a:ext uri="{FF2B5EF4-FFF2-40B4-BE49-F238E27FC236}">
                <a16:creationId xmlns:a16="http://schemas.microsoft.com/office/drawing/2014/main" id="{5DDD8C06-AA76-84AC-8E65-F7E402C037FF}"/>
              </a:ext>
            </a:extLst>
          </p:cNvPr>
          <p:cNvGrpSpPr/>
          <p:nvPr/>
        </p:nvGrpSpPr>
        <p:grpSpPr>
          <a:xfrm>
            <a:off x="4991980" y="2918565"/>
            <a:ext cx="189185" cy="1093076"/>
            <a:chOff x="4991980" y="2918565"/>
            <a:chExt cx="189185" cy="1093076"/>
          </a:xfrm>
        </p:grpSpPr>
        <p:cxnSp>
          <p:nvCxnSpPr>
            <p:cNvPr id="47" name="Rak 46">
              <a:extLst>
                <a:ext uri="{FF2B5EF4-FFF2-40B4-BE49-F238E27FC236}">
                  <a16:creationId xmlns:a16="http://schemas.microsoft.com/office/drawing/2014/main" id="{15958069-A7BA-7470-4C80-C791597CF05B}"/>
                </a:ext>
              </a:extLst>
            </p:cNvPr>
            <p:cNvCxnSpPr>
              <a:cxnSpLocks/>
            </p:cNvCxnSpPr>
            <p:nvPr/>
          </p:nvCxnSpPr>
          <p:spPr>
            <a:xfrm>
              <a:off x="5086572" y="2918565"/>
              <a:ext cx="0" cy="924911"/>
            </a:xfrm>
            <a:prstGeom prst="line">
              <a:avLst/>
            </a:prstGeom>
            <a:ln w="25400">
              <a:solidFill>
                <a:srgbClr val="004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Ellips 47">
              <a:extLst>
                <a:ext uri="{FF2B5EF4-FFF2-40B4-BE49-F238E27FC236}">
                  <a16:creationId xmlns:a16="http://schemas.microsoft.com/office/drawing/2014/main" id="{EEAB7566-91FA-CAB6-9FA7-440CB63A207F}"/>
                </a:ext>
              </a:extLst>
            </p:cNvPr>
            <p:cNvSpPr/>
            <p:nvPr/>
          </p:nvSpPr>
          <p:spPr>
            <a:xfrm>
              <a:off x="4991980" y="3822456"/>
              <a:ext cx="189185" cy="189185"/>
            </a:xfrm>
            <a:prstGeom prst="ellipse">
              <a:avLst/>
            </a:prstGeom>
            <a:solidFill>
              <a:srgbClr val="0042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49" name="Grupp 48">
            <a:extLst>
              <a:ext uri="{FF2B5EF4-FFF2-40B4-BE49-F238E27FC236}">
                <a16:creationId xmlns:a16="http://schemas.microsoft.com/office/drawing/2014/main" id="{70C06817-6F9E-A777-13C0-7CFAF09D0860}"/>
              </a:ext>
            </a:extLst>
          </p:cNvPr>
          <p:cNvGrpSpPr/>
          <p:nvPr/>
        </p:nvGrpSpPr>
        <p:grpSpPr>
          <a:xfrm>
            <a:off x="8712640" y="2918565"/>
            <a:ext cx="189185" cy="1093076"/>
            <a:chOff x="8712640" y="2918565"/>
            <a:chExt cx="189185" cy="1093076"/>
          </a:xfrm>
        </p:grpSpPr>
        <p:cxnSp>
          <p:nvCxnSpPr>
            <p:cNvPr id="50" name="Rak 49">
              <a:extLst>
                <a:ext uri="{FF2B5EF4-FFF2-40B4-BE49-F238E27FC236}">
                  <a16:creationId xmlns:a16="http://schemas.microsoft.com/office/drawing/2014/main" id="{C28C6600-5278-C680-86E9-3BC09EC31378}"/>
                </a:ext>
              </a:extLst>
            </p:cNvPr>
            <p:cNvCxnSpPr>
              <a:cxnSpLocks/>
            </p:cNvCxnSpPr>
            <p:nvPr/>
          </p:nvCxnSpPr>
          <p:spPr>
            <a:xfrm>
              <a:off x="8807232" y="2918565"/>
              <a:ext cx="0" cy="924911"/>
            </a:xfrm>
            <a:prstGeom prst="line">
              <a:avLst/>
            </a:prstGeom>
            <a:ln w="25400">
              <a:solidFill>
                <a:srgbClr val="004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Ellips 50">
              <a:extLst>
                <a:ext uri="{FF2B5EF4-FFF2-40B4-BE49-F238E27FC236}">
                  <a16:creationId xmlns:a16="http://schemas.microsoft.com/office/drawing/2014/main" id="{AADA6BDA-F9B1-FEDA-AB95-2244C7C2847B}"/>
                </a:ext>
              </a:extLst>
            </p:cNvPr>
            <p:cNvSpPr/>
            <p:nvPr/>
          </p:nvSpPr>
          <p:spPr>
            <a:xfrm>
              <a:off x="8712640" y="3822456"/>
              <a:ext cx="189185" cy="189185"/>
            </a:xfrm>
            <a:prstGeom prst="ellipse">
              <a:avLst/>
            </a:prstGeom>
            <a:solidFill>
              <a:srgbClr val="0042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52" name="Triangel 51">
            <a:extLst>
              <a:ext uri="{FF2B5EF4-FFF2-40B4-BE49-F238E27FC236}">
                <a16:creationId xmlns:a16="http://schemas.microsoft.com/office/drawing/2014/main" id="{5489432F-59FC-3268-B7E0-BA4946B76559}"/>
              </a:ext>
            </a:extLst>
          </p:cNvPr>
          <p:cNvSpPr/>
          <p:nvPr/>
        </p:nvSpPr>
        <p:spPr>
          <a:xfrm rot="16200000">
            <a:off x="1486682" y="5904023"/>
            <a:ext cx="360793" cy="213668"/>
          </a:xfrm>
          <a:prstGeom prst="triangle">
            <a:avLst/>
          </a:prstGeom>
          <a:solidFill>
            <a:srgbClr val="AFA9A8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3" name="Triangel 52">
            <a:extLst>
              <a:ext uri="{FF2B5EF4-FFF2-40B4-BE49-F238E27FC236}">
                <a16:creationId xmlns:a16="http://schemas.microsoft.com/office/drawing/2014/main" id="{9C3B1C8C-110A-D9FF-E193-F1F91B8E1995}"/>
              </a:ext>
            </a:extLst>
          </p:cNvPr>
          <p:cNvSpPr/>
          <p:nvPr/>
        </p:nvSpPr>
        <p:spPr>
          <a:xfrm rot="5400000">
            <a:off x="10063124" y="3815711"/>
            <a:ext cx="360793" cy="213668"/>
          </a:xfrm>
          <a:prstGeom prst="triangle">
            <a:avLst/>
          </a:prstGeom>
          <a:solidFill>
            <a:srgbClr val="AFA9A8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grpSp>
        <p:nvGrpSpPr>
          <p:cNvPr id="54" name="Grupp 53">
            <a:extLst>
              <a:ext uri="{FF2B5EF4-FFF2-40B4-BE49-F238E27FC236}">
                <a16:creationId xmlns:a16="http://schemas.microsoft.com/office/drawing/2014/main" id="{A8FE999A-4879-CA1A-04BF-BEFB675F5311}"/>
              </a:ext>
            </a:extLst>
          </p:cNvPr>
          <p:cNvGrpSpPr/>
          <p:nvPr/>
        </p:nvGrpSpPr>
        <p:grpSpPr>
          <a:xfrm>
            <a:off x="3025414" y="4999613"/>
            <a:ext cx="189185" cy="1093076"/>
            <a:chOff x="3025414" y="4999613"/>
            <a:chExt cx="189185" cy="1093076"/>
          </a:xfrm>
        </p:grpSpPr>
        <p:cxnSp>
          <p:nvCxnSpPr>
            <p:cNvPr id="55" name="Rak 54">
              <a:extLst>
                <a:ext uri="{FF2B5EF4-FFF2-40B4-BE49-F238E27FC236}">
                  <a16:creationId xmlns:a16="http://schemas.microsoft.com/office/drawing/2014/main" id="{75C1CAAE-1956-EC92-97A0-5745ECB0A4F0}"/>
                </a:ext>
              </a:extLst>
            </p:cNvPr>
            <p:cNvCxnSpPr>
              <a:cxnSpLocks/>
            </p:cNvCxnSpPr>
            <p:nvPr/>
          </p:nvCxnSpPr>
          <p:spPr>
            <a:xfrm>
              <a:off x="3120006" y="4999613"/>
              <a:ext cx="0" cy="924911"/>
            </a:xfrm>
            <a:prstGeom prst="line">
              <a:avLst/>
            </a:prstGeom>
            <a:ln w="25400">
              <a:solidFill>
                <a:srgbClr val="004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Ellips 55">
              <a:extLst>
                <a:ext uri="{FF2B5EF4-FFF2-40B4-BE49-F238E27FC236}">
                  <a16:creationId xmlns:a16="http://schemas.microsoft.com/office/drawing/2014/main" id="{B7E7DA32-ADDF-8114-E113-16EA95B2FBAF}"/>
                </a:ext>
              </a:extLst>
            </p:cNvPr>
            <p:cNvSpPr/>
            <p:nvPr/>
          </p:nvSpPr>
          <p:spPr>
            <a:xfrm>
              <a:off x="3025414" y="5903504"/>
              <a:ext cx="189185" cy="189185"/>
            </a:xfrm>
            <a:prstGeom prst="ellipse">
              <a:avLst/>
            </a:prstGeom>
            <a:solidFill>
              <a:srgbClr val="0042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grpSp>
        <p:nvGrpSpPr>
          <p:cNvPr id="57" name="Grupp 56">
            <a:extLst>
              <a:ext uri="{FF2B5EF4-FFF2-40B4-BE49-F238E27FC236}">
                <a16:creationId xmlns:a16="http://schemas.microsoft.com/office/drawing/2014/main" id="{440B3C6B-170A-36EE-6AF9-7CB1E3FA6E7E}"/>
              </a:ext>
            </a:extLst>
          </p:cNvPr>
          <p:cNvGrpSpPr/>
          <p:nvPr/>
        </p:nvGrpSpPr>
        <p:grpSpPr>
          <a:xfrm>
            <a:off x="6830159" y="4999613"/>
            <a:ext cx="189185" cy="1093076"/>
            <a:chOff x="6830159" y="4999613"/>
            <a:chExt cx="189185" cy="1093076"/>
          </a:xfrm>
        </p:grpSpPr>
        <p:cxnSp>
          <p:nvCxnSpPr>
            <p:cNvPr id="58" name="Rak 57">
              <a:extLst>
                <a:ext uri="{FF2B5EF4-FFF2-40B4-BE49-F238E27FC236}">
                  <a16:creationId xmlns:a16="http://schemas.microsoft.com/office/drawing/2014/main" id="{C4CE4E4C-E1BB-D31F-2FAC-B99FAFDDB691}"/>
                </a:ext>
              </a:extLst>
            </p:cNvPr>
            <p:cNvCxnSpPr>
              <a:cxnSpLocks/>
            </p:cNvCxnSpPr>
            <p:nvPr/>
          </p:nvCxnSpPr>
          <p:spPr>
            <a:xfrm>
              <a:off x="6924751" y="4999613"/>
              <a:ext cx="0" cy="924911"/>
            </a:xfrm>
            <a:prstGeom prst="line">
              <a:avLst/>
            </a:prstGeom>
            <a:ln w="25400">
              <a:solidFill>
                <a:srgbClr val="0042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Ellips 58">
              <a:extLst>
                <a:ext uri="{FF2B5EF4-FFF2-40B4-BE49-F238E27FC236}">
                  <a16:creationId xmlns:a16="http://schemas.microsoft.com/office/drawing/2014/main" id="{D6D1E9A4-FF84-D268-A754-CF2B28FAE167}"/>
                </a:ext>
              </a:extLst>
            </p:cNvPr>
            <p:cNvSpPr/>
            <p:nvPr/>
          </p:nvSpPr>
          <p:spPr>
            <a:xfrm>
              <a:off x="6830159" y="5903504"/>
              <a:ext cx="189185" cy="189185"/>
            </a:xfrm>
            <a:prstGeom prst="ellipse">
              <a:avLst/>
            </a:prstGeom>
            <a:solidFill>
              <a:srgbClr val="00426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1630164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och Brödtext + Diagra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11EDF-0FE5-EE4E-8FB6-2F06AEBBDB7D}" type="datetime1">
              <a:rPr lang="sv-SE" smtClean="0"/>
              <a:t>2026-09-01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t>‹#›</a:t>
            </a:fld>
            <a:endParaRPr lang="sv-SE"/>
          </a:p>
        </p:txBody>
      </p:sp>
      <p:sp>
        <p:nvSpPr>
          <p:cNvPr id="13" name="Platshållare för diagram 12">
            <a:extLst>
              <a:ext uri="{FF2B5EF4-FFF2-40B4-BE49-F238E27FC236}">
                <a16:creationId xmlns:a16="http://schemas.microsoft.com/office/drawing/2014/main" id="{C35FD6E7-8B90-D0F2-534F-650C934FF15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42685" y="1489868"/>
            <a:ext cx="4237038" cy="3878263"/>
          </a:xfrm>
        </p:spPr>
        <p:txBody>
          <a:bodyPr>
            <a:noAutofit/>
          </a:bodyPr>
          <a:lstStyle/>
          <a:p>
            <a:r>
              <a:rPr lang="sv-SE"/>
              <a:t>Klicka på ikonen för att lägga till ett diagram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E6F31C38-C72C-D6D6-6DA5-E61722CE51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760212"/>
            <a:ext cx="4680000" cy="892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 dirty="0"/>
              <a:t>Klicka här för att ändra på rubriken</a:t>
            </a:r>
            <a:endParaRPr lang="en-US" dirty="0"/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9E0B39A-62F3-7B7E-B957-88F57160E0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90720"/>
            <a:ext cx="4769275" cy="397363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877767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/brödtext + Bild till hög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6582938" y="0"/>
            <a:ext cx="5609061" cy="6857999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4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FBC18-2ACE-9D47-A1E9-B90A9030814E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29F3F6-F97F-4BDE-792C-6ED1A755E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7" y="760212"/>
            <a:ext cx="4680000" cy="892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 dirty="0"/>
              <a:t>Klicka här för att ändra rubriken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C0C85AD-6ACC-5306-0224-2F5185642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690720"/>
            <a:ext cx="4679999" cy="397363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" name="Bildobjekt 1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50D44D74-AFB4-5539-6D25-BA663A52E6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28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/brödtext + Bild till vänster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2" y="0"/>
            <a:ext cx="5609061" cy="6857999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4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8A5F5-B790-9843-89ED-AC1AA5EF92CA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229F3F6-F97F-4BDE-792C-6ED1A755EC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5761" y="760212"/>
            <a:ext cx="4680000" cy="892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 dirty="0"/>
              <a:t>Klicka här för att ändra rubriken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8C0C85AD-6ACC-5306-0224-2F51856421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5762" y="1690720"/>
            <a:ext cx="4679999" cy="3973633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2" name="Bildobjekt 1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50D44D74-AFB4-5539-6D25-BA663A52E6D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885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/brödtext + Bild till väns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5" y="0"/>
            <a:ext cx="5609061" cy="6857999"/>
          </a:xfrm>
          <a:noFill/>
        </p:spPr>
        <p:txBody>
          <a:bodyPr lIns="360000" rIns="90000" anchor="ctr" anchorCtr="0">
            <a:noAutofit/>
          </a:bodyPr>
          <a:lstStyle>
            <a:lvl1pPr marL="0" indent="0" algn="l">
              <a:buNone/>
              <a:defRPr sz="14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7773A07-B4B0-A046-BF6E-B1B26C27ED83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8835B9-31C2-9ED1-31C4-FA0CE3639E98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90861" y="5278259"/>
            <a:ext cx="2991855" cy="808253"/>
          </a:xfrm>
          <a:noFill/>
          <a:ln w="12700">
            <a:solidFill>
              <a:schemeClr val="tx2"/>
            </a:solidFill>
            <a:prstDash val="dash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2713640"/>
                      <a:gd name="connsiteY0" fmla="*/ 0 h 1418246"/>
                      <a:gd name="connsiteX1" fmla="*/ 515592 w 2713640"/>
                      <a:gd name="connsiteY1" fmla="*/ 0 h 1418246"/>
                      <a:gd name="connsiteX2" fmla="*/ 976910 w 2713640"/>
                      <a:gd name="connsiteY2" fmla="*/ 0 h 1418246"/>
                      <a:gd name="connsiteX3" fmla="*/ 1573911 w 2713640"/>
                      <a:gd name="connsiteY3" fmla="*/ 0 h 1418246"/>
                      <a:gd name="connsiteX4" fmla="*/ 2089503 w 2713640"/>
                      <a:gd name="connsiteY4" fmla="*/ 0 h 1418246"/>
                      <a:gd name="connsiteX5" fmla="*/ 2713640 w 2713640"/>
                      <a:gd name="connsiteY5" fmla="*/ 0 h 1418246"/>
                      <a:gd name="connsiteX6" fmla="*/ 2713640 w 2713640"/>
                      <a:gd name="connsiteY6" fmla="*/ 501114 h 1418246"/>
                      <a:gd name="connsiteX7" fmla="*/ 2713640 w 2713640"/>
                      <a:gd name="connsiteY7" fmla="*/ 973862 h 1418246"/>
                      <a:gd name="connsiteX8" fmla="*/ 2713640 w 2713640"/>
                      <a:gd name="connsiteY8" fmla="*/ 1418246 h 1418246"/>
                      <a:gd name="connsiteX9" fmla="*/ 2225185 w 2713640"/>
                      <a:gd name="connsiteY9" fmla="*/ 1418246 h 1418246"/>
                      <a:gd name="connsiteX10" fmla="*/ 1682457 w 2713640"/>
                      <a:gd name="connsiteY10" fmla="*/ 1418246 h 1418246"/>
                      <a:gd name="connsiteX11" fmla="*/ 1139729 w 2713640"/>
                      <a:gd name="connsiteY11" fmla="*/ 1418246 h 1418246"/>
                      <a:gd name="connsiteX12" fmla="*/ 624137 w 2713640"/>
                      <a:gd name="connsiteY12" fmla="*/ 1418246 h 1418246"/>
                      <a:gd name="connsiteX13" fmla="*/ 0 w 2713640"/>
                      <a:gd name="connsiteY13" fmla="*/ 1418246 h 1418246"/>
                      <a:gd name="connsiteX14" fmla="*/ 0 w 2713640"/>
                      <a:gd name="connsiteY14" fmla="*/ 917132 h 1418246"/>
                      <a:gd name="connsiteX15" fmla="*/ 0 w 2713640"/>
                      <a:gd name="connsiteY15" fmla="*/ 416019 h 1418246"/>
                      <a:gd name="connsiteX16" fmla="*/ 0 w 2713640"/>
                      <a:gd name="connsiteY16" fmla="*/ 0 h 1418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</a:cxnLst>
                    <a:rect l="l" t="t" r="r" b="b"/>
                    <a:pathLst>
                      <a:path w="2713640" h="1418246" extrusionOk="0">
                        <a:moveTo>
                          <a:pt x="0" y="0"/>
                        </a:moveTo>
                        <a:cubicBezTo>
                          <a:pt x="214176" y="-34282"/>
                          <a:pt x="356295" y="46070"/>
                          <a:pt x="515592" y="0"/>
                        </a:cubicBezTo>
                        <a:cubicBezTo>
                          <a:pt x="674889" y="-46070"/>
                          <a:pt x="777855" y="38440"/>
                          <a:pt x="976910" y="0"/>
                        </a:cubicBezTo>
                        <a:cubicBezTo>
                          <a:pt x="1175965" y="-38440"/>
                          <a:pt x="1391101" y="6774"/>
                          <a:pt x="1573911" y="0"/>
                        </a:cubicBezTo>
                        <a:cubicBezTo>
                          <a:pt x="1756721" y="-6774"/>
                          <a:pt x="1942621" y="47994"/>
                          <a:pt x="2089503" y="0"/>
                        </a:cubicBezTo>
                        <a:cubicBezTo>
                          <a:pt x="2236385" y="-47994"/>
                          <a:pt x="2560678" y="6464"/>
                          <a:pt x="2713640" y="0"/>
                        </a:cubicBezTo>
                        <a:cubicBezTo>
                          <a:pt x="2766660" y="108201"/>
                          <a:pt x="2684174" y="374384"/>
                          <a:pt x="2713640" y="501114"/>
                        </a:cubicBezTo>
                        <a:cubicBezTo>
                          <a:pt x="2743106" y="627844"/>
                          <a:pt x="2670340" y="762561"/>
                          <a:pt x="2713640" y="973862"/>
                        </a:cubicBezTo>
                        <a:cubicBezTo>
                          <a:pt x="2756940" y="1185163"/>
                          <a:pt x="2669163" y="1290856"/>
                          <a:pt x="2713640" y="1418246"/>
                        </a:cubicBezTo>
                        <a:cubicBezTo>
                          <a:pt x="2508993" y="1461930"/>
                          <a:pt x="2369559" y="1388474"/>
                          <a:pt x="2225185" y="1418246"/>
                        </a:cubicBezTo>
                        <a:cubicBezTo>
                          <a:pt x="2080811" y="1448018"/>
                          <a:pt x="1796141" y="1362010"/>
                          <a:pt x="1682457" y="1418246"/>
                        </a:cubicBezTo>
                        <a:cubicBezTo>
                          <a:pt x="1568773" y="1474482"/>
                          <a:pt x="1410902" y="1356598"/>
                          <a:pt x="1139729" y="1418246"/>
                        </a:cubicBezTo>
                        <a:cubicBezTo>
                          <a:pt x="868556" y="1479894"/>
                          <a:pt x="853596" y="1402800"/>
                          <a:pt x="624137" y="1418246"/>
                        </a:cubicBezTo>
                        <a:cubicBezTo>
                          <a:pt x="394678" y="1433692"/>
                          <a:pt x="281774" y="1385768"/>
                          <a:pt x="0" y="1418246"/>
                        </a:cubicBezTo>
                        <a:cubicBezTo>
                          <a:pt x="-24822" y="1297991"/>
                          <a:pt x="9492" y="1115928"/>
                          <a:pt x="0" y="917132"/>
                        </a:cubicBezTo>
                        <a:cubicBezTo>
                          <a:pt x="-9492" y="718336"/>
                          <a:pt x="51261" y="535191"/>
                          <a:pt x="0" y="416019"/>
                        </a:cubicBezTo>
                        <a:cubicBezTo>
                          <a:pt x="-51261" y="296847"/>
                          <a:pt x="550" y="1647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txBody>
          <a:bodyPr wrap="square" lIns="180000" tIns="180000" rIns="180000" bIns="180000" anchor="t">
            <a:noAutofit/>
          </a:bodyPr>
          <a:lstStyle>
            <a:lvl1pPr marL="0" indent="0">
              <a:lnSpc>
                <a:spcPct val="90000"/>
              </a:lnSpc>
              <a:buNone/>
              <a:defRPr sz="1400" b="1" i="0">
                <a:solidFill>
                  <a:schemeClr val="tx1"/>
                </a:solidFill>
                <a:latin typeface="Figtree SemiBold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sv-SE" dirty="0"/>
              <a:t>Här finns en textruta för det lite mindre texterna som skall lyftas fram och få lite inramning.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19AF020-7DED-E6AB-117D-F9FD4926D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861" y="760211"/>
            <a:ext cx="4671390" cy="143168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DDAEE1B2-5E7D-ACB8-99ED-63DB841CDD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90861" y="2191898"/>
            <a:ext cx="4671390" cy="3086361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795652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+ Punktlista + Bild till hög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6582938" y="0"/>
            <a:ext cx="5609061" cy="6857999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4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9ADC42-D8B3-0747-8900-35FA81D801ED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E524234-FFD3-821D-1804-1BE54C146DF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39788" y="1693904"/>
            <a:ext cx="4769275" cy="4351338"/>
          </a:xfrm>
        </p:spPr>
        <p:txBody>
          <a:bodyPr tIns="216000">
            <a:noAutofit/>
          </a:bodyPr>
          <a:lstStyle>
            <a:lvl1pPr marL="216000" indent="-216000">
              <a:lnSpc>
                <a:spcPct val="100000"/>
              </a:lnSpc>
              <a:buFont typeface="Wingdings" pitchFamily="2" charset="2"/>
              <a:buChar char="§"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punktlista på med flera rader på varje punkt. Om du gör ett mjukt mellanslag vid radbyte. (Håll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). Trycker du bara </a:t>
            </a:r>
            <a:r>
              <a:rPr lang="sv-SE" dirty="0" err="1"/>
              <a:t>Enter</a:t>
            </a:r>
            <a:r>
              <a:rPr lang="sv-SE" dirty="0"/>
              <a:t> blir det automatisk en ny punkt i punktlistan.</a:t>
            </a:r>
          </a:p>
          <a:p>
            <a:pPr lvl="0"/>
            <a:r>
              <a:rPr lang="sv-SE" dirty="0"/>
              <a:t>En ny punkt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10D82C4-6239-3C9D-AB93-9F78B8F786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760212"/>
            <a:ext cx="4769274" cy="8928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 dirty="0"/>
              <a:t>Klicka här för att på rubriken</a:t>
            </a:r>
            <a:endParaRPr lang="en-US" dirty="0"/>
          </a:p>
        </p:txBody>
      </p:sp>
      <p:pic>
        <p:nvPicPr>
          <p:cNvPr id="2" name="Bildobjekt 1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634CDF23-E51F-803D-D2B3-48600C7203E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0664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 Punktlista + Bild till väns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1375" y="0"/>
            <a:ext cx="5609061" cy="6857999"/>
          </a:xfrm>
          <a:noFill/>
        </p:spPr>
        <p:txBody>
          <a:bodyPr lIns="360000" rIns="90000" anchor="ctr" anchorCtr="0">
            <a:noAutofit/>
          </a:bodyPr>
          <a:lstStyle>
            <a:lvl1pPr marL="0" indent="0" algn="l">
              <a:buNone/>
              <a:defRPr sz="14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5D7788B-B5FD-8648-BCFB-86618F04A647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36103-3C7A-2C9E-E58D-A3FB5C87369E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405838" y="2120348"/>
            <a:ext cx="4602131" cy="2830282"/>
          </a:xfrm>
        </p:spPr>
        <p:txBody>
          <a:bodyPr tIns="216000">
            <a:noAutofit/>
          </a:bodyPr>
          <a:lstStyle>
            <a:lvl1pPr marL="216000" indent="-216000">
              <a:lnSpc>
                <a:spcPct val="100000"/>
              </a:lnSpc>
              <a:buFont typeface="Wingdings" pitchFamily="2" charset="2"/>
              <a:buChar char="§"/>
              <a:defRPr sz="1600"/>
            </a:lvl1pPr>
            <a:lvl2pPr marL="216000" indent="-216000">
              <a:lnSpc>
                <a:spcPct val="100000"/>
              </a:lnSpc>
              <a:buFont typeface="Wingdings" pitchFamily="2" charset="2"/>
              <a:buChar char="§"/>
              <a:defRPr sz="1200"/>
            </a:lvl2pPr>
            <a:lvl3pPr marL="216000" indent="-216000">
              <a:lnSpc>
                <a:spcPct val="100000"/>
              </a:lnSpc>
              <a:buFont typeface="Wingdings" pitchFamily="2" charset="2"/>
              <a:buChar char="§"/>
              <a:defRPr sz="1000"/>
            </a:lvl3pPr>
          </a:lstStyle>
          <a:p>
            <a:pPr lvl="0"/>
            <a:r>
              <a:rPr lang="sv-SE" dirty="0"/>
              <a:t>Här finns möjlighet att skriva en punktlista på med flera rader på varje punkt. Om du gör ett mjukt mellanslag vid radbyte. (Håll nere </a:t>
            </a:r>
            <a:r>
              <a:rPr lang="sv-SE" dirty="0" err="1"/>
              <a:t>Shift</a:t>
            </a:r>
            <a:r>
              <a:rPr lang="sv-SE" dirty="0"/>
              <a:t>-knappen och tryck </a:t>
            </a:r>
            <a:r>
              <a:rPr lang="sv-SE" dirty="0" err="1"/>
              <a:t>Enter</a:t>
            </a:r>
            <a:r>
              <a:rPr lang="sv-SE" dirty="0"/>
              <a:t>). Trycker du bara </a:t>
            </a:r>
            <a:r>
              <a:rPr lang="sv-SE" dirty="0" err="1"/>
              <a:t>Enter</a:t>
            </a:r>
            <a:r>
              <a:rPr lang="sv-SE" dirty="0"/>
              <a:t> blir det automatisk en ny punkt i punktlistan.</a:t>
            </a:r>
          </a:p>
          <a:p>
            <a:pPr lvl="0"/>
            <a:r>
              <a:rPr lang="sv-SE" dirty="0"/>
              <a:t>En ny punkt</a:t>
            </a:r>
            <a:br>
              <a:rPr lang="sv-SE" dirty="0"/>
            </a:br>
            <a:endParaRPr lang="sv-SE" dirty="0"/>
          </a:p>
          <a:p>
            <a:pPr lvl="0"/>
            <a:endParaRPr lang="sv-SE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6335E0E-423C-C5A8-F119-7559E202F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7212" y="779074"/>
            <a:ext cx="4600757" cy="1341274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009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Rubrik/brödtext + Bild till hög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BD0BA825-DFF6-EB79-9AA3-A85BD6312FBF}"/>
              </a:ext>
            </a:extLst>
          </p:cNvPr>
          <p:cNvSpPr>
            <a:spLocks noGrp="1" noChangeAspect="1"/>
          </p:cNvSpPr>
          <p:nvPr>
            <p:ph type="pic" idx="1" hasCustomPrompt="1"/>
          </p:nvPr>
        </p:nvSpPr>
        <p:spPr>
          <a:xfrm>
            <a:off x="0" y="1"/>
            <a:ext cx="7878165" cy="6857999"/>
          </a:xfrm>
          <a:noFill/>
        </p:spPr>
        <p:txBody>
          <a:bodyPr lIns="360000" rIns="90000" anchor="ctr" anchorCtr="0">
            <a:normAutofit/>
          </a:bodyPr>
          <a:lstStyle>
            <a:lvl1pPr marL="0" indent="0" algn="l">
              <a:buNone/>
              <a:defRPr sz="1600" b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 dirty="0"/>
              <a:t>Klicka på ikonen för </a:t>
            </a:r>
            <a:br>
              <a:rPr lang="sv-SE" dirty="0"/>
            </a:br>
            <a:r>
              <a:rPr lang="sv-SE" dirty="0"/>
              <a:t>att lägga till en bild</a:t>
            </a:r>
            <a:endParaRPr lang="en-US" dirty="0"/>
          </a:p>
        </p:txBody>
      </p:sp>
      <p:sp>
        <p:nvSpPr>
          <p:cNvPr id="13" name="Platshållare för bildnummer 12">
            <a:extLst>
              <a:ext uri="{FF2B5EF4-FFF2-40B4-BE49-F238E27FC236}">
                <a16:creationId xmlns:a16="http://schemas.microsoft.com/office/drawing/2014/main" id="{9200B7AC-8BE6-2E5F-6C8E-32E689E60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1" name="Platshållare för datum 10">
            <a:extLst>
              <a:ext uri="{FF2B5EF4-FFF2-40B4-BE49-F238E27FC236}">
                <a16:creationId xmlns:a16="http://schemas.microsoft.com/office/drawing/2014/main" id="{2F7EB2AB-165A-E750-A4C3-A6DD96DF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10F5AC-10CD-534F-BC0B-BABD5D81F798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12" name="Platshållare för sidfot 11">
            <a:extLst>
              <a:ext uri="{FF2B5EF4-FFF2-40B4-BE49-F238E27FC236}">
                <a16:creationId xmlns:a16="http://schemas.microsoft.com/office/drawing/2014/main" id="{C6B9CA43-BDD0-F1F3-0417-7278C3CF1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57FBA471-F8B8-0971-53E6-97BB2075A68D}"/>
              </a:ext>
            </a:extLst>
          </p:cNvPr>
          <p:cNvSpPr/>
          <p:nvPr/>
        </p:nvSpPr>
        <p:spPr>
          <a:xfrm>
            <a:off x="7878165" y="0"/>
            <a:ext cx="431383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2"/>
              </a:solidFill>
            </a:endParaRP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DCA6831-C272-AC05-D6E2-8909395BBA8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408AA2B-6357-19F6-2F79-B1FABE48F4D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498949" y="1103405"/>
            <a:ext cx="3072266" cy="136114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200" b="0"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Här placerar du text för en rubrik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370EF4F-0F04-6DB2-C09F-BC2BB61904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98949" y="2464550"/>
            <a:ext cx="3072266" cy="3628281"/>
          </a:xfrm>
        </p:spPr>
        <p:txBody>
          <a:bodyPr tIns="216000">
            <a:no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13C9F510-BE20-7682-BE77-62D9A475C0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2961" y="365126"/>
            <a:ext cx="609761" cy="53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4697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ta sida med Kontaktuppgif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A1E4A11F-5298-F229-4D3A-A6997642590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587159" y="2892517"/>
            <a:ext cx="4200441" cy="914977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500"/>
            </a:lvl1pPr>
          </a:lstStyle>
          <a:p>
            <a:r>
              <a:rPr lang="en-GB" b="1" dirty="0" err="1"/>
              <a:t>Namn</a:t>
            </a:r>
            <a:r>
              <a:rPr lang="en-GB" b="1" dirty="0"/>
              <a:t> </a:t>
            </a:r>
            <a:r>
              <a:rPr lang="en-GB" b="1" dirty="0" err="1"/>
              <a:t>Namnsson</a:t>
            </a:r>
            <a:br>
              <a:rPr lang="en-GB" b="1" dirty="0"/>
            </a:br>
            <a:r>
              <a:rPr lang="en-GB" dirty="0" err="1"/>
              <a:t>namn.namnsson@hallnollan.se</a:t>
            </a:r>
            <a:br>
              <a:rPr lang="en-GB" dirty="0"/>
            </a:br>
            <a:r>
              <a:rPr lang="en-GB" dirty="0" err="1"/>
              <a:t>telefonnummer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6188FC2-B987-862E-53F7-93080BAE84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7159" y="2139580"/>
            <a:ext cx="3932237" cy="568898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200" b="0"/>
            </a:lvl1pPr>
          </a:lstStyle>
          <a:p>
            <a:r>
              <a:rPr lang="sv-SE" dirty="0"/>
              <a:t>Tack för er tid!</a:t>
            </a:r>
            <a:endParaRPr lang="en-US" dirty="0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6785D7DE-7A1C-58F3-6ECE-4D378B4085F9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objekt 14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D43D287A-FA13-E06B-4494-98F2160060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  <p:sp>
        <p:nvSpPr>
          <p:cNvPr id="16" name="Text Placeholder 5">
            <a:extLst>
              <a:ext uri="{FF2B5EF4-FFF2-40B4-BE49-F238E27FC236}">
                <a16:creationId xmlns:a16="http://schemas.microsoft.com/office/drawing/2014/main" id="{127CD4E3-6427-0CE3-51B2-B9B5018B3C0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87159" y="3865366"/>
            <a:ext cx="4200441" cy="914977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spcBef>
                <a:spcPts val="300"/>
              </a:spcBef>
              <a:buNone/>
              <a:defRPr sz="1500"/>
            </a:lvl1pPr>
          </a:lstStyle>
          <a:p>
            <a:r>
              <a:rPr lang="en-GB" b="1" dirty="0" err="1"/>
              <a:t>Namn</a:t>
            </a:r>
            <a:r>
              <a:rPr lang="en-GB" b="1" dirty="0"/>
              <a:t> </a:t>
            </a:r>
            <a:r>
              <a:rPr lang="en-GB" b="1" dirty="0" err="1"/>
              <a:t>Namnsson</a:t>
            </a:r>
            <a:br>
              <a:rPr lang="en-GB" b="1" dirty="0"/>
            </a:br>
            <a:r>
              <a:rPr lang="en-GB" dirty="0" err="1"/>
              <a:t>namn.namnsson@hallnollan.se</a:t>
            </a:r>
            <a:br>
              <a:rPr lang="en-GB" dirty="0"/>
            </a:br>
            <a:r>
              <a:rPr lang="en-GB" dirty="0" err="1"/>
              <a:t>telefonnummer</a:t>
            </a:r>
            <a:endParaRPr lang="en-GB" dirty="0"/>
          </a:p>
        </p:txBody>
      </p:sp>
      <p:cxnSp>
        <p:nvCxnSpPr>
          <p:cNvPr id="3" name="Rak 2">
            <a:extLst>
              <a:ext uri="{FF2B5EF4-FFF2-40B4-BE49-F238E27FC236}">
                <a16:creationId xmlns:a16="http://schemas.microsoft.com/office/drawing/2014/main" id="{5FA8B9D7-0F3F-B053-0B3C-072D70C132DB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Bildobjekt 3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B08D819C-F6D6-1F91-2AD1-9B932DBAFF1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4854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ista sida med Kontaktuppgif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188FC2-B987-862E-53F7-93080BAE84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7159" y="1965669"/>
            <a:ext cx="4467271" cy="2871677"/>
          </a:xfrm>
        </p:spPr>
        <p:txBody>
          <a:bodyPr anchor="ctr">
            <a:noAutofit/>
          </a:bodyPr>
          <a:lstStyle>
            <a:lvl1pPr algn="l">
              <a:lnSpc>
                <a:spcPct val="90000"/>
              </a:lnSpc>
              <a:defRPr sz="4000" b="0"/>
            </a:lvl1pPr>
          </a:lstStyle>
          <a:p>
            <a:r>
              <a:rPr lang="sv-SE" dirty="0"/>
              <a:t>Tack för er tid!</a:t>
            </a:r>
            <a:endParaRPr lang="en-US" dirty="0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6785D7DE-7A1C-58F3-6ECE-4D378B4085F9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objekt 14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D43D287A-FA13-E06B-4494-98F2160060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  <p:cxnSp>
        <p:nvCxnSpPr>
          <p:cNvPr id="2" name="Rak 1">
            <a:extLst>
              <a:ext uri="{FF2B5EF4-FFF2-40B4-BE49-F238E27FC236}">
                <a16:creationId xmlns:a16="http://schemas.microsoft.com/office/drawing/2014/main" id="{7862CF7B-8C37-DDFC-9066-7537D7F3ABBD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objekt 2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7D7F32B6-F4F0-76C2-3334-AEE889C665E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894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rågo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16188FC2-B987-862E-53F7-93080BAE84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87159" y="1965669"/>
            <a:ext cx="4467271" cy="2871677"/>
          </a:xfrm>
        </p:spPr>
        <p:txBody>
          <a:bodyPr anchor="ctr">
            <a:noAutofit/>
          </a:bodyPr>
          <a:lstStyle>
            <a:lvl1pPr algn="l">
              <a:lnSpc>
                <a:spcPct val="90000"/>
              </a:lnSpc>
              <a:defRPr sz="4000" b="0"/>
            </a:lvl1pPr>
          </a:lstStyle>
          <a:p>
            <a:r>
              <a:rPr lang="sv-SE" dirty="0"/>
              <a:t>Frågor?</a:t>
            </a:r>
            <a:endParaRPr lang="en-US" dirty="0"/>
          </a:p>
        </p:txBody>
      </p:sp>
      <p:cxnSp>
        <p:nvCxnSpPr>
          <p:cNvPr id="11" name="Rak 10">
            <a:extLst>
              <a:ext uri="{FF2B5EF4-FFF2-40B4-BE49-F238E27FC236}">
                <a16:creationId xmlns:a16="http://schemas.microsoft.com/office/drawing/2014/main" id="{6785D7DE-7A1C-58F3-6ECE-4D378B4085F9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Bildobjekt 14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D43D287A-FA13-E06B-4494-98F2160060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  <p:cxnSp>
        <p:nvCxnSpPr>
          <p:cNvPr id="2" name="Rak 1">
            <a:extLst>
              <a:ext uri="{FF2B5EF4-FFF2-40B4-BE49-F238E27FC236}">
                <a16:creationId xmlns:a16="http://schemas.microsoft.com/office/drawing/2014/main" id="{8D88590E-3A52-081A-4F40-3AD5864B6ADD}"/>
              </a:ext>
            </a:extLst>
          </p:cNvPr>
          <p:cNvCxnSpPr/>
          <p:nvPr/>
        </p:nvCxnSpPr>
        <p:spPr>
          <a:xfrm>
            <a:off x="5983721" y="1965670"/>
            <a:ext cx="0" cy="287167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Bildobjekt 2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1AEE9E0D-DEB7-1656-AD8A-129C13F66D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5372" y="1965670"/>
            <a:ext cx="2364911" cy="28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37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ista sida med Kontaktuppgift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objekt 14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D43D287A-FA13-E06B-4494-98F21600609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544" y="1965670"/>
            <a:ext cx="2364911" cy="2871678"/>
          </a:xfrm>
          <a:prstGeom prst="rect">
            <a:avLst/>
          </a:prstGeom>
        </p:spPr>
      </p:pic>
      <p:pic>
        <p:nvPicPr>
          <p:cNvPr id="2" name="Bildobjekt 1" descr="En bild som visar text, Teckensnitt, Grafik, logotyp&#10;&#10;Automatiskt genererad beskrivning">
            <a:extLst>
              <a:ext uri="{FF2B5EF4-FFF2-40B4-BE49-F238E27FC236}">
                <a16:creationId xmlns:a16="http://schemas.microsoft.com/office/drawing/2014/main" id="{A6D799C2-058E-45C8-014B-3ACD7ED11D6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3544" y="1965670"/>
            <a:ext cx="2364911" cy="2871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4351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9277" y="365126"/>
            <a:ext cx="10515600" cy="892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sv-SE" dirty="0"/>
              <a:t>Klicka här för att ändra mall för rubrikformat</a:t>
            </a:r>
            <a:br>
              <a:rPr lang="sv-SE" dirty="0"/>
            </a:br>
            <a:r>
              <a:rPr lang="sv-SE" dirty="0"/>
              <a:t>på två rader rubrik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9277" y="130175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9277" y="6379115"/>
            <a:ext cx="112498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Figtree Light" pitchFamily="2" charset="0"/>
              </a:defRPr>
            </a:lvl1pPr>
          </a:lstStyle>
          <a:p>
            <a:fld id="{CEAF6112-89E0-6C4F-9805-5081CC7482F9}" type="datetime1">
              <a:rPr lang="sv-SE" smtClean="0"/>
              <a:t>2026-09-01</a:t>
            </a:fld>
            <a:endParaRPr lang="sv-S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94263" y="637911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tx1"/>
                </a:solidFill>
                <a:latin typeface="Figtree" pitchFamily="2" charset="0"/>
              </a:defRPr>
            </a:lvl1pPr>
          </a:lstStyle>
          <a:p>
            <a:r>
              <a:rPr lang="sv-SE"/>
              <a:t>Namnet på presentationen</a:t>
            </a:r>
            <a:endParaRPr lang="sv-S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79523" y="637911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tx1"/>
                </a:solidFill>
                <a:latin typeface="Figtree" pitchFamily="2" charset="0"/>
              </a:defRPr>
            </a:lvl1pPr>
          </a:lstStyle>
          <a:p>
            <a:fld id="{A96BDF98-47F6-474D-9A48-7BA703DF66EB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8" name="Bildobjekt 7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19367B3D-0E72-5C89-3608-38207D82326A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  <p:pic>
        <p:nvPicPr>
          <p:cNvPr id="7" name="Bildobjekt 6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07C7D146-2159-BCCF-A3D5-C36270051106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  <p:pic>
        <p:nvPicPr>
          <p:cNvPr id="9" name="Bildobjekt 8" descr="En bild som visar Teckensnitt, Grafik, symbol, logotyp&#10;&#10;Automatiskt genererad beskrivning">
            <a:extLst>
              <a:ext uri="{FF2B5EF4-FFF2-40B4-BE49-F238E27FC236}">
                <a16:creationId xmlns:a16="http://schemas.microsoft.com/office/drawing/2014/main" id="{DE918F74-A423-460A-0D4B-23F34B89DD09}"/>
              </a:ext>
            </a:extLst>
          </p:cNvPr>
          <p:cNvPicPr>
            <a:picLocks noChangeAspect="1"/>
          </p:cNvPicPr>
          <p:nvPr/>
        </p:nvPicPr>
        <p:blipFill>
          <a:blip r:embed="rId4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12961" y="365126"/>
            <a:ext cx="609761" cy="537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0581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0" i="0" kern="1200">
          <a:solidFill>
            <a:schemeClr val="tx1"/>
          </a:solidFill>
          <a:latin typeface="Larken ExtraBold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Light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Figtree Light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Figtree Light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100" b="0" i="0" kern="1200">
          <a:solidFill>
            <a:schemeClr val="tx1"/>
          </a:solidFill>
          <a:latin typeface="Figtree Light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000" b="0" i="0" kern="1200">
          <a:solidFill>
            <a:schemeClr val="tx1"/>
          </a:solidFill>
          <a:latin typeface="Figtree Light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F9AE40E4-77EA-CCBA-0E0A-52F3445EB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913" y="928913"/>
            <a:ext cx="5294087" cy="5294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913547"/>
      </p:ext>
    </p:extLst>
  </p:cSld>
  <p:clrMapOvr>
    <a:masterClrMapping/>
  </p:clrMapOvr>
</p:sld>
</file>

<file path=ppt/theme/theme1.xml><?xml version="1.0" encoding="utf-8"?>
<a:theme xmlns:a="http://schemas.openxmlformats.org/drawingml/2006/main" name="HN-Mall-240527">
  <a:themeElements>
    <a:clrScheme name="Håll Nollan">
      <a:dk1>
        <a:srgbClr val="115E6A"/>
      </a:dk1>
      <a:lt1>
        <a:srgbClr val="FFFFFF"/>
      </a:lt1>
      <a:dk2>
        <a:srgbClr val="115E6B"/>
      </a:dk2>
      <a:lt2>
        <a:srgbClr val="F3F1F1"/>
      </a:lt2>
      <a:accent1>
        <a:srgbClr val="307F85"/>
      </a:accent1>
      <a:accent2>
        <a:srgbClr val="00416D"/>
      </a:accent2>
      <a:accent3>
        <a:srgbClr val="B8DA5E"/>
      </a:accent3>
      <a:accent4>
        <a:srgbClr val="92004D"/>
      </a:accent4>
      <a:accent5>
        <a:srgbClr val="599E9D"/>
      </a:accent5>
      <a:accent6>
        <a:srgbClr val="5E7C9B"/>
      </a:accent6>
      <a:hlink>
        <a:srgbClr val="B8DA5E"/>
      </a:hlink>
      <a:folHlink>
        <a:srgbClr val="B8DB5E"/>
      </a:folHlink>
    </a:clrScheme>
    <a:fontScheme name="Garamond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defRPr dirty="0" err="1" smtClean="0">
            <a:latin typeface="Figtree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HN-Mall-240527" id="{BA72B2C6-9FE1-6D4F-A3F0-702B83CEB878}" vid="{948B1325-6863-2B4F-8713-7D295CB9DE7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</Words>
  <Application>Microsoft Macintosh PowerPoint</Application>
  <PresentationFormat>Bredbild</PresentationFormat>
  <Paragraphs>1</Paragraphs>
  <Slides>1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8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10" baseType="lpstr">
      <vt:lpstr>Aptos</vt:lpstr>
      <vt:lpstr>Arial</vt:lpstr>
      <vt:lpstr>Figtree</vt:lpstr>
      <vt:lpstr>Figtree Light</vt:lpstr>
      <vt:lpstr>Figtree Medium</vt:lpstr>
      <vt:lpstr>Figtree SemiBold</vt:lpstr>
      <vt:lpstr>Larken ExtraBold</vt:lpstr>
      <vt:lpstr>Wingdings</vt:lpstr>
      <vt:lpstr>HN-Mall-240527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Hanna Ågermo</dc:creator>
  <cp:lastModifiedBy>Hanna Ågermo</cp:lastModifiedBy>
  <cp:revision>1</cp:revision>
  <dcterms:created xsi:type="dcterms:W3CDTF">2025-06-18T22:56:02Z</dcterms:created>
  <dcterms:modified xsi:type="dcterms:W3CDTF">2026-09-01T14:22:33Z</dcterms:modified>
</cp:coreProperties>
</file>